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2" r:id="rId5"/>
    <p:sldId id="274" r:id="rId6"/>
    <p:sldId id="273" r:id="rId7"/>
    <p:sldId id="283" r:id="rId8"/>
    <p:sldId id="284" r:id="rId9"/>
    <p:sldId id="285" r:id="rId10"/>
    <p:sldId id="275" r:id="rId11"/>
    <p:sldId id="278" r:id="rId12"/>
    <p:sldId id="286" r:id="rId13"/>
    <p:sldId id="280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2" y="296793"/>
            <a:ext cx="7298516" cy="2644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2" y="3167547"/>
            <a:ext cx="10812384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0" y="594917"/>
            <a:ext cx="11288700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2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15" y="358015"/>
            <a:ext cx="10993384" cy="3181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88" y="3539809"/>
            <a:ext cx="2892573" cy="2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0" y="98031"/>
            <a:ext cx="9886021" cy="1722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0" y="1876076"/>
            <a:ext cx="5013702" cy="207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0" y="4157065"/>
            <a:ext cx="6191213" cy="242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464" y="2262510"/>
            <a:ext cx="4874283" cy="37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8" y="1642177"/>
            <a:ext cx="3510365" cy="391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99" y="649191"/>
            <a:ext cx="5582429" cy="60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143" y="2349755"/>
            <a:ext cx="7686715" cy="2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91" y="721754"/>
            <a:ext cx="11415915" cy="419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5843" y="1740888"/>
            <a:ext cx="5669974" cy="754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hướng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3" y="139485"/>
            <a:ext cx="5944430" cy="1457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3" y="2698820"/>
            <a:ext cx="11116184" cy="23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5" y="432826"/>
            <a:ext cx="8004875" cy="4707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661" y="3993415"/>
            <a:ext cx="2629267" cy="885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0" y="5217882"/>
            <a:ext cx="571579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7" y="376020"/>
            <a:ext cx="11271302" cy="58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1" y="952154"/>
            <a:ext cx="10983858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8" y="517201"/>
            <a:ext cx="11254796" cy="4628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90" y="5323923"/>
            <a:ext cx="10088383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49" y="287963"/>
            <a:ext cx="7826644" cy="483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93" y="5118159"/>
            <a:ext cx="10259857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0" y="228472"/>
            <a:ext cx="9783540" cy="1829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1293"/>
            <a:ext cx="7318522" cy="4197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429" y="2838037"/>
            <a:ext cx="4308530" cy="35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</Words>
  <Application>Microsoft Office PowerPoint</Application>
  <PresentationFormat>Widescreen</PresentationFormat>
  <Paragraphs>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MĨ THUẬT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15</cp:revision>
  <dcterms:created xsi:type="dcterms:W3CDTF">2022-09-04T02:35:10Z</dcterms:created>
  <dcterms:modified xsi:type="dcterms:W3CDTF">2022-10-02T00:32:59Z</dcterms:modified>
</cp:coreProperties>
</file>