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8" r:id="rId3"/>
    <p:sldMasterId id="2147483670" r:id="rId4"/>
    <p:sldMasterId id="2147483684" r:id="rId5"/>
    <p:sldMasterId id="2147483694" r:id="rId6"/>
  </p:sldMasterIdLst>
  <p:sldIdLst>
    <p:sldId id="258" r:id="rId7"/>
    <p:sldId id="293" r:id="rId8"/>
    <p:sldId id="263" r:id="rId9"/>
    <p:sldId id="264" r:id="rId10"/>
    <p:sldId id="294" r:id="rId11"/>
    <p:sldId id="271" r:id="rId12"/>
    <p:sldId id="274" r:id="rId13"/>
    <p:sldId id="295" r:id="rId14"/>
    <p:sldId id="296" r:id="rId15"/>
    <p:sldId id="297" r:id="rId16"/>
    <p:sldId id="298" r:id="rId17"/>
    <p:sldId id="299" r:id="rId18"/>
    <p:sldId id="300" r:id="rId19"/>
    <p:sldId id="273" r:id="rId20"/>
    <p:sldId id="283" r:id="rId21"/>
    <p:sldId id="301" r:id="rId22"/>
    <p:sldId id="302" r:id="rId23"/>
    <p:sldId id="316" r:id="rId24"/>
    <p:sldId id="332" r:id="rId25"/>
    <p:sldId id="323" r:id="rId26"/>
    <p:sldId id="334" r:id="rId27"/>
    <p:sldId id="335" r:id="rId28"/>
    <p:sldId id="336" r:id="rId29"/>
    <p:sldId id="29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BEAA25-A2DD-4430-8C4B-CD5112ADB70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11CD9C-98F9-4896-B4F3-CB8A81CD3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28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479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260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254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3584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4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605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521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422400" y="304800"/>
            <a:ext cx="10058400" cy="579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effectLst>
                  <a:outerShdw blurRad="38100" dist="38100" dir="2700000">
                    <a:srgbClr val="000000"/>
                  </a:outerShdw>
                </a:effectLst>
              </a:rPr>
              <a:t>‹#›</a:t>
            </a:fld>
            <a:endParaRPr 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467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A6BFE6-47AB-427E-8ECA-AD209510B4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4407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oogle Shape;28;p27">
            <a:extLst>
              <a:ext uri="{FF2B5EF4-FFF2-40B4-BE49-F238E27FC236}">
                <a16:creationId xmlns:a16="http://schemas.microsoft.com/office/drawing/2014/main" id="{99864A22-FD53-46D6-8FF0-EB00DCFDFED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Google Shape;29;p27">
              <a:extLst>
                <a:ext uri="{FF2B5EF4-FFF2-40B4-BE49-F238E27FC236}">
                  <a16:creationId xmlns:a16="http://schemas.microsoft.com/office/drawing/2014/main" id="{B8A33867-73C5-4FBC-BA2F-31A28757078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30;p27">
              <a:extLst>
                <a:ext uri="{FF2B5EF4-FFF2-40B4-BE49-F238E27FC236}">
                  <a16:creationId xmlns:a16="http://schemas.microsoft.com/office/drawing/2014/main" id="{B024C601-B749-4825-AF71-010760E58ADB}"/>
                </a:ext>
              </a:extLst>
            </p:cNvPr>
            <p:cNvSpPr/>
            <p:nvPr/>
          </p:nvSpPr>
          <p:spPr>
            <a:xfrm>
              <a:off x="1734725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31;p27">
              <a:extLst>
                <a:ext uri="{FF2B5EF4-FFF2-40B4-BE49-F238E27FC236}">
                  <a16:creationId xmlns:a16="http://schemas.microsoft.com/office/drawing/2014/main" id="{BA4B8732-CA36-4BE1-A3B5-17CC24C348EE}"/>
                </a:ext>
              </a:extLst>
            </p:cNvPr>
            <p:cNvSpPr/>
            <p:nvPr/>
          </p:nvSpPr>
          <p:spPr>
            <a:xfrm>
              <a:off x="635499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2;p27">
              <a:extLst>
                <a:ext uri="{FF2B5EF4-FFF2-40B4-BE49-F238E27FC236}">
                  <a16:creationId xmlns:a16="http://schemas.microsoft.com/office/drawing/2014/main" id="{00BC7FD7-1BE9-416E-B461-915B07BD56C3}"/>
                </a:ext>
              </a:extLst>
            </p:cNvPr>
            <p:cNvSpPr/>
            <p:nvPr/>
          </p:nvSpPr>
          <p:spPr>
            <a:xfrm>
              <a:off x="4603086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3;p27">
              <a:extLst>
                <a:ext uri="{FF2B5EF4-FFF2-40B4-BE49-F238E27FC236}">
                  <a16:creationId xmlns:a16="http://schemas.microsoft.com/office/drawing/2014/main" id="{35B0FD18-C0F3-4747-8DF6-4D3588F76ACB}"/>
                </a:ext>
              </a:extLst>
            </p:cNvPr>
            <p:cNvSpPr/>
            <p:nvPr/>
          </p:nvSpPr>
          <p:spPr>
            <a:xfrm>
              <a:off x="3073910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4;p27">
              <a:extLst>
                <a:ext uri="{FF2B5EF4-FFF2-40B4-BE49-F238E27FC236}">
                  <a16:creationId xmlns:a16="http://schemas.microsoft.com/office/drawing/2014/main" id="{B3F444FD-D967-4971-BA4E-D4A0CBF92F61}"/>
                </a:ext>
              </a:extLst>
            </p:cNvPr>
            <p:cNvSpPr/>
            <p:nvPr/>
          </p:nvSpPr>
          <p:spPr>
            <a:xfrm rot="10800000" flipH="1">
              <a:off x="7642643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5;p27">
              <a:extLst>
                <a:ext uri="{FF2B5EF4-FFF2-40B4-BE49-F238E27FC236}">
                  <a16:creationId xmlns:a16="http://schemas.microsoft.com/office/drawing/2014/main" id="{2C345ADD-F5C8-43E3-9C3D-04D6F19062D8}"/>
                </a:ext>
              </a:extLst>
            </p:cNvPr>
            <p:cNvSpPr/>
            <p:nvPr/>
          </p:nvSpPr>
          <p:spPr>
            <a:xfrm rot="10800000" flipH="1">
              <a:off x="6543417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36;p27">
              <a:extLst>
                <a:ext uri="{FF2B5EF4-FFF2-40B4-BE49-F238E27FC236}">
                  <a16:creationId xmlns:a16="http://schemas.microsoft.com/office/drawing/2014/main" id="{0626E602-A1B0-4212-99B9-B1C4203A66FF}"/>
                </a:ext>
              </a:extLst>
            </p:cNvPr>
            <p:cNvSpPr/>
            <p:nvPr/>
          </p:nvSpPr>
          <p:spPr>
            <a:xfrm rot="10800000" flipH="1">
              <a:off x="10511004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37;p27">
              <a:extLst>
                <a:ext uri="{FF2B5EF4-FFF2-40B4-BE49-F238E27FC236}">
                  <a16:creationId xmlns:a16="http://schemas.microsoft.com/office/drawing/2014/main" id="{771E77F9-663A-4FF8-B91F-CF93A44CF456}"/>
                </a:ext>
              </a:extLst>
            </p:cNvPr>
            <p:cNvSpPr/>
            <p:nvPr/>
          </p:nvSpPr>
          <p:spPr>
            <a:xfrm rot="10800000" flipH="1">
              <a:off x="8981828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8;p27">
              <a:extLst>
                <a:ext uri="{FF2B5EF4-FFF2-40B4-BE49-F238E27FC236}">
                  <a16:creationId xmlns:a16="http://schemas.microsoft.com/office/drawing/2014/main" id="{CB0B991C-D801-496D-A428-B6863AE905B9}"/>
                </a:ext>
              </a:extLst>
            </p:cNvPr>
            <p:cNvSpPr/>
            <p:nvPr/>
          </p:nvSpPr>
          <p:spPr>
            <a:xfrm>
              <a:off x="1566112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9;p27">
              <a:extLst>
                <a:ext uri="{FF2B5EF4-FFF2-40B4-BE49-F238E27FC236}">
                  <a16:creationId xmlns:a16="http://schemas.microsoft.com/office/drawing/2014/main" id="{0804CADB-CA15-47DE-AEFA-D681FDCEC5DF}"/>
                </a:ext>
              </a:extLst>
            </p:cNvPr>
            <p:cNvSpPr/>
            <p:nvPr/>
          </p:nvSpPr>
          <p:spPr>
            <a:xfrm>
              <a:off x="10339641" y="3652673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0;p27">
              <a:extLst>
                <a:ext uri="{FF2B5EF4-FFF2-40B4-BE49-F238E27FC236}">
                  <a16:creationId xmlns:a16="http://schemas.microsoft.com/office/drawing/2014/main" id="{A9924D13-5511-42D3-8F66-DAB497B26148}"/>
                </a:ext>
              </a:extLst>
            </p:cNvPr>
            <p:cNvSpPr/>
            <p:nvPr/>
          </p:nvSpPr>
          <p:spPr>
            <a:xfrm>
              <a:off x="4434473" y="331895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41;p27">
              <a:extLst>
                <a:ext uri="{FF2B5EF4-FFF2-40B4-BE49-F238E27FC236}">
                  <a16:creationId xmlns:a16="http://schemas.microsoft.com/office/drawing/2014/main" id="{3253FF48-4B65-4CEC-A1AF-D22A46F1A68A}"/>
                </a:ext>
              </a:extLst>
            </p:cNvPr>
            <p:cNvSpPr/>
            <p:nvPr/>
          </p:nvSpPr>
          <p:spPr>
            <a:xfrm>
              <a:off x="9193291" y="270926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42;p27">
              <a:extLst>
                <a:ext uri="{FF2B5EF4-FFF2-40B4-BE49-F238E27FC236}">
                  <a16:creationId xmlns:a16="http://schemas.microsoft.com/office/drawing/2014/main" id="{092F290C-9BAD-4989-8828-BA4F61F8C0B6}"/>
                </a:ext>
              </a:extLst>
            </p:cNvPr>
            <p:cNvSpPr/>
            <p:nvPr/>
          </p:nvSpPr>
          <p:spPr>
            <a:xfrm rot="10800000" flipH="1">
              <a:off x="7474030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43;p27">
              <a:extLst>
                <a:ext uri="{FF2B5EF4-FFF2-40B4-BE49-F238E27FC236}">
                  <a16:creationId xmlns:a16="http://schemas.microsoft.com/office/drawing/2014/main" id="{1BC21C91-74A0-4A2B-B442-F148764BBF3A}"/>
                </a:ext>
              </a:extLst>
            </p:cNvPr>
            <p:cNvSpPr/>
            <p:nvPr/>
          </p:nvSpPr>
          <p:spPr>
            <a:xfrm rot="10800000" flipH="1">
              <a:off x="6374804" y="276749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44;p27">
              <a:extLst>
                <a:ext uri="{FF2B5EF4-FFF2-40B4-BE49-F238E27FC236}">
                  <a16:creationId xmlns:a16="http://schemas.microsoft.com/office/drawing/2014/main" id="{C70E873B-DCDD-4702-92A1-5951529F1F23}"/>
                </a:ext>
              </a:extLst>
            </p:cNvPr>
            <p:cNvSpPr/>
            <p:nvPr/>
          </p:nvSpPr>
          <p:spPr>
            <a:xfrm rot="10800000" flipH="1">
              <a:off x="634717" y="2644031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45;p27">
              <a:extLst>
                <a:ext uri="{FF2B5EF4-FFF2-40B4-BE49-F238E27FC236}">
                  <a16:creationId xmlns:a16="http://schemas.microsoft.com/office/drawing/2014/main" id="{201EC8D3-3D91-40B4-AA49-030F90B6E642}"/>
                </a:ext>
              </a:extLst>
            </p:cNvPr>
            <p:cNvSpPr/>
            <p:nvPr/>
          </p:nvSpPr>
          <p:spPr>
            <a:xfrm rot="10800000" flipH="1">
              <a:off x="2641970" y="2650422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46;p27">
              <a:extLst>
                <a:ext uri="{FF2B5EF4-FFF2-40B4-BE49-F238E27FC236}">
                  <a16:creationId xmlns:a16="http://schemas.microsoft.com/office/drawing/2014/main" id="{BC0F5C57-AEEF-4EFD-836E-54488CABF50D}"/>
                </a:ext>
              </a:extLst>
            </p:cNvPr>
            <p:cNvSpPr/>
            <p:nvPr/>
          </p:nvSpPr>
          <p:spPr>
            <a:xfrm>
              <a:off x="1566112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47;p27">
              <a:extLst>
                <a:ext uri="{FF2B5EF4-FFF2-40B4-BE49-F238E27FC236}">
                  <a16:creationId xmlns:a16="http://schemas.microsoft.com/office/drawing/2014/main" id="{D200511A-5B10-4BB1-B0BC-8045AC2C00C6}"/>
                </a:ext>
              </a:extLst>
            </p:cNvPr>
            <p:cNvSpPr/>
            <p:nvPr/>
          </p:nvSpPr>
          <p:spPr>
            <a:xfrm>
              <a:off x="466886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48;p27">
              <a:extLst>
                <a:ext uri="{FF2B5EF4-FFF2-40B4-BE49-F238E27FC236}">
                  <a16:creationId xmlns:a16="http://schemas.microsoft.com/office/drawing/2014/main" id="{9816A8DD-F3B9-4E17-BED2-3F5361BF85A5}"/>
                </a:ext>
              </a:extLst>
            </p:cNvPr>
            <p:cNvSpPr/>
            <p:nvPr/>
          </p:nvSpPr>
          <p:spPr>
            <a:xfrm>
              <a:off x="4434473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49;p27">
              <a:extLst>
                <a:ext uri="{FF2B5EF4-FFF2-40B4-BE49-F238E27FC236}">
                  <a16:creationId xmlns:a16="http://schemas.microsoft.com/office/drawing/2014/main" id="{408D419A-3C00-4746-AEFC-FBAC8D58D363}"/>
                </a:ext>
              </a:extLst>
            </p:cNvPr>
            <p:cNvSpPr/>
            <p:nvPr/>
          </p:nvSpPr>
          <p:spPr>
            <a:xfrm>
              <a:off x="2905297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50;p27">
              <a:extLst>
                <a:ext uri="{FF2B5EF4-FFF2-40B4-BE49-F238E27FC236}">
                  <a16:creationId xmlns:a16="http://schemas.microsoft.com/office/drawing/2014/main" id="{92314B48-CE6E-4626-90C0-D857985C4821}"/>
                </a:ext>
              </a:extLst>
            </p:cNvPr>
            <p:cNvSpPr/>
            <p:nvPr/>
          </p:nvSpPr>
          <p:spPr>
            <a:xfrm rot="10800000" flipH="1">
              <a:off x="7474030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51;p27">
              <a:extLst>
                <a:ext uri="{FF2B5EF4-FFF2-40B4-BE49-F238E27FC236}">
                  <a16:creationId xmlns:a16="http://schemas.microsoft.com/office/drawing/2014/main" id="{085CF48F-4A74-4B38-9EFF-7D98CE153129}"/>
                </a:ext>
              </a:extLst>
            </p:cNvPr>
            <p:cNvSpPr/>
            <p:nvPr/>
          </p:nvSpPr>
          <p:spPr>
            <a:xfrm rot="10800000" flipH="1">
              <a:off x="6374804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52;p27">
              <a:extLst>
                <a:ext uri="{FF2B5EF4-FFF2-40B4-BE49-F238E27FC236}">
                  <a16:creationId xmlns:a16="http://schemas.microsoft.com/office/drawing/2014/main" id="{5F347B91-9BF7-4EEE-BE93-E4F51BEFAC89}"/>
                </a:ext>
              </a:extLst>
            </p:cNvPr>
            <p:cNvSpPr/>
            <p:nvPr/>
          </p:nvSpPr>
          <p:spPr>
            <a:xfrm rot="10800000" flipH="1">
              <a:off x="10342391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53;p27">
              <a:extLst>
                <a:ext uri="{FF2B5EF4-FFF2-40B4-BE49-F238E27FC236}">
                  <a16:creationId xmlns:a16="http://schemas.microsoft.com/office/drawing/2014/main" id="{A55647A7-2065-4872-B43F-200F6381F19C}"/>
                </a:ext>
              </a:extLst>
            </p:cNvPr>
            <p:cNvSpPr/>
            <p:nvPr/>
          </p:nvSpPr>
          <p:spPr>
            <a:xfrm rot="10800000" flipH="1">
              <a:off x="8813215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54;p27">
            <a:extLst>
              <a:ext uri="{FF2B5EF4-FFF2-40B4-BE49-F238E27FC236}">
                <a16:creationId xmlns:a16="http://schemas.microsoft.com/office/drawing/2014/main" id="{423065BE-C31D-4A59-82B1-4A144C619839}"/>
              </a:ext>
            </a:extLst>
          </p:cNvPr>
          <p:cNvGrpSpPr/>
          <p:nvPr userDrawn="1"/>
        </p:nvGrpSpPr>
        <p:grpSpPr>
          <a:xfrm>
            <a:off x="2761549" y="1427825"/>
            <a:ext cx="6763450" cy="3991938"/>
            <a:chOff x="3645164" y="1813666"/>
            <a:chExt cx="4766443" cy="2813260"/>
          </a:xfrm>
        </p:grpSpPr>
        <p:sp>
          <p:nvSpPr>
            <p:cNvPr id="34" name="Google Shape;55;p27">
              <a:extLst>
                <a:ext uri="{FF2B5EF4-FFF2-40B4-BE49-F238E27FC236}">
                  <a16:creationId xmlns:a16="http://schemas.microsoft.com/office/drawing/2014/main" id="{6CC59BE4-DCD9-42A5-86E6-A8F9FC15498E}"/>
                </a:ext>
              </a:extLst>
            </p:cNvPr>
            <p:cNvSpPr/>
            <p:nvPr/>
          </p:nvSpPr>
          <p:spPr>
            <a:xfrm>
              <a:off x="3645164" y="1813666"/>
              <a:ext cx="4766443" cy="2813260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57150" cap="flat" cmpd="sng">
              <a:solidFill>
                <a:srgbClr val="195B5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03200" dist="38100" dir="5400000" sx="103000" sy="103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56;p27">
              <a:extLst>
                <a:ext uri="{FF2B5EF4-FFF2-40B4-BE49-F238E27FC236}">
                  <a16:creationId xmlns:a16="http://schemas.microsoft.com/office/drawing/2014/main" id="{065D51A3-9B45-4D4E-A462-B6CAC7275E92}"/>
                </a:ext>
              </a:extLst>
            </p:cNvPr>
            <p:cNvSpPr/>
            <p:nvPr/>
          </p:nvSpPr>
          <p:spPr>
            <a:xfrm>
              <a:off x="3692837" y="1867866"/>
              <a:ext cx="4677577" cy="2721647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rgbClr val="195B5A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57;p27">
            <a:extLst>
              <a:ext uri="{FF2B5EF4-FFF2-40B4-BE49-F238E27FC236}">
                <a16:creationId xmlns:a16="http://schemas.microsoft.com/office/drawing/2014/main" id="{9BE8F6F5-DFC0-478F-BDE6-4B1B88652016}"/>
              </a:ext>
            </a:extLst>
          </p:cNvPr>
          <p:cNvSpPr/>
          <p:nvPr userDrawn="1"/>
        </p:nvSpPr>
        <p:spPr>
          <a:xfrm rot="790632" flipH="1">
            <a:off x="8336982" y="2936716"/>
            <a:ext cx="578472" cy="599350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58;p27">
            <a:extLst>
              <a:ext uri="{FF2B5EF4-FFF2-40B4-BE49-F238E27FC236}">
                <a16:creationId xmlns:a16="http://schemas.microsoft.com/office/drawing/2014/main" id="{693D17B2-C1ED-4E31-8EA3-6956B4D9EF6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529966" y="159883"/>
            <a:ext cx="1118618" cy="2569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59;p27">
            <a:extLst>
              <a:ext uri="{FF2B5EF4-FFF2-40B4-BE49-F238E27FC236}">
                <a16:creationId xmlns:a16="http://schemas.microsoft.com/office/drawing/2014/main" id="{99E11A03-9A8E-4265-ABC2-764A3C0EF9EC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 rot="505190" flipH="1">
            <a:off x="5222248" y="3919566"/>
            <a:ext cx="7942083" cy="51131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60;p27">
            <a:extLst>
              <a:ext uri="{FF2B5EF4-FFF2-40B4-BE49-F238E27FC236}">
                <a16:creationId xmlns:a16="http://schemas.microsoft.com/office/drawing/2014/main" id="{FB2C18B9-57F7-4A57-8881-8407EA45D214}"/>
              </a:ext>
            </a:extLst>
          </p:cNvPr>
          <p:cNvGrpSpPr/>
          <p:nvPr userDrawn="1"/>
        </p:nvGrpSpPr>
        <p:grpSpPr>
          <a:xfrm>
            <a:off x="-1081536" y="5105780"/>
            <a:ext cx="14769137" cy="2606178"/>
            <a:chOff x="-1081536" y="5105780"/>
            <a:chExt cx="14769137" cy="2606178"/>
          </a:xfrm>
        </p:grpSpPr>
        <p:sp>
          <p:nvSpPr>
            <p:cNvPr id="40" name="Google Shape;61;p27">
              <a:extLst>
                <a:ext uri="{FF2B5EF4-FFF2-40B4-BE49-F238E27FC236}">
                  <a16:creationId xmlns:a16="http://schemas.microsoft.com/office/drawing/2014/main" id="{BE28F9B9-E3DF-49FA-96E1-C0DF76B27A17}"/>
                </a:ext>
              </a:extLst>
            </p:cNvPr>
            <p:cNvSpPr/>
            <p:nvPr/>
          </p:nvSpPr>
          <p:spPr>
            <a:xfrm rot="1722132">
              <a:off x="-852871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62;p27">
              <a:extLst>
                <a:ext uri="{FF2B5EF4-FFF2-40B4-BE49-F238E27FC236}">
                  <a16:creationId xmlns:a16="http://schemas.microsoft.com/office/drawing/2014/main" id="{2F15C26E-28C6-4B70-806E-44F83AA63914}"/>
                </a:ext>
              </a:extLst>
            </p:cNvPr>
            <p:cNvSpPr/>
            <p:nvPr/>
          </p:nvSpPr>
          <p:spPr>
            <a:xfrm rot="368066">
              <a:off x="1163030" y="6244721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63;p27">
              <a:extLst>
                <a:ext uri="{FF2B5EF4-FFF2-40B4-BE49-F238E27FC236}">
                  <a16:creationId xmlns:a16="http://schemas.microsoft.com/office/drawing/2014/main" id="{8ABC27F9-EE85-4732-B5A9-467AF18555A4}"/>
                </a:ext>
              </a:extLst>
            </p:cNvPr>
            <p:cNvSpPr/>
            <p:nvPr/>
          </p:nvSpPr>
          <p:spPr>
            <a:xfrm rot="368066">
              <a:off x="2627308" y="636574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64;p27">
              <a:extLst>
                <a:ext uri="{FF2B5EF4-FFF2-40B4-BE49-F238E27FC236}">
                  <a16:creationId xmlns:a16="http://schemas.microsoft.com/office/drawing/2014/main" id="{3FBD169A-FF16-46DB-8433-10F85EB700B4}"/>
                </a:ext>
              </a:extLst>
            </p:cNvPr>
            <p:cNvSpPr/>
            <p:nvPr/>
          </p:nvSpPr>
          <p:spPr>
            <a:xfrm rot="368066">
              <a:off x="4131914" y="6303265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65;p27">
              <a:extLst>
                <a:ext uri="{FF2B5EF4-FFF2-40B4-BE49-F238E27FC236}">
                  <a16:creationId xmlns:a16="http://schemas.microsoft.com/office/drawing/2014/main" id="{3778700E-EEA6-47FC-9AB2-8ECE92483DDB}"/>
                </a:ext>
              </a:extLst>
            </p:cNvPr>
            <p:cNvSpPr/>
            <p:nvPr/>
          </p:nvSpPr>
          <p:spPr>
            <a:xfrm rot="368066">
              <a:off x="5594920" y="6303264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66;p27">
              <a:extLst>
                <a:ext uri="{FF2B5EF4-FFF2-40B4-BE49-F238E27FC236}">
                  <a16:creationId xmlns:a16="http://schemas.microsoft.com/office/drawing/2014/main" id="{FF749C51-F4A6-4992-88BB-4252062A135E}"/>
                </a:ext>
              </a:extLst>
            </p:cNvPr>
            <p:cNvSpPr/>
            <p:nvPr/>
          </p:nvSpPr>
          <p:spPr>
            <a:xfrm rot="368066">
              <a:off x="7007766" y="6384897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67;p27">
              <a:extLst>
                <a:ext uri="{FF2B5EF4-FFF2-40B4-BE49-F238E27FC236}">
                  <a16:creationId xmlns:a16="http://schemas.microsoft.com/office/drawing/2014/main" id="{E3F38342-9AB1-4B09-A266-C081F1CE5E1E}"/>
                </a:ext>
              </a:extLst>
            </p:cNvPr>
            <p:cNvSpPr/>
            <p:nvPr/>
          </p:nvSpPr>
          <p:spPr>
            <a:xfrm rot="368066">
              <a:off x="8441624" y="6368436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68;p27">
              <a:extLst>
                <a:ext uri="{FF2B5EF4-FFF2-40B4-BE49-F238E27FC236}">
                  <a16:creationId xmlns:a16="http://schemas.microsoft.com/office/drawing/2014/main" id="{49F41AAE-DBBC-49CF-80C4-983A14C3C86B}"/>
                </a:ext>
              </a:extLst>
            </p:cNvPr>
            <p:cNvSpPr/>
            <p:nvPr/>
          </p:nvSpPr>
          <p:spPr>
            <a:xfrm rot="368066">
              <a:off x="9843830" y="633579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69;p27">
              <a:extLst>
                <a:ext uri="{FF2B5EF4-FFF2-40B4-BE49-F238E27FC236}">
                  <a16:creationId xmlns:a16="http://schemas.microsoft.com/office/drawing/2014/main" id="{11737436-E628-4CC0-AA1B-F92CF66973C2}"/>
                </a:ext>
              </a:extLst>
            </p:cNvPr>
            <p:cNvSpPr/>
            <p:nvPr/>
          </p:nvSpPr>
          <p:spPr>
            <a:xfrm rot="-1722132" flipH="1">
              <a:off x="10945802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0AD82E5A-B3EF-479D-8BC0-3B1FF036AF84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06816" y="34294"/>
            <a:ext cx="527901" cy="527901"/>
          </a:xfrm>
          <a:prstGeom prst="ellipse">
            <a:avLst/>
          </a:prstGeom>
          <a:blipFill dpi="0" rotWithShape="0"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89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BEAA25-A2DD-4430-8C4B-CD5112ADB70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11CD9C-98F9-4896-B4F3-CB8A81CD387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ouple of people standing on a hill&#10;&#10;Description automatically generated">
            <a:extLst>
              <a:ext uri="{FF2B5EF4-FFF2-40B4-BE49-F238E27FC236}">
                <a16:creationId xmlns:a16="http://schemas.microsoft.com/office/drawing/2014/main" id="{38EF5A1D-CDDA-208A-5C6B-C7CF9E1F70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413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oogle Shape;71;p28">
            <a:extLst>
              <a:ext uri="{FF2B5EF4-FFF2-40B4-BE49-F238E27FC236}">
                <a16:creationId xmlns:a16="http://schemas.microsoft.com/office/drawing/2014/main" id="{599D222A-FAFE-4AAA-964E-9705B48AAB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2;p28">
            <a:extLst>
              <a:ext uri="{FF2B5EF4-FFF2-40B4-BE49-F238E27FC236}">
                <a16:creationId xmlns:a16="http://schemas.microsoft.com/office/drawing/2014/main" id="{96EE657D-50AE-4297-B0AB-019A0F54E622}"/>
              </a:ext>
            </a:extLst>
          </p:cNvPr>
          <p:cNvSpPr/>
          <p:nvPr userDrawn="1"/>
        </p:nvSpPr>
        <p:spPr>
          <a:xfrm>
            <a:off x="424673" y="280391"/>
            <a:ext cx="11313747" cy="6237731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B0B5DF2-1840-47FE-84BA-61078C60B0E9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1664099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14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1F38E1-B975-430C-B6AF-FFC4A3970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438928-C5E0-4612-9ED2-9F746EA8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316F74-16C8-43E0-908E-FCFB8FE3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2F26BD-B189-4536-ACC4-B0C83AC7A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ABAE6367-7967-4CAB-9896-6C331C1C3AB3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9B9EE9-F3BF-4B40-83E7-C9BC68FDDB0E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C7E0191-3E48-4847-BC29-82F140F6940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Google Shape;71;p28">
            <a:extLst>
              <a:ext uri="{FF2B5EF4-FFF2-40B4-BE49-F238E27FC236}">
                <a16:creationId xmlns:a16="http://schemas.microsoft.com/office/drawing/2014/main" id="{3263AC7A-6DC0-4544-9C26-521DEC6869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72;p28">
            <a:extLst>
              <a:ext uri="{FF2B5EF4-FFF2-40B4-BE49-F238E27FC236}">
                <a16:creationId xmlns:a16="http://schemas.microsoft.com/office/drawing/2014/main" id="{CCF1C303-DBE2-4353-A8ED-4ADF2B4255B6}"/>
              </a:ext>
            </a:extLst>
          </p:cNvPr>
          <p:cNvSpPr/>
          <p:nvPr userDrawn="1"/>
        </p:nvSpPr>
        <p:spPr>
          <a:xfrm>
            <a:off x="295217" y="208458"/>
            <a:ext cx="11601567" cy="6441084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:a16="http://schemas.microsoft.com/office/drawing/2014/main" id="{5759D865-AB3A-4B09-9D15-B5291D9B365A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:a16="http://schemas.microsoft.com/office/drawing/2014/main" id="{FEDB73D6-A262-4812-B321-560EEC9CA1C4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2EDABD-95DA-4EA7-94B2-7087050C55A2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38807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22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53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4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5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C1CAE8A9-A312-4534-9A75-D1253F02B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175F73-7E85-4FC5-81A8-099C0EC067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0333"/>
            <a:ext cx="12192000" cy="3527667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F997EDDB-0D32-4776-8BFB-6A5BC26E5D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21" y="41021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7D0F80-D2E4-4193-BCCE-85E5B9A7FB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6" y="4365867"/>
            <a:ext cx="2899731" cy="249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0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64A3EB8E-D800-464E-B7F9-AC1290DA61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68CC70-E47E-4EE8-B0FD-BA2897B3A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38"/>
          <a:stretch/>
        </p:blipFill>
        <p:spPr>
          <a:xfrm>
            <a:off x="0" y="4432300"/>
            <a:ext cx="12192000" cy="2425700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1AB0347D-0525-44C2-A801-E7533E7AC4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26" y="42164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5AFB9A-791B-4DE5-90BF-26AA74B4B8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36" y="4965700"/>
            <a:ext cx="2467781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2764C2-7138-4BB9-AEB7-CC145358E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E6385F-C0DD-4B7B-8458-7B3962FA8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563F2-C2AC-4F8C-BB63-923BA2EE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88F6D-8A74-4894-8F2C-F66A4AB980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60553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5DF291D-9173-4CFA-8916-8B6A66938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F84284-6E8C-4757-BA56-CFB0D4215E06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B0161C-393F-4991-AFA9-7E6EF2829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13B6E3E-55DF-4B4D-B2E1-4B3D42003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8B9B55-1E1C-46E3-B4D8-6C6EEC4171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912260"/>
      </p:ext>
    </p:extLst>
  </p:cSld>
  <p:clrMapOvr>
    <a:masterClrMapping/>
  </p:clrMapOvr>
  <p:transition spd="slow" advClick="0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81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8457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36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1314"/>
            <a:ext cx="12193057" cy="686062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8527" y="-236046"/>
            <a:ext cx="12697036" cy="68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34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1314"/>
            <a:ext cx="12193057" cy="68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34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123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299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85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9898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846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7519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1DBC48AE-9B43-4E5D-881F-D7C85EAC077A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1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2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3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7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B997F02-D1B1-49B3-94C8-84E82F130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/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CACE31A-9FD6-45CC-AAF2-0D693A85D4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05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ransition spd="slow" advClick="0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0.png"/><Relationship Id="rId7" Type="http://schemas.openxmlformats.org/officeDocument/2006/relationships/image" Target="../media/image54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png"/><Relationship Id="rId5" Type="http://schemas.microsoft.com/office/2007/relationships/hdphoto" Target="../media/hdphoto4.wdp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png"/><Relationship Id="rId5" Type="http://schemas.microsoft.com/office/2007/relationships/hdphoto" Target="../media/hdphoto4.wdp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png"/><Relationship Id="rId5" Type="http://schemas.microsoft.com/office/2007/relationships/hdphoto" Target="../media/hdphoto4.wdp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png"/><Relationship Id="rId5" Type="http://schemas.microsoft.com/office/2007/relationships/hdphoto" Target="../media/hdphoto4.wdp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5C4CC7-A9CF-6A59-FB6A-FEAF28EC4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593" y="2700051"/>
            <a:ext cx="6913463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1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98276F-F19D-F88A-0113-32D9084737F0}"/>
              </a:ext>
            </a:extLst>
          </p:cNvPr>
          <p:cNvSpPr txBox="1"/>
          <p:nvPr/>
        </p:nvSpPr>
        <p:spPr>
          <a:xfrm>
            <a:off x="85725" y="198714"/>
            <a:ext cx="11934825" cy="583942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00206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Xác định trên lược đồ các sông lớn ở vùng Trung du và miền núi Bắc Bộ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9F6042-FC05-37C8-C685-282FB2F94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624" y="863739"/>
            <a:ext cx="7705725" cy="599426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35F708A-E428-A284-9904-316FDED0684E}"/>
              </a:ext>
            </a:extLst>
          </p:cNvPr>
          <p:cNvSpPr/>
          <p:nvPr/>
        </p:nvSpPr>
        <p:spPr>
          <a:xfrm rot="19144372">
            <a:off x="3404334" y="2974566"/>
            <a:ext cx="274467" cy="5810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D2C828-10D1-5B48-83C7-DCB4966C2368}"/>
              </a:ext>
            </a:extLst>
          </p:cNvPr>
          <p:cNvSpPr txBox="1"/>
          <p:nvPr/>
        </p:nvSpPr>
        <p:spPr>
          <a:xfrm>
            <a:off x="8334375" y="1695450"/>
            <a:ext cx="2962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51B53A9-C708-6D73-E6B1-18F865129A27}"/>
              </a:ext>
            </a:extLst>
          </p:cNvPr>
          <p:cNvSpPr/>
          <p:nvPr/>
        </p:nvSpPr>
        <p:spPr>
          <a:xfrm rot="19144372">
            <a:off x="3232884" y="2279241"/>
            <a:ext cx="274467" cy="5810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A047B8-EC50-F267-74EA-7F963619A72C}"/>
              </a:ext>
            </a:extLst>
          </p:cNvPr>
          <p:cNvSpPr txBox="1"/>
          <p:nvPr/>
        </p:nvSpPr>
        <p:spPr>
          <a:xfrm>
            <a:off x="8372475" y="2638425"/>
            <a:ext cx="2962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C48024E-0563-D86F-1685-3C3F2C7C892A}"/>
              </a:ext>
            </a:extLst>
          </p:cNvPr>
          <p:cNvSpPr/>
          <p:nvPr/>
        </p:nvSpPr>
        <p:spPr>
          <a:xfrm rot="19144372">
            <a:off x="3934166" y="2608884"/>
            <a:ext cx="236986" cy="5561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F4AEC-745C-26DB-19BB-02CE2353394C}"/>
              </a:ext>
            </a:extLst>
          </p:cNvPr>
          <p:cNvSpPr txBox="1"/>
          <p:nvPr/>
        </p:nvSpPr>
        <p:spPr>
          <a:xfrm>
            <a:off x="8458200" y="3638550"/>
            <a:ext cx="2962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Lô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5485368-7EEB-43F2-146D-FF65CFC07F5D}"/>
              </a:ext>
            </a:extLst>
          </p:cNvPr>
          <p:cNvSpPr/>
          <p:nvPr/>
        </p:nvSpPr>
        <p:spPr>
          <a:xfrm rot="12313305">
            <a:off x="4324691" y="2427910"/>
            <a:ext cx="236986" cy="5561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D1A790-A7CE-5B33-B46F-D22465D4BCD0}"/>
              </a:ext>
            </a:extLst>
          </p:cNvPr>
          <p:cNvSpPr txBox="1"/>
          <p:nvPr/>
        </p:nvSpPr>
        <p:spPr>
          <a:xfrm>
            <a:off x="8582025" y="4629150"/>
            <a:ext cx="2962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Gâm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8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98276F-F19D-F88A-0113-32D9084737F0}"/>
              </a:ext>
            </a:extLst>
          </p:cNvPr>
          <p:cNvSpPr txBox="1"/>
          <p:nvPr/>
        </p:nvSpPr>
        <p:spPr>
          <a:xfrm>
            <a:off x="1466850" y="132039"/>
            <a:ext cx="9124950" cy="652641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00206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ặc điểm chính của sông ngòi ở vùng.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E54931-4C0D-9034-BE34-FB0CE6D2B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1223962"/>
            <a:ext cx="8877300" cy="3476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E276FAF-4648-B907-03EC-BCBF19C0884F}"/>
              </a:ext>
            </a:extLst>
          </p:cNvPr>
          <p:cNvGrpSpPr/>
          <p:nvPr/>
        </p:nvGrpSpPr>
        <p:grpSpPr>
          <a:xfrm>
            <a:off x="2095499" y="5038725"/>
            <a:ext cx="8105775" cy="1493489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13" name="椭圆 31">
              <a:extLst>
                <a:ext uri="{FF2B5EF4-FFF2-40B4-BE49-F238E27FC236}">
                  <a16:creationId xmlns:a16="http://schemas.microsoft.com/office/drawing/2014/main" id="{B81EA14C-98DF-A8D4-92FD-105CB82F9144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4" name="Hộp Văn bản 23">
              <a:extLst>
                <a:ext uri="{FF2B5EF4-FFF2-40B4-BE49-F238E27FC236}">
                  <a16:creationId xmlns:a16="http://schemas.microsoft.com/office/drawing/2014/main" id="{E71FDB67-B18E-B8E9-B2C7-177DE5C51DAC}"/>
                </a:ext>
              </a:extLst>
            </p:cNvPr>
            <p:cNvSpPr txBox="1"/>
            <p:nvPr/>
          </p:nvSpPr>
          <p:spPr>
            <a:xfrm>
              <a:off x="327716" y="268338"/>
              <a:ext cx="4007496" cy="248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7200" algn="just">
                <a:defRPr/>
              </a:pP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Các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sông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nhiều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thác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ghềnh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,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có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khả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năng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phát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triển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thủy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điện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678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图片 13">
            <a:extLst>
              <a:ext uri="{FF2B5EF4-FFF2-40B4-BE49-F238E27FC236}">
                <a16:creationId xmlns:a16="http://schemas.microsoft.com/office/drawing/2014/main" id="{3815C6A8-08A9-0C34-990C-D2C4392AAD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997" y="266701"/>
            <a:ext cx="8862060" cy="42481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1A3E5E-C472-025A-DB78-3361CAF79D62}"/>
              </a:ext>
            </a:extLst>
          </p:cNvPr>
          <p:cNvSpPr txBox="1"/>
          <p:nvPr/>
        </p:nvSpPr>
        <p:spPr>
          <a:xfrm>
            <a:off x="3181350" y="1581150"/>
            <a:ext cx="5953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khoáng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28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98276F-F19D-F88A-0113-32D9084737F0}"/>
              </a:ext>
            </a:extLst>
          </p:cNvPr>
          <p:cNvSpPr txBox="1"/>
          <p:nvPr/>
        </p:nvSpPr>
        <p:spPr>
          <a:xfrm>
            <a:off x="323850" y="132039"/>
            <a:ext cx="11639550" cy="996136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00206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thông tin và quan sát hình 2, em hãy kể tên và xác định trên lược đồ một số khoáng sản chính ở vùng Trung du và miền núi Bắc Bộ.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178A4A-F2EF-ADB1-3A01-0C6CB9D7A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275" y="1167528"/>
            <a:ext cx="7315199" cy="5690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5B750D-79B4-8B2F-7F90-151E5FD54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6175" y="1328737"/>
            <a:ext cx="4629150" cy="21431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6426DA-8786-697F-4147-66D2CF337039}"/>
              </a:ext>
            </a:extLst>
          </p:cNvPr>
          <p:cNvSpPr txBox="1"/>
          <p:nvPr/>
        </p:nvSpPr>
        <p:spPr>
          <a:xfrm>
            <a:off x="7796041" y="3637680"/>
            <a:ext cx="116859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294007-A4D1-F05E-908A-F87AA46226BE}"/>
              </a:ext>
            </a:extLst>
          </p:cNvPr>
          <p:cNvSpPr/>
          <p:nvPr/>
        </p:nvSpPr>
        <p:spPr>
          <a:xfrm rot="16200000">
            <a:off x="5863983" y="3920880"/>
            <a:ext cx="352425" cy="1197464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963318-0735-D143-A59A-82D052778481}"/>
              </a:ext>
            </a:extLst>
          </p:cNvPr>
          <p:cNvSpPr/>
          <p:nvPr/>
        </p:nvSpPr>
        <p:spPr>
          <a:xfrm rot="16200000">
            <a:off x="4430473" y="3439869"/>
            <a:ext cx="266700" cy="24496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0941F3F-0F54-F6E8-BC3B-4A8EE5FF395A}"/>
              </a:ext>
            </a:extLst>
          </p:cNvPr>
          <p:cNvSpPr/>
          <p:nvPr/>
        </p:nvSpPr>
        <p:spPr>
          <a:xfrm rot="16200000">
            <a:off x="1973023" y="3325569"/>
            <a:ext cx="266700" cy="24496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F51A0E3-5242-054E-397F-AADA6EC37BE2}"/>
              </a:ext>
            </a:extLst>
          </p:cNvPr>
          <p:cNvSpPr/>
          <p:nvPr/>
        </p:nvSpPr>
        <p:spPr>
          <a:xfrm rot="16200000">
            <a:off x="3725623" y="4706694"/>
            <a:ext cx="266700" cy="24496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F0BB5F-742F-75F8-1A32-087DDD49059A}"/>
              </a:ext>
            </a:extLst>
          </p:cNvPr>
          <p:cNvSpPr txBox="1"/>
          <p:nvPr/>
        </p:nvSpPr>
        <p:spPr>
          <a:xfrm>
            <a:off x="7872241" y="4285380"/>
            <a:ext cx="713337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DC85C95-DFBA-8C4D-D3F9-9E14AC082CF7}"/>
              </a:ext>
            </a:extLst>
          </p:cNvPr>
          <p:cNvSpPr/>
          <p:nvPr/>
        </p:nvSpPr>
        <p:spPr>
          <a:xfrm rot="16200000">
            <a:off x="4735273" y="3620844"/>
            <a:ext cx="266700" cy="24496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0D1BC33-DE25-836B-E29B-082A018C8365}"/>
              </a:ext>
            </a:extLst>
          </p:cNvPr>
          <p:cNvSpPr/>
          <p:nvPr/>
        </p:nvSpPr>
        <p:spPr>
          <a:xfrm rot="16200000">
            <a:off x="3382723" y="3716094"/>
            <a:ext cx="266700" cy="24496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CD8CCAB-195F-A9C8-3E3E-733A8ECA3C71}"/>
              </a:ext>
            </a:extLst>
          </p:cNvPr>
          <p:cNvSpPr/>
          <p:nvPr/>
        </p:nvSpPr>
        <p:spPr>
          <a:xfrm rot="16200000">
            <a:off x="2763598" y="2877894"/>
            <a:ext cx="266700" cy="24496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4045FB-B211-D865-D9E0-EFE6F6678C9E}"/>
              </a:ext>
            </a:extLst>
          </p:cNvPr>
          <p:cNvSpPr txBox="1"/>
          <p:nvPr/>
        </p:nvSpPr>
        <p:spPr>
          <a:xfrm>
            <a:off x="7862716" y="4990230"/>
            <a:ext cx="134011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Bô-xít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13D5C98-71E1-5FF1-0C74-4D5C8CF16A19}"/>
              </a:ext>
            </a:extLst>
          </p:cNvPr>
          <p:cNvSpPr/>
          <p:nvPr/>
        </p:nvSpPr>
        <p:spPr>
          <a:xfrm rot="16200000">
            <a:off x="3611323" y="2011119"/>
            <a:ext cx="266700" cy="24496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6A700DC-DC31-2077-3F31-7D8428874A86}"/>
              </a:ext>
            </a:extLst>
          </p:cNvPr>
          <p:cNvSpPr/>
          <p:nvPr/>
        </p:nvSpPr>
        <p:spPr>
          <a:xfrm rot="16200000">
            <a:off x="4506673" y="2087319"/>
            <a:ext cx="266700" cy="2449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200FA02-2676-0865-C763-104366DF24CD}"/>
              </a:ext>
            </a:extLst>
          </p:cNvPr>
          <p:cNvSpPr/>
          <p:nvPr/>
        </p:nvSpPr>
        <p:spPr>
          <a:xfrm rot="16200000">
            <a:off x="4944823" y="2068269"/>
            <a:ext cx="266700" cy="2449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329BC70-7C4A-5B10-C2BD-8D81877C2F46}"/>
              </a:ext>
            </a:extLst>
          </p:cNvPr>
          <p:cNvSpPr/>
          <p:nvPr/>
        </p:nvSpPr>
        <p:spPr>
          <a:xfrm rot="16200000">
            <a:off x="2382598" y="4039944"/>
            <a:ext cx="266700" cy="244962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1F7B33F-196D-623C-56A9-39BA39DAB7F6}"/>
              </a:ext>
            </a:extLst>
          </p:cNvPr>
          <p:cNvSpPr txBox="1"/>
          <p:nvPr/>
        </p:nvSpPr>
        <p:spPr>
          <a:xfrm>
            <a:off x="7834141" y="5656980"/>
            <a:ext cx="1410643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7C1A43-D90C-5751-8DE4-E7DDB60A15EC}"/>
              </a:ext>
            </a:extLst>
          </p:cNvPr>
          <p:cNvSpPr/>
          <p:nvPr/>
        </p:nvSpPr>
        <p:spPr>
          <a:xfrm rot="16200000">
            <a:off x="5097223" y="3763719"/>
            <a:ext cx="266700" cy="244962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4ED3FB9-9D4F-0C73-4341-6A98FC450F04}"/>
              </a:ext>
            </a:extLst>
          </p:cNvPr>
          <p:cNvSpPr/>
          <p:nvPr/>
        </p:nvSpPr>
        <p:spPr>
          <a:xfrm rot="16200000">
            <a:off x="5573473" y="3439869"/>
            <a:ext cx="266700" cy="2449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E1FA210-14A7-74FE-4861-4703055F43B0}"/>
              </a:ext>
            </a:extLst>
          </p:cNvPr>
          <p:cNvSpPr txBox="1"/>
          <p:nvPr/>
        </p:nvSpPr>
        <p:spPr>
          <a:xfrm>
            <a:off x="7843666" y="6242447"/>
            <a:ext cx="769441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203173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0" grpId="0" animBg="1"/>
      <p:bldP spid="11" grpId="0" animBg="1"/>
      <p:bldP spid="15" grpId="0" animBg="1"/>
      <p:bldP spid="16" grpId="0" animBg="1"/>
      <p:bldP spid="19" grpId="0"/>
      <p:bldP spid="20" grpId="0" animBg="1"/>
      <p:bldP spid="21" grpId="0" animBg="1"/>
      <p:bldP spid="22" grpId="0" animBg="1"/>
      <p:bldP spid="23" grpId="0"/>
      <p:bldP spid="25" grpId="0" animBg="1"/>
      <p:bldP spid="26" grpId="0" animBg="1"/>
      <p:bldP spid="27" grpId="0" animBg="1"/>
      <p:bldP spid="28" grpId="0" animBg="1"/>
      <p:bldP spid="29" grpId="0"/>
      <p:bldP spid="30" grpId="0" animBg="1"/>
      <p:bldP spid="31" grpId="0" animBg="1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28353" y="3226525"/>
            <a:ext cx="9653452" cy="3278777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1724297" y="3669530"/>
            <a:ext cx="8934994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khoáng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bậc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ta,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khoáng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than,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a-pa-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vôi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….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FEBE9C-9848-E4D7-58FD-D0A441442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848" y="1392885"/>
            <a:ext cx="429805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2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483326" y="235131"/>
            <a:ext cx="11416937" cy="64922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D19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Cloud 51"/>
          <p:cNvSpPr/>
          <p:nvPr/>
        </p:nvSpPr>
        <p:spPr>
          <a:xfrm>
            <a:off x="212413" y="342468"/>
            <a:ext cx="3597588" cy="1076757"/>
          </a:xfrm>
          <a:prstGeom prst="cloud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DF3FDE-7EC9-6370-24A9-33AC996B880F}"/>
              </a:ext>
            </a:extLst>
          </p:cNvPr>
          <p:cNvSpPr txBox="1"/>
          <p:nvPr/>
        </p:nvSpPr>
        <p:spPr>
          <a:xfrm>
            <a:off x="3981450" y="381000"/>
            <a:ext cx="769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7030A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Đất đỏ bazan là đất gì? Đặc điểm của đất đỏ bazan | Bản tin Bình Phước">
            <a:extLst>
              <a:ext uri="{FF2B5EF4-FFF2-40B4-BE49-F238E27FC236}">
                <a16:creationId xmlns:a16="http://schemas.microsoft.com/office/drawing/2014/main" id="{B5E36077-96DD-1C0F-3A2A-CC26F7BFC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4609">
            <a:off x="790575" y="2107570"/>
            <a:ext cx="6079620" cy="40551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Tuyên Quang: Mô hình trồng cây ăn quả trên đất đồi rừng Lâm Bình thu nhập  cao">
            <a:extLst>
              <a:ext uri="{FF2B5EF4-FFF2-40B4-BE49-F238E27FC236}">
                <a16:creationId xmlns:a16="http://schemas.microsoft.com/office/drawing/2014/main" id="{1096CB3A-3E8C-DE7A-7F2B-CA1F4323D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5725">
            <a:off x="7191374" y="2421731"/>
            <a:ext cx="4505325" cy="33789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2406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483326" y="235131"/>
            <a:ext cx="11416937" cy="64922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D19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Cloud 51"/>
          <p:cNvSpPr/>
          <p:nvPr/>
        </p:nvSpPr>
        <p:spPr>
          <a:xfrm>
            <a:off x="212413" y="342468"/>
            <a:ext cx="3597588" cy="1076757"/>
          </a:xfrm>
          <a:prstGeom prst="cloud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DF3FDE-7EC9-6370-24A9-33AC996B880F}"/>
              </a:ext>
            </a:extLst>
          </p:cNvPr>
          <p:cNvSpPr txBox="1"/>
          <p:nvPr/>
        </p:nvSpPr>
        <p:spPr>
          <a:xfrm>
            <a:off x="3981450" y="381000"/>
            <a:ext cx="769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500"/>
              </a:spcAft>
            </a:pP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vịnh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Vịnh Bắc Bộ là khu vực có vị trí địa lý thế nào? Vùng hoạt động của tàu  biển trong Vịnh Bắc Bộ được quy định ra sao?">
            <a:extLst>
              <a:ext uri="{FF2B5EF4-FFF2-40B4-BE49-F238E27FC236}">
                <a16:creationId xmlns:a16="http://schemas.microsoft.com/office/drawing/2014/main" id="{3DD543A7-F055-B751-FE76-19F46FAC5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685925"/>
            <a:ext cx="571500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2" name="Picture 4" descr="Giá thủy sản ở đồng bằng sông Cửu Long tăng cao">
            <a:extLst>
              <a:ext uri="{FF2B5EF4-FFF2-40B4-BE49-F238E27FC236}">
                <a16:creationId xmlns:a16="http://schemas.microsoft.com/office/drawing/2014/main" id="{670CBA08-9859-78C2-BC01-DFB69FAB7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2886075"/>
            <a:ext cx="5257799" cy="35051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6963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202730-72F1-FA62-4524-5B92EBB3C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074" y="2834562"/>
            <a:ext cx="7108552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2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339EB8-D718-4605-8243-0721298468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A39170-DC79-4BD1-9637-EE9FA8256A44}"/>
              </a:ext>
            </a:extLst>
          </p:cNvPr>
          <p:cNvSpPr txBox="1"/>
          <p:nvPr/>
        </p:nvSpPr>
        <p:spPr>
          <a:xfrm>
            <a:off x="2416748" y="1485534"/>
            <a:ext cx="78320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687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01453162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31857" y="2860466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5880" y="2173137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367309">
            <a:off x="7878830" y="-52619"/>
            <a:ext cx="3929254" cy="277423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1219892" y="-57194"/>
            <a:ext cx="6088693" cy="3561567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4144799" y="27714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3824691" y="30377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1649897" y="-178752"/>
            <a:ext cx="518588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endParaRPr lang="en-US" sz="3600" b="1" dirty="0">
              <a:solidFill>
                <a:srgbClr val="FC6E51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Cam-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-chia (Cambodia).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8147033" y="788840"/>
            <a:ext cx="346710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2 Noi dung dai"/>
              <a:ea typeface="+mn-ea"/>
            </a:endParaRPr>
          </a:p>
        </p:txBody>
      </p:sp>
      <p:sp>
        <p:nvSpPr>
          <p:cNvPr id="2" name="Action Button: Go Back or Previous 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465A56FB-956A-4D9A-B648-33013A24ED1D}"/>
              </a:ext>
            </a:extLst>
          </p:cNvPr>
          <p:cNvSpPr/>
          <p:nvPr/>
        </p:nvSpPr>
        <p:spPr>
          <a:xfrm>
            <a:off x="10910459" y="6324600"/>
            <a:ext cx="1052941" cy="550496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18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98" y="188381"/>
            <a:ext cx="12697036" cy="6860627"/>
          </a:xfrm>
          <a:prstGeom prst="rect">
            <a:avLst/>
          </a:prstGeom>
        </p:spPr>
      </p:pic>
      <p:sp>
        <p:nvSpPr>
          <p:cNvPr id="48135" name="Text Box 7"/>
          <p:cNvSpPr txBox="1"/>
          <p:nvPr/>
        </p:nvSpPr>
        <p:spPr>
          <a:xfrm>
            <a:off x="795130" y="1802179"/>
            <a:ext cx="10724322" cy="107721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609585">
              <a:spcBef>
                <a:spcPct val="50000"/>
              </a:spcBef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82570" y="2537385"/>
            <a:ext cx="15981033" cy="5088569"/>
          </a:xfrm>
          <a:prstGeom prst="rect">
            <a:avLst/>
          </a:prstGeom>
        </p:spPr>
      </p:pic>
      <p:pic>
        <p:nvPicPr>
          <p:cNvPr id="40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63994">
            <a:off x="-1361852" y="-490365"/>
            <a:ext cx="3259611" cy="1357493"/>
          </a:xfrm>
          <a:prstGeom prst="rect">
            <a:avLst/>
          </a:prstGeom>
        </p:spPr>
      </p:pic>
      <p:pic>
        <p:nvPicPr>
          <p:cNvPr id="41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9444" y="7691"/>
            <a:ext cx="4618989" cy="1802175"/>
          </a:xfrm>
          <a:prstGeom prst="rect">
            <a:avLst/>
          </a:prstGeom>
        </p:spPr>
      </p:pic>
      <p:pic>
        <p:nvPicPr>
          <p:cNvPr id="42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4480" y="1104978"/>
            <a:ext cx="1895139" cy="707700"/>
          </a:xfrm>
          <a:prstGeom prst="rect">
            <a:avLst/>
          </a:prstGeom>
        </p:spPr>
      </p:pic>
      <p:pic>
        <p:nvPicPr>
          <p:cNvPr id="43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56238">
            <a:off x="10898700" y="173430"/>
            <a:ext cx="1202192" cy="493729"/>
          </a:xfrm>
          <a:prstGeom prst="rect">
            <a:avLst/>
          </a:prstGeom>
        </p:spPr>
      </p:pic>
      <p:sp>
        <p:nvSpPr>
          <p:cNvPr id="48151" name="Rectangle 23"/>
          <p:cNvSpPr/>
          <p:nvPr/>
        </p:nvSpPr>
        <p:spPr>
          <a:xfrm>
            <a:off x="801939" y="3191485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52" name="Rectangle 24"/>
          <p:cNvSpPr/>
          <p:nvPr/>
        </p:nvSpPr>
        <p:spPr>
          <a:xfrm>
            <a:off x="20211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53" name="Rectangle 25"/>
          <p:cNvSpPr/>
          <p:nvPr/>
        </p:nvSpPr>
        <p:spPr>
          <a:xfrm>
            <a:off x="32403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54" name="Rectangle 26"/>
          <p:cNvSpPr/>
          <p:nvPr/>
        </p:nvSpPr>
        <p:spPr>
          <a:xfrm>
            <a:off x="44595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55" name="Rectangle 27"/>
          <p:cNvSpPr/>
          <p:nvPr/>
        </p:nvSpPr>
        <p:spPr>
          <a:xfrm>
            <a:off x="56787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56" name="Rectangle 28"/>
          <p:cNvSpPr/>
          <p:nvPr/>
        </p:nvSpPr>
        <p:spPr>
          <a:xfrm>
            <a:off x="68979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59" name="Text Box 31"/>
          <p:cNvSpPr txBox="1"/>
          <p:nvPr/>
        </p:nvSpPr>
        <p:spPr>
          <a:xfrm>
            <a:off x="1821438" y="4466116"/>
            <a:ext cx="9245145" cy="64633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09585">
              <a:spcBef>
                <a:spcPct val="50000"/>
              </a:spcBef>
            </a:pPr>
            <a:r>
              <a:rPr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sộ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</a:t>
            </a:r>
            <a:endParaRPr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96" name="Rectangle 68"/>
          <p:cNvSpPr/>
          <p:nvPr/>
        </p:nvSpPr>
        <p:spPr>
          <a:xfrm>
            <a:off x="7127876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ê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97" name="Rectangle 69"/>
          <p:cNvSpPr/>
          <p:nvPr/>
        </p:nvSpPr>
        <p:spPr>
          <a:xfrm>
            <a:off x="99060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98" name="Rectangle 70"/>
          <p:cNvSpPr/>
          <p:nvPr/>
        </p:nvSpPr>
        <p:spPr>
          <a:xfrm>
            <a:off x="304800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99" name="Rectangle 71"/>
          <p:cNvSpPr/>
          <p:nvPr/>
        </p:nvSpPr>
        <p:spPr>
          <a:xfrm>
            <a:off x="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200" name="Rectangle 72"/>
          <p:cNvSpPr/>
          <p:nvPr/>
        </p:nvSpPr>
        <p:spPr>
          <a:xfrm>
            <a:off x="5070476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201" name="Rectangle 73"/>
          <p:cNvSpPr/>
          <p:nvPr/>
        </p:nvSpPr>
        <p:spPr>
          <a:xfrm>
            <a:off x="609600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202" name="Rectangle 74"/>
          <p:cNvSpPr/>
          <p:nvPr/>
        </p:nvSpPr>
        <p:spPr>
          <a:xfrm>
            <a:off x="403860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203" name="Rectangle 75"/>
          <p:cNvSpPr/>
          <p:nvPr/>
        </p:nvSpPr>
        <p:spPr>
          <a:xfrm>
            <a:off x="2022476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à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3487" y="-31622"/>
            <a:ext cx="4618989" cy="1802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DA53F7-4604-7E45-3685-240A2536FE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2234" y="648923"/>
            <a:ext cx="5816088" cy="829128"/>
          </a:xfrm>
          <a:prstGeom prst="rect">
            <a:avLst/>
          </a:prstGeom>
        </p:spPr>
      </p:pic>
      <p:sp>
        <p:nvSpPr>
          <p:cNvPr id="3" name="Rectangle 28">
            <a:extLst>
              <a:ext uri="{FF2B5EF4-FFF2-40B4-BE49-F238E27FC236}">
                <a16:creationId xmlns:a16="http://schemas.microsoft.com/office/drawing/2014/main" id="{0AAD7813-E758-6B8B-C6FB-3D73AA0ACF56}"/>
              </a:ext>
            </a:extLst>
          </p:cNvPr>
          <p:cNvSpPr/>
          <p:nvPr/>
        </p:nvSpPr>
        <p:spPr>
          <a:xfrm>
            <a:off x="8140329" y="3201425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0B30A83A-A89C-9E5B-B818-5BB786C9F0F6}"/>
              </a:ext>
            </a:extLst>
          </p:cNvPr>
          <p:cNvSpPr/>
          <p:nvPr/>
        </p:nvSpPr>
        <p:spPr>
          <a:xfrm>
            <a:off x="9372781" y="3201425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Ố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F5021DFC-AFC0-D89E-3676-1C4F4AC6C65B}"/>
              </a:ext>
            </a:extLst>
          </p:cNvPr>
          <p:cNvSpPr/>
          <p:nvPr/>
        </p:nvSpPr>
        <p:spPr>
          <a:xfrm>
            <a:off x="10615172" y="318154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7A3115C7-3758-F50D-84A7-B52CBE85F036}"/>
              </a:ext>
            </a:extLst>
          </p:cNvPr>
          <p:cNvSpPr/>
          <p:nvPr/>
        </p:nvSpPr>
        <p:spPr>
          <a:xfrm>
            <a:off x="8161546" y="5475151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8">
            <a:extLst>
              <a:ext uri="{FF2B5EF4-FFF2-40B4-BE49-F238E27FC236}">
                <a16:creationId xmlns:a16="http://schemas.microsoft.com/office/drawing/2014/main" id="{1EA69C1C-0641-123B-E453-A395C6325044}"/>
              </a:ext>
            </a:extLst>
          </p:cNvPr>
          <p:cNvSpPr/>
          <p:nvPr/>
        </p:nvSpPr>
        <p:spPr>
          <a:xfrm>
            <a:off x="9205154" y="5485091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68">
            <a:extLst>
              <a:ext uri="{FF2B5EF4-FFF2-40B4-BE49-F238E27FC236}">
                <a16:creationId xmlns:a16="http://schemas.microsoft.com/office/drawing/2014/main" id="{C2DBD9C9-E7A8-727F-D328-5FD3E333076A}"/>
              </a:ext>
            </a:extLst>
          </p:cNvPr>
          <p:cNvSpPr/>
          <p:nvPr/>
        </p:nvSpPr>
        <p:spPr>
          <a:xfrm>
            <a:off x="10238824" y="5475152"/>
            <a:ext cx="833368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ơ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68">
            <a:extLst>
              <a:ext uri="{FF2B5EF4-FFF2-40B4-BE49-F238E27FC236}">
                <a16:creationId xmlns:a16="http://schemas.microsoft.com/office/drawing/2014/main" id="{1D80FEF6-977C-2E29-A6F5-5A87DA76C733}"/>
              </a:ext>
            </a:extLst>
          </p:cNvPr>
          <p:cNvSpPr/>
          <p:nvPr/>
        </p:nvSpPr>
        <p:spPr>
          <a:xfrm>
            <a:off x="11063771" y="5495030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8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8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8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8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8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8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8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8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8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8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8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8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8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5" grpId="0" animBg="1"/>
      <p:bldP spid="48151" grpId="0" animBg="1"/>
      <p:bldP spid="48152" grpId="0" animBg="1"/>
      <p:bldP spid="48153" grpId="0" animBg="1"/>
      <p:bldP spid="48154" grpId="0" animBg="1"/>
      <p:bldP spid="48155" grpId="0" animBg="1"/>
      <p:bldP spid="48156" grpId="0" animBg="1"/>
      <p:bldP spid="48159" grpId="0" animBg="1"/>
      <p:bldP spid="48196" grpId="0" animBg="1"/>
      <p:bldP spid="48197" grpId="0" animBg="1"/>
      <p:bldP spid="48198" grpId="0" animBg="1"/>
      <p:bldP spid="48199" grpId="0" animBg="1"/>
      <p:bldP spid="48200" grpId="0" animBg="1"/>
      <p:bldP spid="48201" grpId="0" animBg="1"/>
      <p:bldP spid="48202" grpId="0" animBg="1"/>
      <p:bldP spid="48203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4903" y="2869603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1242" y="2261529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367309">
            <a:off x="7242489" y="-124179"/>
            <a:ext cx="4393426" cy="300429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864223" y="-3488"/>
            <a:ext cx="6293659" cy="3295335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2652153" y="27539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2332045" y="30202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1431234" y="658631"/>
            <a:ext cx="533731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Vùng Trung du và miền núi Bắc Bộ có khí hậu nhiệt đới ẩm gió mùa với mùa đông lạnh nhất cả nước.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7494199" y="1005076"/>
            <a:ext cx="38601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2 Noi dung dai"/>
            </a:endParaRPr>
          </a:p>
        </p:txBody>
      </p:sp>
    </p:spTree>
    <p:extLst>
      <p:ext uri="{BB962C8B-B14F-4D97-AF65-F5344CB8AC3E}">
        <p14:creationId xmlns:p14="http://schemas.microsoft.com/office/powerpoint/2010/main" val="3608613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4903" y="2869603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1242" y="2261529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367309">
            <a:off x="7242489" y="-124179"/>
            <a:ext cx="4393426" cy="300429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773173" y="-51396"/>
            <a:ext cx="6383227" cy="3346060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2652153" y="27539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2332045" y="30202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1431234" y="658631"/>
            <a:ext cx="53373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 Vùng Trung du và miền núi Bắc Bộ có nhiều sông lớn thuận lợi cho phát triển thuỷ điện.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7494199" y="1005076"/>
            <a:ext cx="38601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173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4903" y="2869603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1242" y="2261529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367309">
            <a:off x="7242489" y="-124179"/>
            <a:ext cx="4393426" cy="300429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864223" y="-3488"/>
            <a:ext cx="6293659" cy="3295335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2652153" y="27539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2332045" y="30202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1441174" y="698388"/>
            <a:ext cx="503914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d) Vùng Trung du và miền núi Bắc Bộ là nơi giàu tài nguyên khoáng sản bậc nhất cả nước.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7494199" y="1005076"/>
            <a:ext cx="38601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507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483326" y="235131"/>
            <a:ext cx="11416937" cy="64922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D19B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858E90C4-32F6-D0C1-D94D-0D4786F01770}"/>
              </a:ext>
            </a:extLst>
          </p:cNvPr>
          <p:cNvSpPr/>
          <p:nvPr/>
        </p:nvSpPr>
        <p:spPr>
          <a:xfrm>
            <a:off x="2228726" y="1562100"/>
            <a:ext cx="8093409" cy="3733800"/>
          </a:xfrm>
          <a:prstGeom prst="cloud">
            <a:avLst/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40C029-75AA-D6BF-C352-F36ECC290729}"/>
              </a:ext>
            </a:extLst>
          </p:cNvPr>
          <p:cNvSpPr txBox="1"/>
          <p:nvPr/>
        </p:nvSpPr>
        <p:spPr>
          <a:xfrm>
            <a:off x="2564608" y="2795588"/>
            <a:ext cx="819500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mới</a:t>
            </a:r>
            <a:endParaRPr lang="en-US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A594ED6-4C0D-ED31-08E5-FAC16570DA07}"/>
              </a:ext>
            </a:extLst>
          </p:cNvPr>
          <p:cNvGrpSpPr/>
          <p:nvPr/>
        </p:nvGrpSpPr>
        <p:grpSpPr>
          <a:xfrm>
            <a:off x="1791252" y="62820"/>
            <a:ext cx="8609496" cy="2505791"/>
            <a:chOff x="2908118" y="1494253"/>
            <a:chExt cx="5714999" cy="156528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0C8EB49B-E769-9E32-354F-E6229B6A3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908118" y="1494253"/>
              <a:ext cx="5714999" cy="15652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33E2CA3-3D7E-48AC-EAA1-A9D4F5E8C589}"/>
                </a:ext>
              </a:extLst>
            </p:cNvPr>
            <p:cNvSpPr txBox="1"/>
            <p:nvPr/>
          </p:nvSpPr>
          <p:spPr>
            <a:xfrm>
              <a:off x="4517909" y="2392082"/>
              <a:ext cx="2781301" cy="519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DẶN DÒ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1646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5" y="1417228"/>
            <a:ext cx="5440772" cy="5440772"/>
          </a:xfrm>
          <a:prstGeom prst="rect">
            <a:avLst/>
          </a:prstGeom>
        </p:spPr>
      </p:pic>
      <p:grpSp>
        <p:nvGrpSpPr>
          <p:cNvPr id="9" name="Google Shape;2442;p12"/>
          <p:cNvGrpSpPr/>
          <p:nvPr/>
        </p:nvGrpSpPr>
        <p:grpSpPr>
          <a:xfrm>
            <a:off x="4486275" y="418076"/>
            <a:ext cx="8091439" cy="4987187"/>
            <a:chOff x="3317" y="-1457"/>
            <a:chExt cx="5418" cy="4550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0" name="Google Shape;2443;p12"/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" name="Google Shape;2444;p12"/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" name="Google Shape;2445;p12"/>
            <p:cNvSpPr/>
            <p:nvPr/>
          </p:nvSpPr>
          <p:spPr>
            <a:xfrm>
              <a:off x="5852" y="-1447"/>
              <a:ext cx="1054" cy="630"/>
            </a:xfrm>
            <a:custGeom>
              <a:avLst/>
              <a:gdLst/>
              <a:ahLst/>
              <a:cxnLst/>
              <a:rect l="l" t="t" r="r" b="b"/>
              <a:pathLst>
                <a:path w="1010" h="605" extrusionOk="0">
                  <a:moveTo>
                    <a:pt x="914" y="258"/>
                  </a:moveTo>
                  <a:cubicBezTo>
                    <a:pt x="897" y="257"/>
                    <a:pt x="880" y="261"/>
                    <a:pt x="865" y="268"/>
                  </a:cubicBezTo>
                  <a:cubicBezTo>
                    <a:pt x="849" y="193"/>
                    <a:pt x="785" y="134"/>
                    <a:pt x="704" y="130"/>
                  </a:cubicBezTo>
                  <a:cubicBezTo>
                    <a:pt x="682" y="128"/>
                    <a:pt x="660" y="131"/>
                    <a:pt x="640" y="138"/>
                  </a:cubicBezTo>
                  <a:cubicBezTo>
                    <a:pt x="623" y="66"/>
                    <a:pt x="561" y="10"/>
                    <a:pt x="483" y="6"/>
                  </a:cubicBezTo>
                  <a:cubicBezTo>
                    <a:pt x="389" y="0"/>
                    <a:pt x="308" y="72"/>
                    <a:pt x="302" y="167"/>
                  </a:cubicBezTo>
                  <a:cubicBezTo>
                    <a:pt x="302" y="171"/>
                    <a:pt x="302" y="175"/>
                    <a:pt x="302" y="180"/>
                  </a:cubicBezTo>
                  <a:cubicBezTo>
                    <a:pt x="241" y="179"/>
                    <a:pt x="186" y="209"/>
                    <a:pt x="152" y="255"/>
                  </a:cubicBezTo>
                  <a:cubicBezTo>
                    <a:pt x="145" y="253"/>
                    <a:pt x="137" y="252"/>
                    <a:pt x="128" y="251"/>
                  </a:cubicBezTo>
                  <a:cubicBezTo>
                    <a:pt x="64" y="248"/>
                    <a:pt x="8" y="297"/>
                    <a:pt x="4" y="362"/>
                  </a:cubicBezTo>
                  <a:cubicBezTo>
                    <a:pt x="0" y="427"/>
                    <a:pt x="50" y="482"/>
                    <a:pt x="115" y="486"/>
                  </a:cubicBezTo>
                  <a:cubicBezTo>
                    <a:pt x="130" y="487"/>
                    <a:pt x="145" y="485"/>
                    <a:pt x="159" y="480"/>
                  </a:cubicBezTo>
                  <a:cubicBezTo>
                    <a:pt x="190" y="519"/>
                    <a:pt x="237" y="544"/>
                    <a:pt x="290" y="547"/>
                  </a:cubicBezTo>
                  <a:cubicBezTo>
                    <a:pt x="319" y="549"/>
                    <a:pt x="346" y="544"/>
                    <a:pt x="370" y="534"/>
                  </a:cubicBezTo>
                  <a:cubicBezTo>
                    <a:pt x="400" y="572"/>
                    <a:pt x="445" y="597"/>
                    <a:pt x="497" y="600"/>
                  </a:cubicBezTo>
                  <a:cubicBezTo>
                    <a:pt x="569" y="605"/>
                    <a:pt x="633" y="565"/>
                    <a:pt x="663" y="504"/>
                  </a:cubicBezTo>
                  <a:cubicBezTo>
                    <a:pt x="682" y="529"/>
                    <a:pt x="712" y="546"/>
                    <a:pt x="747" y="548"/>
                  </a:cubicBezTo>
                  <a:cubicBezTo>
                    <a:pt x="808" y="552"/>
                    <a:pt x="861" y="507"/>
                    <a:pt x="867" y="446"/>
                  </a:cubicBezTo>
                  <a:cubicBezTo>
                    <a:pt x="878" y="451"/>
                    <a:pt x="890" y="454"/>
                    <a:pt x="903" y="455"/>
                  </a:cubicBezTo>
                  <a:cubicBezTo>
                    <a:pt x="957" y="458"/>
                    <a:pt x="1004" y="417"/>
                    <a:pt x="1007" y="362"/>
                  </a:cubicBezTo>
                  <a:cubicBezTo>
                    <a:pt x="1010" y="308"/>
                    <a:pt x="969" y="261"/>
                    <a:pt x="914" y="258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" name="Google Shape;2446;p12"/>
            <p:cNvSpPr/>
            <p:nvPr/>
          </p:nvSpPr>
          <p:spPr>
            <a:xfrm>
              <a:off x="5899" y="-1327"/>
              <a:ext cx="859" cy="445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7" y="183"/>
                    <a:pt x="680" y="198"/>
                  </a:cubicBezTo>
                  <a:cubicBezTo>
                    <a:pt x="693" y="138"/>
                    <a:pt x="649" y="87"/>
                    <a:pt x="583" y="83"/>
                  </a:cubicBezTo>
                  <a:cubicBezTo>
                    <a:pt x="565" y="82"/>
                    <a:pt x="517" y="98"/>
                    <a:pt x="507" y="109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8"/>
                    <a:pt x="275" y="100"/>
                  </a:cubicBezTo>
                  <a:cubicBezTo>
                    <a:pt x="268" y="131"/>
                    <a:pt x="278" y="155"/>
                    <a:pt x="278" y="158"/>
                  </a:cubicBezTo>
                  <a:cubicBezTo>
                    <a:pt x="225" y="112"/>
                    <a:pt x="149" y="153"/>
                    <a:pt x="135" y="196"/>
                  </a:cubicBezTo>
                  <a:cubicBezTo>
                    <a:pt x="133" y="170"/>
                    <a:pt x="110" y="164"/>
                    <a:pt x="104" y="163"/>
                  </a:cubicBezTo>
                  <a:cubicBezTo>
                    <a:pt x="51" y="160"/>
                    <a:pt x="6" y="197"/>
                    <a:pt x="3" y="245"/>
                  </a:cubicBezTo>
                  <a:cubicBezTo>
                    <a:pt x="0" y="293"/>
                    <a:pt x="41" y="335"/>
                    <a:pt x="93" y="338"/>
                  </a:cubicBezTo>
                  <a:cubicBezTo>
                    <a:pt x="106" y="338"/>
                    <a:pt x="118" y="337"/>
                    <a:pt x="129" y="334"/>
                  </a:cubicBezTo>
                  <a:cubicBezTo>
                    <a:pt x="155" y="362"/>
                    <a:pt x="193" y="382"/>
                    <a:pt x="237" y="384"/>
                  </a:cubicBezTo>
                  <a:cubicBezTo>
                    <a:pt x="260" y="386"/>
                    <a:pt x="282" y="382"/>
                    <a:pt x="302" y="375"/>
                  </a:cubicBezTo>
                  <a:cubicBezTo>
                    <a:pt x="326" y="403"/>
                    <a:pt x="363" y="422"/>
                    <a:pt x="405" y="424"/>
                  </a:cubicBezTo>
                  <a:cubicBezTo>
                    <a:pt x="464" y="428"/>
                    <a:pt x="516" y="398"/>
                    <a:pt x="540" y="354"/>
                  </a:cubicBezTo>
                  <a:cubicBezTo>
                    <a:pt x="556" y="372"/>
                    <a:pt x="581" y="385"/>
                    <a:pt x="609" y="387"/>
                  </a:cubicBezTo>
                  <a:cubicBezTo>
                    <a:pt x="659" y="390"/>
                    <a:pt x="702" y="356"/>
                    <a:pt x="707" y="311"/>
                  </a:cubicBezTo>
                  <a:cubicBezTo>
                    <a:pt x="716" y="315"/>
                    <a:pt x="725" y="318"/>
                    <a:pt x="736" y="318"/>
                  </a:cubicBezTo>
                  <a:cubicBezTo>
                    <a:pt x="780" y="321"/>
                    <a:pt x="818" y="290"/>
                    <a:pt x="820" y="249"/>
                  </a:cubicBezTo>
                  <a:cubicBezTo>
                    <a:pt x="823" y="209"/>
                    <a:pt x="785" y="177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" name="Google Shape;2447;p12"/>
            <p:cNvSpPr/>
            <p:nvPr/>
          </p:nvSpPr>
          <p:spPr>
            <a:xfrm>
              <a:off x="6901" y="-490"/>
              <a:ext cx="1054" cy="629"/>
            </a:xfrm>
            <a:custGeom>
              <a:avLst/>
              <a:gdLst/>
              <a:ahLst/>
              <a:cxnLst/>
              <a:rect l="l" t="t" r="r" b="b"/>
              <a:pathLst>
                <a:path w="1010" h="604" extrusionOk="0">
                  <a:moveTo>
                    <a:pt x="914" y="257"/>
                  </a:moveTo>
                  <a:cubicBezTo>
                    <a:pt x="896" y="256"/>
                    <a:pt x="879" y="260"/>
                    <a:pt x="864" y="267"/>
                  </a:cubicBezTo>
                  <a:cubicBezTo>
                    <a:pt x="849" y="192"/>
                    <a:pt x="784" y="134"/>
                    <a:pt x="704" y="129"/>
                  </a:cubicBezTo>
                  <a:cubicBezTo>
                    <a:pt x="681" y="128"/>
                    <a:pt x="659" y="131"/>
                    <a:pt x="639" y="138"/>
                  </a:cubicBezTo>
                  <a:cubicBezTo>
                    <a:pt x="622" y="66"/>
                    <a:pt x="560" y="10"/>
                    <a:pt x="482" y="5"/>
                  </a:cubicBezTo>
                  <a:cubicBezTo>
                    <a:pt x="388" y="0"/>
                    <a:pt x="307" y="72"/>
                    <a:pt x="302" y="166"/>
                  </a:cubicBezTo>
                  <a:cubicBezTo>
                    <a:pt x="301" y="171"/>
                    <a:pt x="301" y="175"/>
                    <a:pt x="301" y="179"/>
                  </a:cubicBezTo>
                  <a:cubicBezTo>
                    <a:pt x="240" y="179"/>
                    <a:pt x="186" y="209"/>
                    <a:pt x="152" y="255"/>
                  </a:cubicBezTo>
                  <a:cubicBezTo>
                    <a:pt x="144" y="253"/>
                    <a:pt x="136" y="251"/>
                    <a:pt x="128" y="251"/>
                  </a:cubicBezTo>
                  <a:cubicBezTo>
                    <a:pt x="63" y="247"/>
                    <a:pt x="7" y="297"/>
                    <a:pt x="4" y="361"/>
                  </a:cubicBezTo>
                  <a:cubicBezTo>
                    <a:pt x="0" y="426"/>
                    <a:pt x="49" y="482"/>
                    <a:pt x="114" y="486"/>
                  </a:cubicBezTo>
                  <a:cubicBezTo>
                    <a:pt x="129" y="486"/>
                    <a:pt x="144" y="484"/>
                    <a:pt x="158" y="480"/>
                  </a:cubicBezTo>
                  <a:cubicBezTo>
                    <a:pt x="189" y="518"/>
                    <a:pt x="236" y="544"/>
                    <a:pt x="290" y="547"/>
                  </a:cubicBezTo>
                  <a:cubicBezTo>
                    <a:pt x="318" y="549"/>
                    <a:pt x="345" y="544"/>
                    <a:pt x="370" y="534"/>
                  </a:cubicBezTo>
                  <a:cubicBezTo>
                    <a:pt x="399" y="571"/>
                    <a:pt x="445" y="597"/>
                    <a:pt x="496" y="600"/>
                  </a:cubicBezTo>
                  <a:cubicBezTo>
                    <a:pt x="568" y="604"/>
                    <a:pt x="632" y="564"/>
                    <a:pt x="662" y="504"/>
                  </a:cubicBezTo>
                  <a:cubicBezTo>
                    <a:pt x="682" y="529"/>
                    <a:pt x="711" y="546"/>
                    <a:pt x="746" y="548"/>
                  </a:cubicBezTo>
                  <a:cubicBezTo>
                    <a:pt x="807" y="551"/>
                    <a:pt x="860" y="506"/>
                    <a:pt x="867" y="446"/>
                  </a:cubicBezTo>
                  <a:cubicBezTo>
                    <a:pt x="878" y="451"/>
                    <a:pt x="890" y="454"/>
                    <a:pt x="902" y="455"/>
                  </a:cubicBezTo>
                  <a:cubicBezTo>
                    <a:pt x="957" y="458"/>
                    <a:pt x="1003" y="416"/>
                    <a:pt x="1007" y="362"/>
                  </a:cubicBezTo>
                  <a:cubicBezTo>
                    <a:pt x="1010" y="307"/>
                    <a:pt x="968" y="261"/>
                    <a:pt x="914" y="257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5" name="Google Shape;2448;p12"/>
            <p:cNvSpPr/>
            <p:nvPr/>
          </p:nvSpPr>
          <p:spPr>
            <a:xfrm>
              <a:off x="6947" y="-372"/>
              <a:ext cx="858" cy="446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8" y="184"/>
                    <a:pt x="680" y="199"/>
                  </a:cubicBezTo>
                  <a:cubicBezTo>
                    <a:pt x="693" y="138"/>
                    <a:pt x="649" y="88"/>
                    <a:pt x="583" y="84"/>
                  </a:cubicBezTo>
                  <a:cubicBezTo>
                    <a:pt x="565" y="83"/>
                    <a:pt x="517" y="99"/>
                    <a:pt x="507" y="110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9"/>
                    <a:pt x="275" y="101"/>
                  </a:cubicBezTo>
                  <a:cubicBezTo>
                    <a:pt x="268" y="131"/>
                    <a:pt x="278" y="156"/>
                    <a:pt x="278" y="159"/>
                  </a:cubicBezTo>
                  <a:cubicBezTo>
                    <a:pt x="225" y="112"/>
                    <a:pt x="149" y="154"/>
                    <a:pt x="135" y="196"/>
                  </a:cubicBezTo>
                  <a:cubicBezTo>
                    <a:pt x="134" y="171"/>
                    <a:pt x="111" y="164"/>
                    <a:pt x="104" y="164"/>
                  </a:cubicBezTo>
                  <a:cubicBezTo>
                    <a:pt x="51" y="161"/>
                    <a:pt x="6" y="197"/>
                    <a:pt x="3" y="246"/>
                  </a:cubicBezTo>
                  <a:cubicBezTo>
                    <a:pt x="0" y="294"/>
                    <a:pt x="41" y="335"/>
                    <a:pt x="94" y="338"/>
                  </a:cubicBezTo>
                  <a:cubicBezTo>
                    <a:pt x="106" y="339"/>
                    <a:pt x="118" y="338"/>
                    <a:pt x="130" y="334"/>
                  </a:cubicBezTo>
                  <a:cubicBezTo>
                    <a:pt x="155" y="363"/>
                    <a:pt x="194" y="382"/>
                    <a:pt x="237" y="385"/>
                  </a:cubicBezTo>
                  <a:cubicBezTo>
                    <a:pt x="260" y="386"/>
                    <a:pt x="282" y="383"/>
                    <a:pt x="302" y="375"/>
                  </a:cubicBezTo>
                  <a:cubicBezTo>
                    <a:pt x="327" y="403"/>
                    <a:pt x="364" y="423"/>
                    <a:pt x="406" y="425"/>
                  </a:cubicBezTo>
                  <a:cubicBezTo>
                    <a:pt x="464" y="428"/>
                    <a:pt x="516" y="399"/>
                    <a:pt x="540" y="354"/>
                  </a:cubicBezTo>
                  <a:cubicBezTo>
                    <a:pt x="556" y="373"/>
                    <a:pt x="581" y="386"/>
                    <a:pt x="609" y="387"/>
                  </a:cubicBezTo>
                  <a:cubicBezTo>
                    <a:pt x="659" y="390"/>
                    <a:pt x="702" y="357"/>
                    <a:pt x="707" y="312"/>
                  </a:cubicBezTo>
                  <a:cubicBezTo>
                    <a:pt x="716" y="316"/>
                    <a:pt x="726" y="318"/>
                    <a:pt x="736" y="319"/>
                  </a:cubicBezTo>
                  <a:cubicBezTo>
                    <a:pt x="780" y="321"/>
                    <a:pt x="818" y="291"/>
                    <a:pt x="821" y="250"/>
                  </a:cubicBezTo>
                  <a:cubicBezTo>
                    <a:pt x="823" y="210"/>
                    <a:pt x="785" y="178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pic>
        <p:nvPicPr>
          <p:cNvPr id="16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516" y="2540183"/>
            <a:ext cx="5099912" cy="431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8116D8-2EE3-6736-18CB-7CEB29D1F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6073" y="1622153"/>
            <a:ext cx="6931753" cy="33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0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E6E36F-FBF6-23DA-D683-B984539DD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471"/>
            <a:ext cx="5090601" cy="1859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64FDAD-D935-7EF8-54D6-7ACC36DE3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56" y="1585633"/>
            <a:ext cx="12040644" cy="20484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206D26-5C62-1DFE-8EC3-0E59F66D3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787" y="3587843"/>
            <a:ext cx="2591025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9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516" y="2540183"/>
            <a:ext cx="5099912" cy="431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54171" y="1118501"/>
            <a:ext cx="10808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b.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Khí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hậu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41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BCEFED-D997-1A8B-4010-9BAAF27714F6}"/>
              </a:ext>
            </a:extLst>
          </p:cNvPr>
          <p:cNvSpPr txBox="1"/>
          <p:nvPr/>
        </p:nvSpPr>
        <p:spPr>
          <a:xfrm>
            <a:off x="643780" y="265389"/>
            <a:ext cx="10890995" cy="1202234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00206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38">
            <a:extLst>
              <a:ext uri="{FF2B5EF4-FFF2-40B4-BE49-F238E27FC236}">
                <a16:creationId xmlns:a16="http://schemas.microsoft.com/office/drawing/2014/main" id="{B5CEE6DF-C36A-DD3D-A6A6-53B56B7247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4267" flipV="1">
            <a:off x="11249783" y="2403995"/>
            <a:ext cx="1175639" cy="3804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F8CD344-9C3A-10F0-CE14-021B26F97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833" y="1657351"/>
            <a:ext cx="6280979" cy="463391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B78B1E1E-D4F3-0481-EE68-09BF3604966D}"/>
              </a:ext>
            </a:extLst>
          </p:cNvPr>
          <p:cNvGrpSpPr/>
          <p:nvPr/>
        </p:nvGrpSpPr>
        <p:grpSpPr>
          <a:xfrm>
            <a:off x="986730" y="2669956"/>
            <a:ext cx="4205759" cy="3067959"/>
            <a:chOff x="8604068" y="6331731"/>
            <a:chExt cx="3235139" cy="235992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03CD714-8016-71F4-A020-BA1F0ACBC0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CE9CF67-5ED7-25E8-D508-6597790C3168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THẢO LUẬN NHÓM ĐÔI</a:t>
              </a:r>
            </a:p>
          </p:txBody>
        </p:sp>
      </p:grpSp>
      <p:sp>
        <p:nvSpPr>
          <p:cNvPr id="25" name="Freeform 6">
            <a:extLst>
              <a:ext uri="{FF2B5EF4-FFF2-40B4-BE49-F238E27FC236}">
                <a16:creationId xmlns:a16="http://schemas.microsoft.com/office/drawing/2014/main" id="{C7AEDBF2-36D0-7869-54BA-9EBF2AF492F9}"/>
              </a:ext>
            </a:extLst>
          </p:cNvPr>
          <p:cNvSpPr/>
          <p:nvPr/>
        </p:nvSpPr>
        <p:spPr>
          <a:xfrm>
            <a:off x="209694" y="1952625"/>
            <a:ext cx="5371956" cy="2095501"/>
          </a:xfrm>
          <a:custGeom>
            <a:avLst/>
            <a:gdLst>
              <a:gd name="connsiteX0" fmla="*/ 0 w 4983966"/>
              <a:gd name="connsiteY0" fmla="*/ 77497 h 774972"/>
              <a:gd name="connsiteX1" fmla="*/ 77497 w 4983966"/>
              <a:gd name="connsiteY1" fmla="*/ 0 h 774972"/>
              <a:gd name="connsiteX2" fmla="*/ 4906469 w 4983966"/>
              <a:gd name="connsiteY2" fmla="*/ 0 h 774972"/>
              <a:gd name="connsiteX3" fmla="*/ 4983966 w 4983966"/>
              <a:gd name="connsiteY3" fmla="*/ 77497 h 774972"/>
              <a:gd name="connsiteX4" fmla="*/ 4983966 w 4983966"/>
              <a:gd name="connsiteY4" fmla="*/ 697475 h 774972"/>
              <a:gd name="connsiteX5" fmla="*/ 4906469 w 4983966"/>
              <a:gd name="connsiteY5" fmla="*/ 774972 h 774972"/>
              <a:gd name="connsiteX6" fmla="*/ 77497 w 4983966"/>
              <a:gd name="connsiteY6" fmla="*/ 774972 h 774972"/>
              <a:gd name="connsiteX7" fmla="*/ 0 w 4983966"/>
              <a:gd name="connsiteY7" fmla="*/ 697475 h 774972"/>
              <a:gd name="connsiteX8" fmla="*/ 0 w 4983966"/>
              <a:gd name="connsiteY8" fmla="*/ 77497 h 77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83966" h="774972">
                <a:moveTo>
                  <a:pt x="0" y="77497"/>
                </a:moveTo>
                <a:cubicBezTo>
                  <a:pt x="0" y="34697"/>
                  <a:pt x="34697" y="0"/>
                  <a:pt x="77497" y="0"/>
                </a:cubicBezTo>
                <a:lnTo>
                  <a:pt x="4906469" y="0"/>
                </a:lnTo>
                <a:cubicBezTo>
                  <a:pt x="4949269" y="0"/>
                  <a:pt x="4983966" y="34697"/>
                  <a:pt x="4983966" y="77497"/>
                </a:cubicBezTo>
                <a:lnTo>
                  <a:pt x="4983966" y="697475"/>
                </a:lnTo>
                <a:cubicBezTo>
                  <a:pt x="4983966" y="740275"/>
                  <a:pt x="4949269" y="774972"/>
                  <a:pt x="4906469" y="774972"/>
                </a:cubicBezTo>
                <a:lnTo>
                  <a:pt x="77497" y="774972"/>
                </a:lnTo>
                <a:cubicBezTo>
                  <a:pt x="34697" y="774972"/>
                  <a:pt x="0" y="740275"/>
                  <a:pt x="0" y="697475"/>
                </a:cubicBezTo>
                <a:lnTo>
                  <a:pt x="0" y="77497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378" tIns="129378" rIns="129378" bIns="129378" numCol="1" spcCol="1270" anchor="ctr" anchorCtr="0">
            <a:noAutofit/>
          </a:bodyPr>
          <a:lstStyle/>
          <a:p>
            <a:pPr lvl="0" algn="ju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 Trung du và miền núi Bắc Bộ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 khí hậu nhiệt đới ẩm gió mùa với mùa đông lạnh nhất cả nước.</a:t>
            </a:r>
          </a:p>
        </p:txBody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292BB47A-6548-1529-7C90-495EE4338363}"/>
              </a:ext>
            </a:extLst>
          </p:cNvPr>
          <p:cNvSpPr/>
          <p:nvPr/>
        </p:nvSpPr>
        <p:spPr>
          <a:xfrm>
            <a:off x="238269" y="4314825"/>
            <a:ext cx="5371956" cy="2095501"/>
          </a:xfrm>
          <a:custGeom>
            <a:avLst/>
            <a:gdLst>
              <a:gd name="connsiteX0" fmla="*/ 0 w 4983966"/>
              <a:gd name="connsiteY0" fmla="*/ 77497 h 774972"/>
              <a:gd name="connsiteX1" fmla="*/ 77497 w 4983966"/>
              <a:gd name="connsiteY1" fmla="*/ 0 h 774972"/>
              <a:gd name="connsiteX2" fmla="*/ 4906469 w 4983966"/>
              <a:gd name="connsiteY2" fmla="*/ 0 h 774972"/>
              <a:gd name="connsiteX3" fmla="*/ 4983966 w 4983966"/>
              <a:gd name="connsiteY3" fmla="*/ 77497 h 774972"/>
              <a:gd name="connsiteX4" fmla="*/ 4983966 w 4983966"/>
              <a:gd name="connsiteY4" fmla="*/ 697475 h 774972"/>
              <a:gd name="connsiteX5" fmla="*/ 4906469 w 4983966"/>
              <a:gd name="connsiteY5" fmla="*/ 774972 h 774972"/>
              <a:gd name="connsiteX6" fmla="*/ 77497 w 4983966"/>
              <a:gd name="connsiteY6" fmla="*/ 774972 h 774972"/>
              <a:gd name="connsiteX7" fmla="*/ 0 w 4983966"/>
              <a:gd name="connsiteY7" fmla="*/ 697475 h 774972"/>
              <a:gd name="connsiteX8" fmla="*/ 0 w 4983966"/>
              <a:gd name="connsiteY8" fmla="*/ 77497 h 77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83966" h="774972">
                <a:moveTo>
                  <a:pt x="0" y="77497"/>
                </a:moveTo>
                <a:cubicBezTo>
                  <a:pt x="0" y="34697"/>
                  <a:pt x="34697" y="0"/>
                  <a:pt x="77497" y="0"/>
                </a:cubicBezTo>
                <a:lnTo>
                  <a:pt x="4906469" y="0"/>
                </a:lnTo>
                <a:cubicBezTo>
                  <a:pt x="4949269" y="0"/>
                  <a:pt x="4983966" y="34697"/>
                  <a:pt x="4983966" y="77497"/>
                </a:cubicBezTo>
                <a:lnTo>
                  <a:pt x="4983966" y="697475"/>
                </a:lnTo>
                <a:cubicBezTo>
                  <a:pt x="4983966" y="740275"/>
                  <a:pt x="4949269" y="774972"/>
                  <a:pt x="4906469" y="774972"/>
                </a:cubicBezTo>
                <a:lnTo>
                  <a:pt x="77497" y="774972"/>
                </a:lnTo>
                <a:cubicBezTo>
                  <a:pt x="34697" y="774972"/>
                  <a:pt x="0" y="740275"/>
                  <a:pt x="0" y="697475"/>
                </a:cubicBezTo>
                <a:lnTo>
                  <a:pt x="0" y="77497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378" tIns="129378" rIns="129378" bIns="129378" numCol="1" spcCol="1270" anchor="ctr" anchorCtr="0">
            <a:noAutofit/>
          </a:bodyPr>
          <a:lstStyle/>
          <a:p>
            <a:pPr lvl="0" algn="ju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hậu của vùng cũng chịu ảnh hưởng sâu sắc bởi độ cao địa hình. Ở các vùng núi cao nhiệt độ hạ thấp, vào các tháng mùa đông đôi khi có tuyết rơi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86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A9E1427-EAF2-EB0F-FB04-A4276F973B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8859" y="-3055870"/>
            <a:ext cx="15106650" cy="11430007"/>
          </a:xfrm>
          <a:prstGeom prst="rect">
            <a:avLst/>
          </a:prstGeom>
        </p:spPr>
      </p:pic>
      <p:pic>
        <p:nvPicPr>
          <p:cNvPr id="18" name="Fansipan - Sapa, Viet Nam in snow">
            <a:hlinkClick r:id="" action="ppaction://media"/>
            <a:extLst>
              <a:ext uri="{FF2B5EF4-FFF2-40B4-BE49-F238E27FC236}">
                <a16:creationId xmlns:a16="http://schemas.microsoft.com/office/drawing/2014/main" id="{18FE78AA-A50F-5BA8-CB47-7BA0379F7A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080" y="1550504"/>
            <a:ext cx="8214360" cy="490935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8AA5F88-295E-1248-FD15-580BBF507384}"/>
              </a:ext>
            </a:extLst>
          </p:cNvPr>
          <p:cNvGrpSpPr/>
          <p:nvPr/>
        </p:nvGrpSpPr>
        <p:grpSpPr>
          <a:xfrm>
            <a:off x="3250096" y="245511"/>
            <a:ext cx="5084279" cy="652641"/>
            <a:chOff x="-180829" y="2659031"/>
            <a:chExt cx="2993004" cy="203652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A1CEE18-B0CE-DE62-6D73-42773778394C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2036524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Video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tuyết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rơi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ở Sa Pa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1" name="组合 58">
              <a:extLst>
                <a:ext uri="{FF2B5EF4-FFF2-40B4-BE49-F238E27FC236}">
                  <a16:creationId xmlns:a16="http://schemas.microsoft.com/office/drawing/2014/main" id="{3B8DF007-03E2-42EC-E3D5-39508DBF7D5A}"/>
                </a:ext>
              </a:extLst>
            </p:cNvPr>
            <p:cNvGrpSpPr/>
            <p:nvPr/>
          </p:nvGrpSpPr>
          <p:grpSpPr>
            <a:xfrm rot="2224307">
              <a:off x="1254960" y="3228995"/>
              <a:ext cx="502617" cy="284661"/>
              <a:chOff x="11046365" y="4655056"/>
              <a:chExt cx="679565" cy="384877"/>
            </a:xfrm>
          </p:grpSpPr>
          <p:sp>
            <p:nvSpPr>
              <p:cNvPr id="22" name="五角星 2">
                <a:extLst>
                  <a:ext uri="{FF2B5EF4-FFF2-40B4-BE49-F238E27FC236}">
                    <a16:creationId xmlns:a16="http://schemas.microsoft.com/office/drawing/2014/main" id="{E8EB4C94-40EF-75B9-353F-D616D19CD146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23" name="五角星 2">
                <a:extLst>
                  <a:ext uri="{FF2B5EF4-FFF2-40B4-BE49-F238E27FC236}">
                    <a16:creationId xmlns:a16="http://schemas.microsoft.com/office/drawing/2014/main" id="{C537A450-6D14-A576-900F-2FCF3501FC55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305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8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104775" y="84414"/>
            <a:ext cx="12087225" cy="2026622"/>
            <a:chOff x="-180829" y="2659031"/>
            <a:chExt cx="2993004" cy="632394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6323943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just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28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Tuyết thường xuất hiện khi nhiệt độ không khí dưới 2°C. Tuyết rơi ở nước ta là hiện tượng thú vị, thu hút nhiều khách du lịch; tuy nhiên, nó cũng gây ảnh hưởng tiêu cực tới sản xuất và đời sống con người tại đây: gây thiệt hại về cây trồng, ảnh hưởng đến giao thông</a:t>
              </a:r>
              <a:r>
                <a:rPr lang="en-US" sz="28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组合 58">
              <a:extLst>
                <a:ext uri="{FF2B5EF4-FFF2-40B4-BE49-F238E27FC236}">
                  <a16:creationId xmlns:a16="http://schemas.microsoft.com/office/drawing/2014/main" id="{6B8AF614-31CA-45D8-A5B0-D933F55BDE14}"/>
                </a:ext>
              </a:extLst>
            </p:cNvPr>
            <p:cNvGrpSpPr/>
            <p:nvPr/>
          </p:nvGrpSpPr>
          <p:grpSpPr>
            <a:xfrm rot="2224307">
              <a:off x="1254960" y="3228995"/>
              <a:ext cx="502617" cy="284661"/>
              <a:chOff x="11046365" y="4655056"/>
              <a:chExt cx="679565" cy="384877"/>
            </a:xfrm>
          </p:grpSpPr>
          <p:sp>
            <p:nvSpPr>
              <p:cNvPr id="5" name="五角星 2">
                <a:extLst>
                  <a:ext uri="{FF2B5EF4-FFF2-40B4-BE49-F238E27FC236}">
                    <a16:creationId xmlns:a16="http://schemas.microsoft.com/office/drawing/2014/main" id="{38674AB7-00FB-4AA9-8678-8D3E14042175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6" name="五角星 2">
                <a:extLst>
                  <a:ext uri="{FF2B5EF4-FFF2-40B4-BE49-F238E27FC236}">
                    <a16:creationId xmlns:a16="http://schemas.microsoft.com/office/drawing/2014/main" id="{C2076813-290E-40AB-BFCD-34079681C42F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7361C65-6829-BAB7-FE8E-60DC7DBF6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46462">
            <a:off x="5895974" y="2684388"/>
            <a:ext cx="5991225" cy="33604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93DA54-1792-B7BB-2CC5-5290C7479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6335">
            <a:off x="292271" y="2668858"/>
            <a:ext cx="5035549" cy="37766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0998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516" y="2540183"/>
            <a:ext cx="5099912" cy="431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54171" y="1118501"/>
            <a:ext cx="10808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ngòi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87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6400EF-6245-679E-84D9-D403AE232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80962"/>
            <a:ext cx="9686925" cy="1952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93D453-9655-D50C-AE8B-E40AC3EB5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6" y="2324100"/>
            <a:ext cx="4323796" cy="2933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712862-5D9E-D948-639A-9547DF04E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575" y="2762250"/>
            <a:ext cx="3619500" cy="24177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181285-45DC-AF7B-26E4-5F7BB4385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7699" y="2735407"/>
            <a:ext cx="3469075" cy="235094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A0A1B2-D702-5332-A9AD-E48CA62429DB}"/>
              </a:ext>
            </a:extLst>
          </p:cNvPr>
          <p:cNvGrpSpPr/>
          <p:nvPr/>
        </p:nvGrpSpPr>
        <p:grpSpPr>
          <a:xfrm>
            <a:off x="3987105" y="3898681"/>
            <a:ext cx="4205759" cy="3067959"/>
            <a:chOff x="8604068" y="6331731"/>
            <a:chExt cx="3235139" cy="235992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D6D9208-279D-C396-6FD5-BE1213BA7C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DE6E3F9-0B05-4716-B48A-477203E4AB53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THẢO LUẬN NHÓM ĐÔI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904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47C1F6"/>
      </a:accent1>
      <a:accent2>
        <a:srgbClr val="FF0000"/>
      </a:accent2>
      <a:accent3>
        <a:srgbClr val="FFB900"/>
      </a:accent3>
      <a:accent4>
        <a:srgbClr val="FF97A8"/>
      </a:accent4>
      <a:accent5>
        <a:srgbClr val="47C1F6"/>
      </a:accent5>
      <a:accent6>
        <a:srgbClr val="FF0000"/>
      </a:accent6>
      <a:hlink>
        <a:srgbClr val="0563C1"/>
      </a:hlink>
      <a:folHlink>
        <a:srgbClr val="954D72"/>
      </a:folHlink>
    </a:clrScheme>
    <a:fontScheme name="qcx34kig">
      <a:majorFont>
        <a:latin typeface="字魂80号-萌趣小鱼体" panose="020F0302020204030204"/>
        <a:ea typeface="字魂80号-萌趣小鱼体"/>
        <a:cs typeface=""/>
      </a:majorFont>
      <a:minorFont>
        <a:latin typeface="字魂80号-萌趣小鱼体" panose="020F0502020204030204"/>
        <a:ea typeface="字魂80号-萌趣小鱼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534</Words>
  <Application>Microsoft Office PowerPoint</Application>
  <PresentationFormat>Widescreen</PresentationFormat>
  <Paragraphs>64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#9Slide02 Noi dung dai</vt:lpstr>
      <vt:lpstr>#9Slide02 Tieu de dai</vt:lpstr>
      <vt:lpstr>Abril Fatface</vt:lpstr>
      <vt:lpstr>Aldrich</vt:lpstr>
      <vt:lpstr>Arial</vt:lpstr>
      <vt:lpstr>Calibri</vt:lpstr>
      <vt:lpstr>Calibri Light</vt:lpstr>
      <vt:lpstr>Cambria</vt:lpstr>
      <vt:lpstr>等线</vt:lpstr>
      <vt:lpstr>等线 Light</vt:lpstr>
      <vt:lpstr>inpin heiti</vt:lpstr>
      <vt:lpstr>Oi</vt:lpstr>
      <vt:lpstr>Times New Roman</vt:lpstr>
      <vt:lpstr>字魂80号-萌趣小鱼体</vt:lpstr>
      <vt:lpstr>1_Office Theme</vt:lpstr>
      <vt:lpstr>1_SlidesMania</vt:lpstr>
      <vt:lpstr>Custom Design</vt:lpstr>
      <vt:lpstr>Office 主题​​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44</cp:revision>
  <dcterms:created xsi:type="dcterms:W3CDTF">2023-07-07T10:00:10Z</dcterms:created>
  <dcterms:modified xsi:type="dcterms:W3CDTF">2025-01-11T23:41:34Z</dcterms:modified>
</cp:coreProperties>
</file>