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63" r:id="rId5"/>
    <p:sldId id="266" r:id="rId6"/>
    <p:sldId id="267" r:id="rId7"/>
    <p:sldId id="276" r:id="rId8"/>
    <p:sldId id="268" r:id="rId9"/>
    <p:sldId id="269" r:id="rId10"/>
    <p:sldId id="270" r:id="rId11"/>
    <p:sldId id="271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9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0FA7-4A27-4716-B175-13D7FACBC86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crdownload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8302" y="505618"/>
            <a:ext cx="9471212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XUÂN YÊN</a:t>
            </a:r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6108" y="1426369"/>
            <a:ext cx="10515600" cy="5074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MĨ THUẬT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rgbClr val="09C76D"/>
                </a:solidFill>
              </a:rPr>
              <a:t>                                                                                             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14362" y="2695872"/>
            <a:ext cx="1128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98996" y="3076200"/>
            <a:ext cx="11604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8123" y="1133357"/>
            <a:ext cx="3531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1781176" y="3606122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 CÁC EM THẬT NHIỀU NIỀM VUI </a:t>
            </a:r>
            <a:r>
              <a:rPr lang="en-US" sz="44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i="1" dirty="0">
              <a:solidFill>
                <a:srgbClr val="92D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43022" y="2461740"/>
            <a:ext cx="11110915" cy="670139"/>
            <a:chOff x="1343022" y="2461740"/>
            <a:chExt cx="11110915" cy="670139"/>
          </a:xfrm>
        </p:grpSpPr>
        <p:sp>
          <p:nvSpPr>
            <p:cNvPr id="8" name="Rectangle 7"/>
            <p:cNvSpPr/>
            <p:nvPr/>
          </p:nvSpPr>
          <p:spPr>
            <a:xfrm>
              <a:off x="1343022" y="2461740"/>
              <a:ext cx="110585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TIẾT HỌC CỦA CHÚNG TA ĐẾN ĐÂY KẾT THÚC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95406" y="2485548"/>
              <a:ext cx="110585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TIẾT HỌC CỦA CHÚNG TA ĐẾN ĐÂY KẾT THÚC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727200" y="457201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Arial" charset="0"/>
              </a:rPr>
              <a:t>2 </a:t>
            </a:r>
            <a:r>
              <a:rPr lang="en-US" altLang="en-US" sz="24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Arial" charset="0"/>
              </a:rPr>
              <a:t>16 </a:t>
            </a:r>
            <a:r>
              <a:rPr lang="en-US" altLang="en-US" sz="2400" b="1" dirty="0" err="1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Arial" charset="0"/>
              </a:rPr>
              <a:t>9 </a:t>
            </a:r>
            <a:r>
              <a:rPr lang="en-US" altLang="en-US" sz="24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Arial" charset="0"/>
              </a:rPr>
              <a:t>2024</a:t>
            </a:r>
            <a:endParaRPr lang="en-US" altLang="en-US" sz="2400" b="1" dirty="0">
              <a:latin typeface="Times New Roman" pitchFamily="18" charset="0"/>
              <a:cs typeface="Arial" charset="0"/>
            </a:endParaRPr>
          </a:p>
          <a:p>
            <a:pPr algn="ctr" eaLnBrk="1" hangingPunct="1"/>
            <a:r>
              <a:rPr lang="en-US" altLang="en-US" sz="24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24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24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9550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664"/>
            <a:ext cx="12192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723064"/>
            <a:ext cx="12192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91514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" y="1"/>
            <a:ext cx="12149137" cy="6857999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" y="-6354"/>
            <a:ext cx="12134848" cy="109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8" y="1027906"/>
            <a:ext cx="112014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48875" y="-143079"/>
            <a:ext cx="5919225" cy="117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THÚ VỊ CỦA NÉT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71498" y="639888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SÁT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4" y="1110232"/>
            <a:ext cx="4730461" cy="5665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66" y="1252517"/>
            <a:ext cx="3561142" cy="41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48875" y="-143079"/>
            <a:ext cx="5919225" cy="117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THÚ VỊ CỦA NÉT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3838" y="835724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SÁT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43" y="721420"/>
            <a:ext cx="4886325" cy="608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33" y="1608812"/>
            <a:ext cx="39052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286252" y="74783"/>
            <a:ext cx="7200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Aft>
                <a:spcPts val="0"/>
              </a:spcAft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Aft>
                <a:spcPts val="0"/>
              </a:spcAft>
            </a:pPr>
            <a:endParaRPr lang="en-US" sz="36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5813"/>
            <a:ext cx="4141421" cy="4802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59" y="2055814"/>
            <a:ext cx="4209072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1466850" y="2274838"/>
            <a:ext cx="9886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1398954" y="1554104"/>
            <a:ext cx="10248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KT: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37001" y="273309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THỂ HIỆN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32" y="839070"/>
            <a:ext cx="7385589" cy="59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263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W10.TQC</cp:lastModifiedBy>
  <cp:revision>43</cp:revision>
  <dcterms:created xsi:type="dcterms:W3CDTF">2021-08-23T08:24:12Z</dcterms:created>
  <dcterms:modified xsi:type="dcterms:W3CDTF">2024-09-21T01:31:24Z</dcterms:modified>
</cp:coreProperties>
</file>