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2" r:id="rId3"/>
    <p:sldId id="256" r:id="rId4"/>
    <p:sldId id="258" r:id="rId5"/>
    <p:sldId id="259" r:id="rId6"/>
    <p:sldId id="29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9/21/2024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glitter-graphics.com/" TargetMode="Externa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2.wmf"/><Relationship Id="rId5" Type="http://schemas.openxmlformats.org/officeDocument/2006/relationships/image" Target="../media/image4.gif"/><Relationship Id="rId10" Type="http://schemas.openxmlformats.org/officeDocument/2006/relationships/oleObject" Target="../embeddings/oleObject1.bin"/><Relationship Id="rId4" Type="http://schemas.openxmlformats.org/officeDocument/2006/relationships/image" Target="../media/image3.gif"/><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 y="-94891"/>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fontScale="90000"/>
          </a:bodyPr>
          <a:lstStyle/>
          <a:p>
            <a:pPr algn="ct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
            </a:r>
            <a:br>
              <a:rPr lang="en-US" sz="2800" b="1" dirty="0">
                <a:solidFill>
                  <a:srgbClr val="FFFF00"/>
                </a:solidFill>
                <a:latin typeface="Times New Roman" panose="02020603050405020304" pitchFamily="18" charset="0"/>
                <a:cs typeface="Times New Roman" panose="02020603050405020304" pitchFamily="18" charset="0"/>
              </a:rPr>
            </a:br>
            <a:r>
              <a:rPr lang="en-US" sz="2400" b="1" u="sng" dirty="0">
                <a:solidFill>
                  <a:schemeClr val="bg1"/>
                </a:solidFill>
                <a:latin typeface="Times New Roman" panose="02020603050405020304" pitchFamily="18" charset="0"/>
                <a:cs typeface="Times New Roman" panose="02020603050405020304" pitchFamily="18" charset="0"/>
              </a:rPr>
              <a:t>TRƯỜNG TIỂU HỌC </a:t>
            </a:r>
            <a:r>
              <a:rPr lang="en-US" sz="2400" b="1" u="sng" dirty="0" smtClean="0">
                <a:solidFill>
                  <a:schemeClr val="bg1"/>
                </a:solidFill>
                <a:latin typeface="Times New Roman" panose="02020603050405020304" pitchFamily="18" charset="0"/>
                <a:cs typeface="Times New Roman" panose="02020603050405020304" pitchFamily="18" charset="0"/>
              </a:rPr>
              <a:t>XUÂN YÊN</a:t>
            </a:r>
            <a:endParaRPr lang="en-US" sz="2400" b="1" u="sng"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a:t>
            </a:r>
            <a:r>
              <a:rPr lang="en-US" sz="2400" b="1" dirty="0" smtClean="0">
                <a:solidFill>
                  <a:srgbClr val="09C76D"/>
                </a:solidFill>
                <a:latin typeface="Times New Roman" panose="02020603050405020304" pitchFamily="18" charset="0"/>
                <a:cs typeface="Times New Roman" panose="02020603050405020304" pitchFamily="18" charset="0"/>
              </a:rPr>
              <a:t>: ĐẶNG THỊ BÍCH THỦY</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8"/>
          <p:cNvSpPr txBox="1">
            <a:spLocks noChangeArrowheads="1"/>
          </p:cNvSpPr>
          <p:nvPr/>
        </p:nvSpPr>
        <p:spPr bwMode="auto">
          <a:xfrm>
            <a:off x="1117601" y="1676400"/>
            <a:ext cx="100541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b="1">
                <a:solidFill>
                  <a:srgbClr val="006600"/>
                </a:solidFill>
                <a:latin typeface="VNI-Times" pitchFamily="2" charset="0"/>
              </a:rPr>
              <a:t> </a:t>
            </a:r>
            <a:endParaRPr lang="en-US" altLang="en-US" b="1"/>
          </a:p>
        </p:txBody>
      </p:sp>
      <p:sp>
        <p:nvSpPr>
          <p:cNvPr id="3075" name="Rectangle 79"/>
          <p:cNvSpPr>
            <a:spLocks noChangeArrowheads="1"/>
          </p:cNvSpPr>
          <p:nvPr/>
        </p:nvSpPr>
        <p:spPr bwMode="auto">
          <a:xfrm>
            <a:off x="0" y="0"/>
            <a:ext cx="12192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p>
        </p:txBody>
      </p:sp>
      <p:sp>
        <p:nvSpPr>
          <p:cNvPr id="3076" name="Text Box 80"/>
          <p:cNvSpPr txBox="1">
            <a:spLocks noChangeArrowheads="1"/>
          </p:cNvSpPr>
          <p:nvPr/>
        </p:nvSpPr>
        <p:spPr bwMode="auto">
          <a:xfrm>
            <a:off x="4673600" y="185738"/>
            <a:ext cx="599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i="1" u="sng">
                <a:solidFill>
                  <a:srgbClr val="000000"/>
                </a:solidFill>
              </a:rPr>
              <a:t>Thứ năm ngày 8 tháng 4 năm 2010.</a:t>
            </a:r>
          </a:p>
        </p:txBody>
      </p:sp>
      <p:pic>
        <p:nvPicPr>
          <p:cNvPr id="3077" name="Picture 81" descr="1228823feg8tq6pvi">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71200" y="4124325"/>
            <a:ext cx="1016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2" descr="0830js5b15daddi012pz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3201" y="3867150"/>
            <a:ext cx="105621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83"/>
          <p:cNvGrpSpPr>
            <a:grpSpLocks/>
          </p:cNvGrpSpPr>
          <p:nvPr/>
        </p:nvGrpSpPr>
        <p:grpSpPr bwMode="auto">
          <a:xfrm>
            <a:off x="165100" y="42863"/>
            <a:ext cx="1219200" cy="817562"/>
            <a:chOff x="2256" y="3360"/>
            <a:chExt cx="768" cy="515"/>
          </a:xfrm>
        </p:grpSpPr>
        <p:pic>
          <p:nvPicPr>
            <p:cNvPr id="3098" name="Picture 84" descr="1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85" descr="1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0" name="Rectangle 86"/>
          <p:cNvSpPr>
            <a:spLocks noChangeArrowheads="1"/>
          </p:cNvSpPr>
          <p:nvPr/>
        </p:nvSpPr>
        <p:spPr bwMode="auto">
          <a:xfrm>
            <a:off x="0" y="0"/>
            <a:ext cx="12192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p>
        </p:txBody>
      </p:sp>
      <p:grpSp>
        <p:nvGrpSpPr>
          <p:cNvPr id="3081" name="Group 87"/>
          <p:cNvGrpSpPr>
            <a:grpSpLocks/>
          </p:cNvGrpSpPr>
          <p:nvPr/>
        </p:nvGrpSpPr>
        <p:grpSpPr bwMode="auto">
          <a:xfrm>
            <a:off x="1320800" y="42863"/>
            <a:ext cx="1219200" cy="817562"/>
            <a:chOff x="2256" y="3360"/>
            <a:chExt cx="768" cy="515"/>
          </a:xfrm>
        </p:grpSpPr>
        <p:pic>
          <p:nvPicPr>
            <p:cNvPr id="3096" name="Picture 88" descr="1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89" descr="1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Rectangle 90"/>
          <p:cNvSpPr>
            <a:spLocks noChangeArrowheads="1"/>
          </p:cNvSpPr>
          <p:nvPr/>
        </p:nvSpPr>
        <p:spPr bwMode="auto">
          <a:xfrm>
            <a:off x="101600" y="1081088"/>
            <a:ext cx="119888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p>
        </p:txBody>
      </p:sp>
      <p:grpSp>
        <p:nvGrpSpPr>
          <p:cNvPr id="3083" name="Group 92"/>
          <p:cNvGrpSpPr>
            <a:grpSpLocks/>
          </p:cNvGrpSpPr>
          <p:nvPr/>
        </p:nvGrpSpPr>
        <p:grpSpPr bwMode="auto">
          <a:xfrm>
            <a:off x="82552" y="133350"/>
            <a:ext cx="1746249" cy="781050"/>
            <a:chOff x="4905" y="48"/>
            <a:chExt cx="807" cy="528"/>
          </a:xfrm>
        </p:grpSpPr>
        <p:sp>
          <p:nvSpPr>
            <p:cNvPr id="3092" name="Oval 93"/>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a:latin typeface=".VnArial Narrow" pitchFamily="34" charset="0"/>
                <a:cs typeface="Arial" charset="0"/>
              </a:endParaRPr>
            </a:p>
          </p:txBody>
        </p:sp>
        <p:grpSp>
          <p:nvGrpSpPr>
            <p:cNvPr id="3093" name="Group 94"/>
            <p:cNvGrpSpPr>
              <a:grpSpLocks/>
            </p:cNvGrpSpPr>
            <p:nvPr/>
          </p:nvGrpSpPr>
          <p:grpSpPr bwMode="auto">
            <a:xfrm>
              <a:off x="4926" y="48"/>
              <a:ext cx="759" cy="396"/>
              <a:chOff x="2016" y="1920"/>
              <a:chExt cx="1680" cy="1680"/>
            </a:xfrm>
          </p:grpSpPr>
          <p:sp>
            <p:nvSpPr>
              <p:cNvPr id="104543" name="Oval 95"/>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3095" name="Freeform 96"/>
              <p:cNvSpPr>
                <a:spLocks/>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3084" name="Group 97"/>
          <p:cNvGrpSpPr>
            <a:grpSpLocks/>
          </p:cNvGrpSpPr>
          <p:nvPr/>
        </p:nvGrpSpPr>
        <p:grpSpPr bwMode="auto">
          <a:xfrm>
            <a:off x="11176000" y="471488"/>
            <a:ext cx="914400" cy="838200"/>
            <a:chOff x="4368" y="3600"/>
            <a:chExt cx="576" cy="624"/>
          </a:xfrm>
        </p:grpSpPr>
        <p:pic>
          <p:nvPicPr>
            <p:cNvPr id="3090" name="Picture 98" descr="2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99" descr="2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85" name="Object 101"/>
          <p:cNvGraphicFramePr>
            <a:graphicFrameLocks noChangeAspect="1"/>
          </p:cNvGraphicFramePr>
          <p:nvPr/>
        </p:nvGraphicFramePr>
        <p:xfrm>
          <a:off x="8805334" y="3867150"/>
          <a:ext cx="169333" cy="190500"/>
        </p:xfrm>
        <a:graphic>
          <a:graphicData uri="http://schemas.openxmlformats.org/presentationml/2006/ole">
            <mc:AlternateContent xmlns:mc="http://schemas.openxmlformats.org/markup-compatibility/2006">
              <mc:Choice xmlns:v="urn:schemas-microsoft-com:vml" Requires="v">
                <p:oleObj spid="_x0000_s1029" name="Equation" r:id="rId10" imgW="126890" imgH="190335" progId="Equation.DSMT4">
                  <p:embed/>
                </p:oleObj>
              </mc:Choice>
              <mc:Fallback>
                <p:oleObj name="Equation" r:id="rId10" imgW="126890" imgH="19033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05334" y="3867150"/>
                        <a:ext cx="169333"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6" name="Text Box 102"/>
          <p:cNvSpPr txBox="1">
            <a:spLocks noChangeArrowheads="1"/>
          </p:cNvSpPr>
          <p:nvPr/>
        </p:nvSpPr>
        <p:spPr bwMode="auto">
          <a:xfrm>
            <a:off x="2954867" y="288926"/>
            <a:ext cx="660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i="1" dirty="0">
                <a:latin typeface="Times New Roman" pitchFamily="18" charset="0"/>
              </a:rPr>
              <a:t>         </a:t>
            </a:r>
            <a:r>
              <a:rPr lang="en-US" altLang="en-US" sz="2000" b="1" i="1" dirty="0" err="1">
                <a:latin typeface="Times New Roman" pitchFamily="18" charset="0"/>
              </a:rPr>
              <a:t>Thứ</a:t>
            </a:r>
            <a:r>
              <a:rPr lang="en-US" altLang="en-US" sz="2000" b="1" i="1" dirty="0">
                <a:latin typeface="Times New Roman" pitchFamily="18" charset="0"/>
              </a:rPr>
              <a:t> </a:t>
            </a:r>
            <a:r>
              <a:rPr lang="en-US" altLang="en-US" sz="2000" b="1" i="1" dirty="0" smtClean="0">
                <a:latin typeface="Times New Roman" pitchFamily="18" charset="0"/>
              </a:rPr>
              <a:t>2 </a:t>
            </a:r>
            <a:r>
              <a:rPr lang="en-US" altLang="en-US" sz="2000" b="1" i="1" dirty="0" err="1">
                <a:latin typeface="Times New Roman" pitchFamily="18" charset="0"/>
              </a:rPr>
              <a:t>ngày</a:t>
            </a:r>
            <a:r>
              <a:rPr lang="en-US" altLang="en-US" sz="2000" b="1" i="1" dirty="0">
                <a:latin typeface="Times New Roman" pitchFamily="18" charset="0"/>
              </a:rPr>
              <a:t> </a:t>
            </a:r>
            <a:r>
              <a:rPr lang="en-US" altLang="en-US" sz="2000" b="1" i="1" dirty="0" smtClean="0">
                <a:latin typeface="Times New Roman" pitchFamily="18" charset="0"/>
              </a:rPr>
              <a:t>9 </a:t>
            </a:r>
            <a:r>
              <a:rPr lang="en-US" altLang="en-US" sz="2000" b="1" i="1" dirty="0" err="1">
                <a:latin typeface="Times New Roman" pitchFamily="18" charset="0"/>
              </a:rPr>
              <a:t>tháng</a:t>
            </a:r>
            <a:r>
              <a:rPr lang="en-US" altLang="en-US" sz="2000" b="1" i="1" dirty="0">
                <a:latin typeface="Times New Roman" pitchFamily="18" charset="0"/>
              </a:rPr>
              <a:t> 9  </a:t>
            </a:r>
            <a:r>
              <a:rPr lang="en-US" altLang="en-US" sz="2000" b="1" i="1" dirty="0" err="1">
                <a:latin typeface="Times New Roman" pitchFamily="18" charset="0"/>
              </a:rPr>
              <a:t>năm</a:t>
            </a:r>
            <a:r>
              <a:rPr lang="en-US" altLang="en-US" sz="2000" b="1" i="1" dirty="0">
                <a:latin typeface="Times New Roman" pitchFamily="18" charset="0"/>
              </a:rPr>
              <a:t> </a:t>
            </a:r>
            <a:r>
              <a:rPr lang="en-US" altLang="en-US" sz="2000" b="1" i="1" dirty="0" smtClean="0">
                <a:latin typeface="Times New Roman" pitchFamily="18" charset="0"/>
              </a:rPr>
              <a:t>2024</a:t>
            </a:r>
            <a:endParaRPr lang="en-US" altLang="en-US" sz="2000" b="1" i="1" dirty="0">
              <a:latin typeface="Times New Roman" pitchFamily="18" charset="0"/>
            </a:endParaRPr>
          </a:p>
        </p:txBody>
      </p:sp>
      <p:sp>
        <p:nvSpPr>
          <p:cNvPr id="4111" name="Text Box 103"/>
          <p:cNvSpPr txBox="1">
            <a:spLocks noChangeArrowheads="1"/>
          </p:cNvSpPr>
          <p:nvPr/>
        </p:nvSpPr>
        <p:spPr bwMode="auto">
          <a:xfrm>
            <a:off x="5080000" y="1143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b="1">
                <a:solidFill>
                  <a:srgbClr val="0000FF"/>
                </a:solidFill>
                <a:latin typeface="Times New Roman" pitchFamily="18" charset="0"/>
              </a:rPr>
              <a:t> </a:t>
            </a:r>
            <a:r>
              <a:rPr lang="en-US" altLang="en-US" sz="2400" b="1" u="sng">
                <a:solidFill>
                  <a:srgbClr val="0000FF"/>
                </a:solidFill>
                <a:latin typeface="Times New Roman" pitchFamily="18" charset="0"/>
              </a:rPr>
              <a:t>Mĩ thuật</a:t>
            </a:r>
          </a:p>
        </p:txBody>
      </p:sp>
      <p:sp>
        <p:nvSpPr>
          <p:cNvPr id="3088" name="Text Box 125"/>
          <p:cNvSpPr txBox="1">
            <a:spLocks noChangeArrowheads="1"/>
          </p:cNvSpPr>
          <p:nvPr/>
        </p:nvSpPr>
        <p:spPr bwMode="auto">
          <a:xfrm>
            <a:off x="0" y="1524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dirty="0">
                <a:solidFill>
                  <a:srgbClr val="FFFF00"/>
                </a:solidFill>
                <a:latin typeface="Times New Roman" pitchFamily="18" charset="0"/>
              </a:rPr>
              <a:t> </a:t>
            </a:r>
            <a:r>
              <a:rPr lang="en-US" altLang="en-US" sz="2000" b="1" dirty="0" err="1">
                <a:solidFill>
                  <a:srgbClr val="FFFF00"/>
                </a:solidFill>
                <a:latin typeface="Times New Roman" pitchFamily="18" charset="0"/>
              </a:rPr>
              <a:t>Mĩ</a:t>
            </a:r>
            <a:r>
              <a:rPr lang="en-US" altLang="en-US" sz="2000" b="1" dirty="0">
                <a:solidFill>
                  <a:srgbClr val="FFFF00"/>
                </a:solidFill>
                <a:latin typeface="Times New Roman" pitchFamily="18" charset="0"/>
              </a:rPr>
              <a:t> </a:t>
            </a:r>
            <a:r>
              <a:rPr lang="en-US" altLang="en-US" sz="2000" b="1" dirty="0" err="1">
                <a:solidFill>
                  <a:srgbClr val="FFFF00"/>
                </a:solidFill>
                <a:latin typeface="Times New Roman" pitchFamily="18" charset="0"/>
              </a:rPr>
              <a:t>thuật</a:t>
            </a:r>
            <a:r>
              <a:rPr lang="en-US" altLang="en-US" sz="2000" b="1" dirty="0">
                <a:solidFill>
                  <a:srgbClr val="FFFF00"/>
                </a:solidFill>
                <a:latin typeface="Times New Roman" pitchFamily="18" charset="0"/>
              </a:rPr>
              <a:t> </a:t>
            </a:r>
            <a:r>
              <a:rPr lang="vi-VN" altLang="en-US" sz="2000" b="1" dirty="0" smtClean="0">
                <a:solidFill>
                  <a:srgbClr val="FFFF00"/>
                </a:solidFill>
                <a:latin typeface="Times New Roman" pitchFamily="18" charset="0"/>
              </a:rPr>
              <a:t>2</a:t>
            </a:r>
            <a:endParaRPr lang="en-US" altLang="en-US" sz="2000" b="1" dirty="0">
              <a:solidFill>
                <a:srgbClr val="FFFF00"/>
              </a:solidFill>
              <a:latin typeface="Times New Roman" pitchFamily="18" charset="0"/>
            </a:endParaRPr>
          </a:p>
        </p:txBody>
      </p:sp>
      <p:sp>
        <p:nvSpPr>
          <p:cNvPr id="2" name="TextBox 1"/>
          <p:cNvSpPr txBox="1">
            <a:spLocks noChangeArrowheads="1"/>
          </p:cNvSpPr>
          <p:nvPr/>
        </p:nvSpPr>
        <p:spPr bwMode="auto">
          <a:xfrm>
            <a:off x="2133600" y="1676401"/>
            <a:ext cx="83735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Chủ</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đề</a:t>
            </a:r>
            <a:r>
              <a:rPr lang="en-US" sz="2800" b="1" u="sng">
                <a:solidFill>
                  <a:srgbClr val="FF0000"/>
                </a:solidFill>
                <a:latin typeface="Times New Roman" panose="02020603050405020304" pitchFamily="18" charset="0"/>
                <a:cs typeface="Times New Roman" panose="02020603050405020304" pitchFamily="18" charset="0"/>
              </a:rPr>
              <a:t> 1</a:t>
            </a:r>
            <a:r>
              <a:rPr lang="en-US" sz="2800" b="1">
                <a:solidFill>
                  <a:srgbClr val="FF0000"/>
                </a:solidFill>
                <a:latin typeface="Times New Roman" panose="02020603050405020304" pitchFamily="18" charset="0"/>
                <a:cs typeface="Times New Roman" panose="02020603050405020304" pitchFamily="18" charset="0"/>
              </a:rPr>
              <a:t>: MĨ THUẬT TRONG CUỘC SỐNG</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0917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blinds(horizontal)">
                                      <p:cBhvr>
                                        <p:cTn id="7" dur="5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Chủ</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đề</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sp>
        <p:nvSpPr>
          <p:cNvPr id="2" name="Title 1"/>
          <p:cNvSpPr>
            <a:spLocks noGrp="1"/>
          </p:cNvSpPr>
          <p:nvPr>
            <p:ph type="title"/>
          </p:nvPr>
        </p:nvSpPr>
        <p:spPr>
          <a:xfrm>
            <a:off x="1470211" y="620619"/>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 THỂ HIỆN</a:t>
            </a:r>
          </a:p>
        </p:txBody>
      </p:sp>
      <p:sp>
        <p:nvSpPr>
          <p:cNvPr id="3" name="Content Placeholder 2"/>
          <p:cNvSpPr>
            <a:spLocks noGrp="1"/>
          </p:cNvSpPr>
          <p:nvPr>
            <p:ph idx="1"/>
          </p:nvPr>
        </p:nvSpPr>
        <p:spPr>
          <a:xfrm>
            <a:off x="1335739" y="1946182"/>
            <a:ext cx="10515600"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14"/>
            <a:ext cx="12192001" cy="6847915"/>
          </a:xfrm>
          <a:prstGeom prst="rect">
            <a:avLst/>
          </a:prstGeom>
        </p:spPr>
      </p:pic>
      <p:sp>
        <p:nvSpPr>
          <p:cNvPr id="2" name="Title 1"/>
          <p:cNvSpPr>
            <a:spLocks noGrp="1"/>
          </p:cNvSpPr>
          <p:nvPr>
            <p:ph type="title"/>
          </p:nvPr>
        </p:nvSpPr>
        <p:spPr>
          <a:xfrm>
            <a:off x="1436594" y="500062"/>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III. THẢO LUẬN</a:t>
            </a:r>
          </a:p>
        </p:txBody>
      </p:sp>
      <p:sp>
        <p:nvSpPr>
          <p:cNvPr id="3" name="Content Placeholder 2"/>
          <p:cNvSpPr>
            <a:spLocks noGrp="1"/>
          </p:cNvSpPr>
          <p:nvPr>
            <p:ph idx="1"/>
          </p:nvPr>
        </p:nvSpPr>
        <p:spPr>
          <a:xfrm>
            <a:off x="1317812" y="1825625"/>
            <a:ext cx="10874188" cy="4351338"/>
          </a:xfrm>
        </p:spPr>
        <p:txBody>
          <a:bodyPr/>
          <a:lstStyle/>
          <a:p>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92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GIÁO VIÊN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431</Words>
  <Application>Microsoft Office PowerPoint</Application>
  <PresentationFormat>Widescreen</PresentationFormat>
  <Paragraphs>181</Paragraphs>
  <Slides>36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.VnArial Narrow</vt:lpstr>
      <vt:lpstr>Arial</vt:lpstr>
      <vt:lpstr>Calibri</vt:lpstr>
      <vt:lpstr>Calibri Light</vt:lpstr>
      <vt:lpstr>Times New Roman</vt:lpstr>
      <vt:lpstr>VNI-Times</vt:lpstr>
      <vt:lpstr>Office Theme</vt:lpstr>
      <vt:lpstr>Equation</vt:lpstr>
      <vt:lpstr> TRƯỜNG TIỂU HỌC XUÂN YÊN</vt:lpstr>
      <vt:lpstr>PowerPoint Presentation</vt:lpstr>
      <vt:lpstr>Chủ đề 1: MĨ THUẬT TRONG CUỘC SỐNG</vt:lpstr>
      <vt:lpstr>                                CHUẨN BỊ ĐỒ DÙNG HỌC TẬP</vt:lpstr>
      <vt:lpstr>GIỚI THIỆU CÁC LOẠI HÌNH NGHỆ THUẬT</vt:lpstr>
      <vt:lpstr>                          GIÁO VIÊN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THỂ HIỆN</vt:lpstr>
      <vt:lpstr>III. THẢO LUẬN</vt:lpstr>
      <vt:lpstr>IV. VẬN DỤNG</vt:lpstr>
      <vt:lpstr>TIẾT HỌC CỦA CHÚNG TA ĐẾN ĐÂY LÀ KẾT THÚC   CHÚC CÁC EM NHIỀU NIỀM VUI!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W10.TQC</cp:lastModifiedBy>
  <cp:revision>129</cp:revision>
  <dcterms:created xsi:type="dcterms:W3CDTF">2021-08-14T03:19:58Z</dcterms:created>
  <dcterms:modified xsi:type="dcterms:W3CDTF">2024-09-21T01:29:34Z</dcterms:modified>
</cp:coreProperties>
</file>