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8"/>
  </p:notesMasterIdLst>
  <p:sldIdLst>
    <p:sldId id="258" r:id="rId4"/>
    <p:sldId id="259" r:id="rId5"/>
    <p:sldId id="279" r:id="rId6"/>
    <p:sldId id="264" r:id="rId7"/>
    <p:sldId id="261" r:id="rId8"/>
    <p:sldId id="266" r:id="rId9"/>
    <p:sldId id="451" r:id="rId10"/>
    <p:sldId id="263" r:id="rId11"/>
    <p:sldId id="262" r:id="rId12"/>
    <p:sldId id="452" r:id="rId13"/>
    <p:sldId id="265" r:id="rId14"/>
    <p:sldId id="267" r:id="rId15"/>
    <p:sldId id="453" r:id="rId16"/>
    <p:sldId id="454" r:id="rId17"/>
    <p:sldId id="455" r:id="rId18"/>
    <p:sldId id="457" r:id="rId19"/>
    <p:sldId id="458" r:id="rId20"/>
    <p:sldId id="459" r:id="rId21"/>
    <p:sldId id="460" r:id="rId22"/>
    <p:sldId id="461" r:id="rId23"/>
    <p:sldId id="462" r:id="rId24"/>
    <p:sldId id="464" r:id="rId25"/>
    <p:sldId id="465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8F00E-6C9A-4A71-B294-DC2BF5D100C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4010C-E22B-48C7-A2EB-EC42ACFF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80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6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1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86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63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347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19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611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146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46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5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6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2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132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782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8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2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2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7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4C8CD-D6E0-17A7-625F-CD36EC409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523889-59B3-1284-AD46-9BDFE874E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3E28DF-55CA-8231-67D3-A427145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8F5DA0-B87B-441B-1837-22930324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6DC8D8-F5F6-7C13-6ABD-9F1AE90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36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B49828-B6A1-3903-6DA8-2123493F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819A2C-FA92-7748-E1DC-AA370E547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4A91F7-3373-B1A5-05A9-1FCF0F6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A73B6-1869-676B-D142-DE526324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D168B-569F-436B-6B39-C6AC005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83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12810-270F-62BD-F07E-CB575D0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A8A64-1D42-FCCE-E000-A737E82BC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78355E-F830-62B9-C8DB-003729E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5977-E666-450F-A6F4-77627985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A1F78-0B28-6409-620A-AA0A7B7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1D49A-8E78-4620-9C94-562D204F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F4C791-C1A3-B7A6-37AF-4CCDC0843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1EF532-E41E-F335-9C7D-06ED419F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E5E6-CE64-10CF-0C1D-B0410975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8BD102-AAC1-0366-0E9F-B8AF283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E4D24F-CB4B-23D6-9C27-BCDBB964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75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B54D7-503B-96DB-65E6-9B16554F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A717-E078-C09B-BB46-B340B4C8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FF9E18-2B17-879F-8535-987D1CD13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C3181D-B67B-48D3-38BB-69201EF06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2F5A2E-45C8-CB0E-3C14-62E232EDD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55C96E-BBDC-8305-24A0-5EF8D3D0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C3E4B80-0DC6-0F44-85B1-6F9E9FC8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E492CE-DBB1-8A78-5215-3537981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5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33C13-A10A-0761-8E41-C93BFBE4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D6475DF-23A2-D006-DAB5-C24334E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8ED622-C16D-3BAB-9127-8B58ED15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BD616-FE07-BEAF-EC24-0353F89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29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42D9E0A-CCA8-BF76-233D-C5D12301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8069FA-1DD0-DEAA-C45E-84AF93E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C158B4-57AE-7405-8118-4BC6D0F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4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66356B-4128-D263-5E7F-78DE6008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501B8E-EBC7-E90F-E040-A10372A4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A58E49-F23B-C2C5-C8BA-1F0D74F7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A5DEAD-9001-875A-BB55-B1F11E09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410826-39ED-96DB-9DE3-13E181A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40EDE-D812-8D79-8F78-0B06676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6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7F4138-C269-01BF-B198-9491C3BC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980A1-38DF-2CCE-9A59-5A336A95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5B2F12-E03F-3B4F-7002-4BA06F2F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BEB82A-BB55-FBF0-F83A-0AF9FF26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6E045C-9996-3FFC-DB5C-B1266FDF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CE455-CEBD-DF3D-B44D-E25234A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06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8BFA2B-69CA-D762-0FDC-4E0B2B5E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F76BF5-C2DB-7D2C-14FD-4B3F6F7F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30E76-9990-6F70-69FB-E901D161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EE2092-AF8B-320A-0FBA-6ED8DCD9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0FB703-D404-32FF-8233-98EF434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81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B4BC8EE-1741-A32A-66D0-FC1627A8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1F3B0-13C9-2BDD-9055-EDD600FB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2E14F8-CD9D-BE06-F439-0A09704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4B3F4-D91E-A361-322F-1B6E3944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270159-CBA2-8482-3772-DA4685B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7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2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8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18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5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45407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792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68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4232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8553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9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0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2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4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A77C8DB-6D65-4872-6CFC-5CE99DB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26B1A-9BAA-0778-01A4-BDB073ED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E9A9E3-180A-5168-2BCF-483D3484B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5985-E6D8-49C9-A069-A73EAB4962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9B3B8C-C9A2-7259-4ACA-137DDC3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0C6856-8BA2-2B4F-5FB3-4E49BF9AC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0429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microsoft.com/office/2007/relationships/hdphoto" Target="../media/hdphoto5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emf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B2A79-A019-CAD5-C88C-6FE02F893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286" y="1006932"/>
            <a:ext cx="4840644" cy="1371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38B073-90A7-46AC-B65B-160D566FC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551" y="2327049"/>
            <a:ext cx="8785097" cy="2280102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1CBDD551-0A7E-6716-204A-18241325F6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04" y="3696555"/>
            <a:ext cx="3161445" cy="31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1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487643" y="1944961"/>
              <a:ext cx="4043102" cy="1179363"/>
              <a:chOff x="814573" y="3332278"/>
              <a:chExt cx="2641931" cy="117936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1179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địa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địa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chính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58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823065" y="3771197"/>
            <a:ext cx="9121160" cy="2705803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489135" y="3762237"/>
              <a:ext cx="4041610" cy="1567481"/>
              <a:chOff x="815548" y="3307465"/>
              <a:chExt cx="2640956" cy="1567481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15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trung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bình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mưa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TB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mùa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6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7060405" y="3762237"/>
              <a:ext cx="4045745" cy="1077688"/>
              <a:chOff x="859116" y="3307465"/>
              <a:chExt cx="2643658" cy="1077688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1077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tên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,…)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10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F7719F-00D6-2A56-5D3B-EB0624DE8255}"/>
              </a:ext>
            </a:extLst>
          </p:cNvPr>
          <p:cNvSpPr txBox="1"/>
          <p:nvPr/>
        </p:nvSpPr>
        <p:spPr>
          <a:xfrm>
            <a:off x="2438400" y="885825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Mỗi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nhóm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nội</a:t>
            </a:r>
            <a:r>
              <a:rPr lang="en-US" sz="4000" b="1" dirty="0">
                <a:solidFill>
                  <a:srgbClr val="FF0000"/>
                </a:solidFill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42216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50"/>
            <a:ext cx="11677650" cy="1643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Địa hình Hà Nội vừa có đồi, núi và đồng bằng, trong đó diện tích của đồng bằng là lớn nhất (chiếm khoảng 3/4 diện tích tự nhiên của thành phố. Độ cao trung bình từ 5 - 20m so với mực nước biển.</a:t>
            </a:r>
            <a:endParaRPr lang="x-none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D69035-4C4D-F61B-0470-1D964DC97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1952624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247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hời tiết Hà Nội có đặc trưng nổi bật là gió mùa ẩm, nóng và mưa nhiều về mùa hè, lạnh và ít mưa về mùa đông.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23,6ºC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Lượng mưa trung bình hàng nǎm là 1.800mm và mỗi nǎm có khoảng 114 ngày mưa.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D7AE9C-8F27-9D5D-A346-4B60EF60671B}"/>
              </a:ext>
            </a:extLst>
          </p:cNvPr>
          <p:cNvGrpSpPr/>
          <p:nvPr/>
        </p:nvGrpSpPr>
        <p:grpSpPr>
          <a:xfrm>
            <a:off x="1085850" y="2924174"/>
            <a:ext cx="6303168" cy="3156467"/>
            <a:chOff x="1085850" y="2924174"/>
            <a:chExt cx="6303168" cy="315646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CB0F37F3-E0B8-7CAB-FF70-26B816BA4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2924174"/>
              <a:ext cx="4895850" cy="2904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B32594-A08A-D86E-913C-0AD6B31C9BEF}"/>
                </a:ext>
              </a:extLst>
            </p:cNvPr>
            <p:cNvSpPr txBox="1"/>
            <p:nvPr/>
          </p:nvSpPr>
          <p:spPr>
            <a:xfrm>
              <a:off x="1231106" y="5711309"/>
              <a:ext cx="6157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Nhiệt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độ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không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khí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(ºC)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42FD8B-ABB7-A076-461F-E4F0B2519BE1}"/>
              </a:ext>
            </a:extLst>
          </p:cNvPr>
          <p:cNvGrpSpPr/>
          <p:nvPr/>
        </p:nvGrpSpPr>
        <p:grpSpPr>
          <a:xfrm>
            <a:off x="6529388" y="2962274"/>
            <a:ext cx="6176962" cy="3080267"/>
            <a:chOff x="6529388" y="2962274"/>
            <a:chExt cx="6176962" cy="3080267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A150C26F-2235-9AFF-84A8-FEF624375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388" y="2962274"/>
              <a:ext cx="4729162" cy="280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8AE344-3E96-4618-0A39-E49BAB28F0C4}"/>
                </a:ext>
              </a:extLst>
            </p:cNvPr>
            <p:cNvSpPr txBox="1"/>
            <p:nvPr/>
          </p:nvSpPr>
          <p:spPr>
            <a:xfrm>
              <a:off x="6610350" y="5673209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Lượng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mưa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(mm)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3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8342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 Nội hiện có 7 con sông dài chảy qua địa phận, đó là: sông Hồng, sông Đà, sông Đuống, sông Nhuệ, sông Cầu, sông Đáy, sông Cà Lồ.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Ngoài ra còn có 3 con sông ngắn, chủ yếu chảy trong nội thành, gồm: sông Tô Lịch, sông Kim Ngưu, và sông Tích. 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074" name="Picture 2" descr="Các sông, hồ ở Hà Nội bạn nên đến vì có cảnh quan đẹp - Điểm tin du lịch 24h">
            <a:extLst>
              <a:ext uri="{FF2B5EF4-FFF2-40B4-BE49-F238E27FC236}">
                <a16:creationId xmlns:a16="http://schemas.microsoft.com/office/drawing/2014/main" id="{6BF4E0C2-EB60-0B17-497C-F9A4C7B9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4" y="2209204"/>
            <a:ext cx="6943725" cy="39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8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tế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487643" y="1944961"/>
              <a:ext cx="4043102" cy="1105653"/>
              <a:chOff x="814573" y="3332278"/>
              <a:chExt cx="2641931" cy="110565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1105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nông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nghiệp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trọt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chăn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lâm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nghiệp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thuỷ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25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823065" y="3771197"/>
            <a:ext cx="9121160" cy="2705803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489135" y="3762237"/>
              <a:ext cx="4041610" cy="1029581"/>
              <a:chOff x="815548" y="3307465"/>
              <a:chExt cx="2640956" cy="1029581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97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2: </a:t>
                </a:r>
                <a:r>
                  <a:rPr lang="vi-VN" sz="2800" b="1" i="0" u="none" strike="noStrike" dirty="0">
                    <a:solidFill>
                      <a:srgbClr val="292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 động công nghiệp: khai thác khoáng sản, sản xuất điện, chế biến lương thực, dệt may,...</a:t>
                </a:r>
                <a:endPara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6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7060405" y="3762237"/>
              <a:ext cx="4045745" cy="1046956"/>
              <a:chOff x="859116" y="3307465"/>
              <a:chExt cx="2643658" cy="1046956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1010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</a:t>
                </a:r>
                <a:r>
                  <a:rPr lang="vi-VN" sz="2800" b="1" i="0" u="none" strike="noStrike" dirty="0">
                    <a:solidFill>
                      <a:srgbClr val="262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 động dịch vụ: du lịch, thương mại, giao thông vận tải,...</a:t>
                </a:r>
                <a:endPara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80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F7719F-00D6-2A56-5D3B-EB0624DE8255}"/>
              </a:ext>
            </a:extLst>
          </p:cNvPr>
          <p:cNvSpPr txBox="1"/>
          <p:nvPr/>
        </p:nvSpPr>
        <p:spPr>
          <a:xfrm>
            <a:off x="2438400" y="885825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27674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262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Nông nghiệp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trồng lúa, hoa màu, cây ăn quả,…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CA1F7-CD2A-92A7-40A2-9D7451A76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4" y="1524000"/>
            <a:ext cx="61436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50"/>
            <a:ext cx="11677650" cy="15580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Sản xuất công nghiệp với nhiều khu công nghiệp nổi tiếng, như: khu công nghiệp Sài Đồng A; khu công nghiệp Bắc Thăng Long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;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hu công nghệ cao Hòa Lạc…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18510-278D-F55B-E2CC-1A27E797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857375"/>
            <a:ext cx="763528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262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Hoạt động dịch vụ: du lịch, thương mại, giao thông vận tải,...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mẽ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86E92-7639-A5A6-5B8D-33A922347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4" y="1530402"/>
            <a:ext cx="6619875" cy="44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A61855-4308-2631-97AA-FAFF0DB87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277" y="1308595"/>
            <a:ext cx="6242845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6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A246E69-3A55-A7C0-A70E-A6461BF851F1}"/>
              </a:ext>
            </a:extLst>
          </p:cNvPr>
          <p:cNvGrpSpPr/>
          <p:nvPr/>
        </p:nvGrpSpPr>
        <p:grpSpPr>
          <a:xfrm>
            <a:off x="7967955" y="1741701"/>
            <a:ext cx="4374772" cy="4304776"/>
            <a:chOff x="7967955" y="1741701"/>
            <a:chExt cx="4374772" cy="43047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B43ED6-B7A7-00BA-717B-14867A72C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955" y="1741701"/>
              <a:ext cx="4374772" cy="43047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08C72A-9340-D24E-7EDE-13D1AB7D4060}"/>
                </a:ext>
              </a:extLst>
            </p:cNvPr>
            <p:cNvSpPr txBox="1"/>
            <p:nvPr/>
          </p:nvSpPr>
          <p:spPr>
            <a:xfrm>
              <a:off x="8496300" y="5362575"/>
              <a:ext cx="3781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</a:rPr>
                <a:t>Thảo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đôi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FCD4943-DEEE-54E3-2A8B-1A87290B46FB}"/>
              </a:ext>
            </a:extLst>
          </p:cNvPr>
          <p:cNvSpPr/>
          <p:nvPr/>
        </p:nvSpPr>
        <p:spPr>
          <a:xfrm>
            <a:off x="800100" y="1950448"/>
            <a:ext cx="7677150" cy="2690352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b="1" i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BCD2526E-9120-1387-ACE1-470C06514AB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C15F382B-ADB9-262D-EA34-9CE64FD5F9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9B39F956-9D12-5D55-3EF4-3658CDF8BD1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;p13">
            <a:extLst>
              <a:ext uri="{FF2B5EF4-FFF2-40B4-BE49-F238E27FC236}">
                <a16:creationId xmlns:a16="http://schemas.microsoft.com/office/drawing/2014/main" id="{E4705F21-335B-6EB8-1328-6063C18E51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p13">
            <a:extLst>
              <a:ext uri="{FF2B5EF4-FFF2-40B4-BE49-F238E27FC236}">
                <a16:creationId xmlns:a16="http://schemas.microsoft.com/office/drawing/2014/main" id="{82468D7A-7A92-E1A8-9EE5-A028121250C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1;p13">
            <a:extLst>
              <a:ext uri="{FF2B5EF4-FFF2-40B4-BE49-F238E27FC236}">
                <a16:creationId xmlns:a16="http://schemas.microsoft.com/office/drawing/2014/main" id="{33BCC7EE-78D1-574C-8ED3-D72E5124193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2;p13">
            <a:extLst>
              <a:ext uri="{FF2B5EF4-FFF2-40B4-BE49-F238E27FC236}">
                <a16:creationId xmlns:a16="http://schemas.microsoft.com/office/drawing/2014/main" id="{41C963F1-9235-F006-4A3F-B53EF12B334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3;p13">
            <a:extLst>
              <a:ext uri="{FF2B5EF4-FFF2-40B4-BE49-F238E27FC236}">
                <a16:creationId xmlns:a16="http://schemas.microsoft.com/office/drawing/2014/main" id="{D26BC98D-F516-738E-3342-8A49994EDA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4;p13">
            <a:extLst>
              <a:ext uri="{FF2B5EF4-FFF2-40B4-BE49-F238E27FC236}">
                <a16:creationId xmlns:a16="http://schemas.microsoft.com/office/drawing/2014/main" id="{E7CC0D7F-B532-05E4-3984-C7248C91313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4">
            <a:extLst>
              <a:ext uri="{FF2B5EF4-FFF2-40B4-BE49-F238E27FC236}">
                <a16:creationId xmlns:a16="http://schemas.microsoft.com/office/drawing/2014/main" id="{3602595F-9407-3D81-4AD9-4DBCD81F3E2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5;p14">
            <a:extLst>
              <a:ext uri="{FF2B5EF4-FFF2-40B4-BE49-F238E27FC236}">
                <a16:creationId xmlns:a16="http://schemas.microsoft.com/office/drawing/2014/main" id="{B606D612-26D4-F5BF-892F-29F91405653E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" name="Google Shape;81;p14">
            <a:extLst>
              <a:ext uri="{FF2B5EF4-FFF2-40B4-BE49-F238E27FC236}">
                <a16:creationId xmlns:a16="http://schemas.microsoft.com/office/drawing/2014/main" id="{B29A9498-3DBE-A046-E521-19653E0B283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82;p14">
            <a:extLst>
              <a:ext uri="{FF2B5EF4-FFF2-40B4-BE49-F238E27FC236}">
                <a16:creationId xmlns:a16="http://schemas.microsoft.com/office/drawing/2014/main" id="{EB1DACA0-C384-D186-C18F-1C70C1035A4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8F9DB1-848F-A069-1D63-3F11A4DF0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8126" y="2222227"/>
            <a:ext cx="4945599" cy="665751"/>
          </a:xfrm>
          <a:prstGeom prst="rect">
            <a:avLst/>
          </a:prstGeom>
        </p:spPr>
      </p:pic>
      <p:pic>
        <p:nvPicPr>
          <p:cNvPr id="1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02CD284-A6CC-CA3E-7344-9318E554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5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ực trạng môi trường hiện nay">
            <a:hlinkClick r:id="" action="ppaction://media"/>
            <a:extLst>
              <a:ext uri="{FF2B5EF4-FFF2-40B4-BE49-F238E27FC236}">
                <a16:creationId xmlns:a16="http://schemas.microsoft.com/office/drawing/2014/main" id="{D61CEF8A-2641-34D3-0D6B-E54D0AEBB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8619C0-355B-F6F2-11DB-C2B585778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41" y="1483055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4">
            <a:extLst>
              <a:ext uri="{FF2B5EF4-FFF2-40B4-BE49-F238E27FC236}">
                <a16:creationId xmlns:a16="http://schemas.microsoft.com/office/drawing/2014/main" id="{AC49D9F8-19FE-C0F7-1330-2DF2D595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0425" y="761999"/>
            <a:ext cx="4904977" cy="1076583"/>
          </a:xfrm>
          <a:prstGeom prst="rect">
            <a:avLst/>
          </a:prstGeom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6F3B813B-A865-4B0C-F4E3-545AE43120FA}"/>
              </a:ext>
            </a:extLst>
          </p:cNvPr>
          <p:cNvSpPr txBox="1"/>
          <p:nvPr/>
        </p:nvSpPr>
        <p:spPr>
          <a:xfrm>
            <a:off x="6966727" y="965287"/>
            <a:ext cx="514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đoạn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thơ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sau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LNTH-LuoLuoNotangYuanTi 1" charset="-128"/>
              <a:cs typeface="LNTH-LuoLuoNotangYuanTi 1" charset="-128"/>
            </a:endParaRPr>
          </a:p>
        </p:txBody>
      </p:sp>
      <p:pic>
        <p:nvPicPr>
          <p:cNvPr id="24" name="Hình ảnh 2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7CB009B-DFCD-A579-FC99-6E0DFF83F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636" l="10000" r="90000">
                        <a14:foregroundMark x1="58500" y1="22960" x2="48500" y2="39279"/>
                        <a14:foregroundMark x1="46293" y1="47565" x2="42333" y2="62429"/>
                        <a14:foregroundMark x1="48500" y1="39279" x2="46933" y2="45161"/>
                        <a14:foregroundMark x1="42333" y1="62429" x2="46500" y2="56546"/>
                        <a14:foregroundMark x1="49927" y1="45161" x2="52667" y2="36053"/>
                        <a14:foregroundMark x1="49755" y1="45731" x2="49927" y2="45161"/>
                        <a14:foregroundMark x1="49698" y1="45920" x2="49755" y2="45731"/>
                        <a14:foregroundMark x1="49412" y1="46869" x2="49698" y2="45920"/>
                        <a14:foregroundMark x1="46500" y1="56546" x2="49412" y2="46869"/>
                        <a14:foregroundMark x1="49833" y1="39469" x2="53833" y2="57875"/>
                        <a14:foregroundMark x1="53833" y1="57875" x2="54333" y2="58634"/>
                        <a14:foregroundMark x1="45000" y1="22960" x2="43667" y2="35294"/>
                        <a14:foregroundMark x1="54833" y1="5693" x2="54833" y2="5693"/>
                        <a14:foregroundMark x1="60667" y1="90702" x2="60667" y2="90702"/>
                        <a14:foregroundMark x1="63974" y1="85259" x2="60333" y2="93548"/>
                        <a14:foregroundMark x1="60333" y1="93548" x2="57500" y2="95636"/>
                        <a14:foregroundMark x1="57667" y1="88425" x2="64167" y2="88235"/>
                        <a14:foregroundMark x1="64167" y1="88235" x2="64711" y2="86642"/>
                        <a14:foregroundMark x1="59833" y1="91082" x2="59833" y2="91082"/>
                        <a14:foregroundMark x1="31500" y1="69450" x2="31500" y2="69450"/>
                        <a14:foregroundMark x1="30500" y1="68501" x2="30500" y2="68501"/>
                        <a14:foregroundMark x1="29333" y1="67362" x2="29333" y2="67362"/>
                        <a14:backgroundMark x1="46833" y1="45920" x2="46833" y2="45920"/>
                        <a14:backgroundMark x1="46500" y1="46110" x2="46500" y2="46110"/>
                        <a14:backgroundMark x1="47333" y1="45920" x2="47333" y2="45920"/>
                        <a14:backgroundMark x1="47500" y1="45731" x2="47500" y2="45731"/>
                        <a14:backgroundMark x1="47000" y1="45161" x2="47000" y2="45161"/>
                        <a14:backgroundMark x1="46500" y1="46869" x2="46500" y2="46869"/>
                        <a14:backgroundMark x1="46167" y1="46300" x2="47000" y2="46300"/>
                        <a14:backgroundMark x1="65333" y1="79696" x2="67167" y2="85958"/>
                        <a14:backgroundMark x1="65167" y1="79127" x2="67667" y2="83681"/>
                        <a14:backgroundMark x1="65167" y1="79886" x2="67167" y2="85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34" y="1494071"/>
            <a:ext cx="5334868" cy="4685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A4AB72-91B2-7F34-CE16-94B8F6AE7181}"/>
              </a:ext>
            </a:extLst>
          </p:cNvPr>
          <p:cNvGrpSpPr/>
          <p:nvPr/>
        </p:nvGrpSpPr>
        <p:grpSpPr>
          <a:xfrm>
            <a:off x="123824" y="180977"/>
            <a:ext cx="6962775" cy="3362323"/>
            <a:chOff x="123825" y="666336"/>
            <a:chExt cx="6648450" cy="2981739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FA83C8C-49D7-871C-E88D-5949925B6982}"/>
                </a:ext>
              </a:extLst>
            </p:cNvPr>
            <p:cNvSpPr/>
            <p:nvPr/>
          </p:nvSpPr>
          <p:spPr>
            <a:xfrm>
              <a:off x="123825" y="666336"/>
              <a:ext cx="6648450" cy="2981739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886585217">
                    <a:custGeom>
                      <a:avLst/>
                      <a:gdLst>
                        <a:gd name="connsiteX0" fmla="*/ 0 w 3225130"/>
                        <a:gd name="connsiteY0" fmla="*/ 416384 h 2498252"/>
                        <a:gd name="connsiteX1" fmla="*/ 416384 w 3225130"/>
                        <a:gd name="connsiteY1" fmla="*/ 0 h 2498252"/>
                        <a:gd name="connsiteX2" fmla="*/ 1014475 w 3225130"/>
                        <a:gd name="connsiteY2" fmla="*/ 0 h 2498252"/>
                        <a:gd name="connsiteX3" fmla="*/ 1540794 w 3225130"/>
                        <a:gd name="connsiteY3" fmla="*/ 0 h 2498252"/>
                        <a:gd name="connsiteX4" fmla="*/ 2162808 w 3225130"/>
                        <a:gd name="connsiteY4" fmla="*/ 0 h 2498252"/>
                        <a:gd name="connsiteX5" fmla="*/ 2808746 w 3225130"/>
                        <a:gd name="connsiteY5" fmla="*/ 0 h 2498252"/>
                        <a:gd name="connsiteX6" fmla="*/ 3225130 w 3225130"/>
                        <a:gd name="connsiteY6" fmla="*/ 416384 h 2498252"/>
                        <a:gd name="connsiteX7" fmla="*/ 3225130 w 3225130"/>
                        <a:gd name="connsiteY7" fmla="*/ 1004855 h 2498252"/>
                        <a:gd name="connsiteX8" fmla="*/ 3225130 w 3225130"/>
                        <a:gd name="connsiteY8" fmla="*/ 1526707 h 2498252"/>
                        <a:gd name="connsiteX9" fmla="*/ 3225130 w 3225130"/>
                        <a:gd name="connsiteY9" fmla="*/ 2081868 h 2498252"/>
                        <a:gd name="connsiteX10" fmla="*/ 2808746 w 3225130"/>
                        <a:gd name="connsiteY10" fmla="*/ 2498252 h 2498252"/>
                        <a:gd name="connsiteX11" fmla="*/ 2234579 w 3225130"/>
                        <a:gd name="connsiteY11" fmla="*/ 2498252 h 2498252"/>
                        <a:gd name="connsiteX12" fmla="*/ 1660412 w 3225130"/>
                        <a:gd name="connsiteY12" fmla="*/ 2498252 h 2498252"/>
                        <a:gd name="connsiteX13" fmla="*/ 1014475 w 3225130"/>
                        <a:gd name="connsiteY13" fmla="*/ 2498252 h 2498252"/>
                        <a:gd name="connsiteX14" fmla="*/ 416384 w 3225130"/>
                        <a:gd name="connsiteY14" fmla="*/ 2498252 h 2498252"/>
                        <a:gd name="connsiteX15" fmla="*/ 0 w 3225130"/>
                        <a:gd name="connsiteY15" fmla="*/ 2081868 h 2498252"/>
                        <a:gd name="connsiteX16" fmla="*/ 0 w 3225130"/>
                        <a:gd name="connsiteY16" fmla="*/ 1493397 h 2498252"/>
                        <a:gd name="connsiteX17" fmla="*/ 0 w 3225130"/>
                        <a:gd name="connsiteY17" fmla="*/ 938236 h 2498252"/>
                        <a:gd name="connsiteX18" fmla="*/ 0 w 3225130"/>
                        <a:gd name="connsiteY18" fmla="*/ 416384 h 2498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225130" h="2498252" fill="none" extrusionOk="0">
                          <a:moveTo>
                            <a:pt x="0" y="416384"/>
                          </a:moveTo>
                          <a:cubicBezTo>
                            <a:pt x="28837" y="192833"/>
                            <a:pt x="254180" y="6716"/>
                            <a:pt x="416384" y="0"/>
                          </a:cubicBezTo>
                          <a:cubicBezTo>
                            <a:pt x="662493" y="-47266"/>
                            <a:pt x="880075" y="61114"/>
                            <a:pt x="1014475" y="0"/>
                          </a:cubicBezTo>
                          <a:cubicBezTo>
                            <a:pt x="1148875" y="-61114"/>
                            <a:pt x="1429603" y="9551"/>
                            <a:pt x="1540794" y="0"/>
                          </a:cubicBezTo>
                          <a:cubicBezTo>
                            <a:pt x="1651985" y="-9551"/>
                            <a:pt x="2015192" y="25268"/>
                            <a:pt x="2162808" y="0"/>
                          </a:cubicBezTo>
                          <a:cubicBezTo>
                            <a:pt x="2310424" y="-25268"/>
                            <a:pt x="2494201" y="16537"/>
                            <a:pt x="2808746" y="0"/>
                          </a:cubicBezTo>
                          <a:cubicBezTo>
                            <a:pt x="3030129" y="39604"/>
                            <a:pt x="3242672" y="134092"/>
                            <a:pt x="3225130" y="416384"/>
                          </a:cubicBezTo>
                          <a:cubicBezTo>
                            <a:pt x="3261748" y="701522"/>
                            <a:pt x="3160590" y="756302"/>
                            <a:pt x="3225130" y="1004855"/>
                          </a:cubicBezTo>
                          <a:cubicBezTo>
                            <a:pt x="3289670" y="1253408"/>
                            <a:pt x="3219882" y="1372189"/>
                            <a:pt x="3225130" y="1526707"/>
                          </a:cubicBezTo>
                          <a:cubicBezTo>
                            <a:pt x="3230378" y="1681225"/>
                            <a:pt x="3201470" y="1845030"/>
                            <a:pt x="3225130" y="2081868"/>
                          </a:cubicBezTo>
                          <a:cubicBezTo>
                            <a:pt x="3211008" y="2289095"/>
                            <a:pt x="3054562" y="2497602"/>
                            <a:pt x="2808746" y="2498252"/>
                          </a:cubicBezTo>
                          <a:cubicBezTo>
                            <a:pt x="2686091" y="2539849"/>
                            <a:pt x="2438903" y="2487928"/>
                            <a:pt x="2234579" y="2498252"/>
                          </a:cubicBezTo>
                          <a:cubicBezTo>
                            <a:pt x="2030255" y="2508576"/>
                            <a:pt x="1899592" y="2497014"/>
                            <a:pt x="1660412" y="2498252"/>
                          </a:cubicBezTo>
                          <a:cubicBezTo>
                            <a:pt x="1421232" y="2499490"/>
                            <a:pt x="1244229" y="2461775"/>
                            <a:pt x="1014475" y="2498252"/>
                          </a:cubicBezTo>
                          <a:cubicBezTo>
                            <a:pt x="784721" y="2534729"/>
                            <a:pt x="703679" y="2468160"/>
                            <a:pt x="416384" y="2498252"/>
                          </a:cubicBezTo>
                          <a:cubicBezTo>
                            <a:pt x="167549" y="2516582"/>
                            <a:pt x="-43924" y="2305466"/>
                            <a:pt x="0" y="2081868"/>
                          </a:cubicBezTo>
                          <a:cubicBezTo>
                            <a:pt x="-15547" y="1806920"/>
                            <a:pt x="68631" y="1761992"/>
                            <a:pt x="0" y="1493397"/>
                          </a:cubicBezTo>
                          <a:cubicBezTo>
                            <a:pt x="-68631" y="1224802"/>
                            <a:pt x="62898" y="1075608"/>
                            <a:pt x="0" y="938236"/>
                          </a:cubicBezTo>
                          <a:cubicBezTo>
                            <a:pt x="-62898" y="800864"/>
                            <a:pt x="47651" y="563265"/>
                            <a:pt x="0" y="416384"/>
                          </a:cubicBezTo>
                          <a:close/>
                        </a:path>
                        <a:path w="3225130" h="2498252" stroke="0" extrusionOk="0">
                          <a:moveTo>
                            <a:pt x="0" y="416384"/>
                          </a:moveTo>
                          <a:cubicBezTo>
                            <a:pt x="-242" y="203133"/>
                            <a:pt x="232769" y="-1507"/>
                            <a:pt x="416384" y="0"/>
                          </a:cubicBezTo>
                          <a:cubicBezTo>
                            <a:pt x="707839" y="-38471"/>
                            <a:pt x="740788" y="64085"/>
                            <a:pt x="1038398" y="0"/>
                          </a:cubicBezTo>
                          <a:cubicBezTo>
                            <a:pt x="1336008" y="-64085"/>
                            <a:pt x="1442454" y="16963"/>
                            <a:pt x="1588641" y="0"/>
                          </a:cubicBezTo>
                          <a:cubicBezTo>
                            <a:pt x="1734828" y="-16963"/>
                            <a:pt x="1896841" y="22661"/>
                            <a:pt x="2162808" y="0"/>
                          </a:cubicBezTo>
                          <a:cubicBezTo>
                            <a:pt x="2428775" y="-22661"/>
                            <a:pt x="2652858" y="42239"/>
                            <a:pt x="2808746" y="0"/>
                          </a:cubicBezTo>
                          <a:cubicBezTo>
                            <a:pt x="3010000" y="-6177"/>
                            <a:pt x="3282733" y="172510"/>
                            <a:pt x="3225130" y="416384"/>
                          </a:cubicBezTo>
                          <a:cubicBezTo>
                            <a:pt x="3286528" y="586755"/>
                            <a:pt x="3185441" y="856625"/>
                            <a:pt x="3225130" y="1004855"/>
                          </a:cubicBezTo>
                          <a:cubicBezTo>
                            <a:pt x="3264819" y="1153085"/>
                            <a:pt x="3220881" y="1395377"/>
                            <a:pt x="3225130" y="1510052"/>
                          </a:cubicBezTo>
                          <a:cubicBezTo>
                            <a:pt x="3229379" y="1624727"/>
                            <a:pt x="3179110" y="1804465"/>
                            <a:pt x="3225130" y="2081868"/>
                          </a:cubicBezTo>
                          <a:cubicBezTo>
                            <a:pt x="3234323" y="2291862"/>
                            <a:pt x="3034305" y="2502652"/>
                            <a:pt x="2808746" y="2498252"/>
                          </a:cubicBezTo>
                          <a:cubicBezTo>
                            <a:pt x="2508942" y="2567585"/>
                            <a:pt x="2331170" y="2443943"/>
                            <a:pt x="2186732" y="2498252"/>
                          </a:cubicBezTo>
                          <a:cubicBezTo>
                            <a:pt x="2042294" y="2552561"/>
                            <a:pt x="1906785" y="2459802"/>
                            <a:pt x="1660412" y="2498252"/>
                          </a:cubicBezTo>
                          <a:cubicBezTo>
                            <a:pt x="1414039" y="2536702"/>
                            <a:pt x="1208450" y="2447557"/>
                            <a:pt x="1086245" y="2498252"/>
                          </a:cubicBezTo>
                          <a:cubicBezTo>
                            <a:pt x="964040" y="2548947"/>
                            <a:pt x="750335" y="2436244"/>
                            <a:pt x="416384" y="2498252"/>
                          </a:cubicBezTo>
                          <a:cubicBezTo>
                            <a:pt x="163670" y="2441247"/>
                            <a:pt x="43383" y="2351153"/>
                            <a:pt x="0" y="2081868"/>
                          </a:cubicBezTo>
                          <a:cubicBezTo>
                            <a:pt x="-12553" y="1890265"/>
                            <a:pt x="56177" y="1753756"/>
                            <a:pt x="0" y="1560016"/>
                          </a:cubicBezTo>
                          <a:cubicBezTo>
                            <a:pt x="-56177" y="1366276"/>
                            <a:pt x="8615" y="1145435"/>
                            <a:pt x="0" y="1004855"/>
                          </a:cubicBezTo>
                          <a:cubicBezTo>
                            <a:pt x="-8615" y="864275"/>
                            <a:pt x="51555" y="666422"/>
                            <a:pt x="0" y="41638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55AE34-3537-75D7-41E8-EE9D70CC159D}"/>
                </a:ext>
              </a:extLst>
            </p:cNvPr>
            <p:cNvSpPr txBox="1"/>
            <p:nvPr/>
          </p:nvSpPr>
          <p:spPr>
            <a:xfrm>
              <a:off x="136790" y="691167"/>
              <a:ext cx="6534150" cy="275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Núi rừng đây là của chúng ta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cánh đồng thơm mát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ngả đường bát ngát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dòng sông đỏ nặng phù sa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in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Tuyển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3, NXB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1997)</a:t>
              </a:r>
            </a:p>
          </p:txBody>
        </p:sp>
      </p:grp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4DD762D0-3260-0884-6C3C-FEF63F5718D3}"/>
              </a:ext>
            </a:extLst>
          </p:cNvPr>
          <p:cNvSpPr/>
          <p:nvPr/>
        </p:nvSpPr>
        <p:spPr>
          <a:xfrm>
            <a:off x="723121" y="4172160"/>
            <a:ext cx="6830204" cy="2076240"/>
          </a:xfrm>
          <a:custGeom>
            <a:avLst/>
            <a:gdLst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0204" h="2076240" fill="none" extrusionOk="0">
                <a:moveTo>
                  <a:pt x="0" y="207831"/>
                </a:moveTo>
                <a:cubicBezTo>
                  <a:pt x="4718" y="130565"/>
                  <a:pt x="177618" y="-26173"/>
                  <a:pt x="292669" y="0"/>
                </a:cubicBezTo>
                <a:cubicBezTo>
                  <a:pt x="2581186" y="90098"/>
                  <a:pt x="5201170" y="-309794"/>
                  <a:pt x="6537534" y="0"/>
                </a:cubicBezTo>
                <a:cubicBezTo>
                  <a:pt x="6664025" y="-4471"/>
                  <a:pt x="6870602" y="68633"/>
                  <a:pt x="6830204" y="207831"/>
                </a:cubicBezTo>
                <a:cubicBezTo>
                  <a:pt x="6862236" y="905415"/>
                  <a:pt x="6967157" y="1213304"/>
                  <a:pt x="6830204" y="1868408"/>
                </a:cubicBezTo>
                <a:cubicBezTo>
                  <a:pt x="6799193" y="2009413"/>
                  <a:pt x="6735550" y="2075313"/>
                  <a:pt x="6537534" y="2076240"/>
                </a:cubicBezTo>
                <a:cubicBezTo>
                  <a:pt x="5220761" y="2034819"/>
                  <a:pt x="3214893" y="2047243"/>
                  <a:pt x="292669" y="2076240"/>
                </a:cubicBezTo>
                <a:cubicBezTo>
                  <a:pt x="124869" y="2047095"/>
                  <a:pt x="589" y="2002688"/>
                  <a:pt x="0" y="1868408"/>
                </a:cubicBezTo>
                <a:cubicBezTo>
                  <a:pt x="-180890" y="1140215"/>
                  <a:pt x="101895" y="725901"/>
                  <a:pt x="0" y="207831"/>
                </a:cubicBezTo>
                <a:close/>
              </a:path>
              <a:path w="6830204" h="2076240" stroke="0" extrusionOk="0">
                <a:moveTo>
                  <a:pt x="0" y="207831"/>
                </a:moveTo>
                <a:cubicBezTo>
                  <a:pt x="-35502" y="101251"/>
                  <a:pt x="160439" y="-18954"/>
                  <a:pt x="292669" y="0"/>
                </a:cubicBezTo>
                <a:cubicBezTo>
                  <a:pt x="2309483" y="-293669"/>
                  <a:pt x="3350654" y="291705"/>
                  <a:pt x="6537534" y="0"/>
                </a:cubicBezTo>
                <a:cubicBezTo>
                  <a:pt x="6665032" y="-1450"/>
                  <a:pt x="6832713" y="131082"/>
                  <a:pt x="6830204" y="207831"/>
                </a:cubicBezTo>
                <a:cubicBezTo>
                  <a:pt x="6946017" y="684657"/>
                  <a:pt x="7037619" y="1289359"/>
                  <a:pt x="6830204" y="1868408"/>
                </a:cubicBezTo>
                <a:cubicBezTo>
                  <a:pt x="6850221" y="2005376"/>
                  <a:pt x="6674474" y="2071283"/>
                  <a:pt x="6537534" y="2076240"/>
                </a:cubicBezTo>
                <a:cubicBezTo>
                  <a:pt x="4066032" y="2045235"/>
                  <a:pt x="980133" y="2176337"/>
                  <a:pt x="292669" y="2076240"/>
                </a:cubicBezTo>
                <a:cubicBezTo>
                  <a:pt x="137361" y="2035125"/>
                  <a:pt x="-14623" y="1949629"/>
                  <a:pt x="0" y="1868408"/>
                </a:cubicBezTo>
                <a:cubicBezTo>
                  <a:pt x="-183088" y="1268341"/>
                  <a:pt x="-189820" y="872831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-15469" y="73144"/>
                  <a:pt x="166485" y="-4760"/>
                  <a:pt x="292669" y="0"/>
                </a:cubicBezTo>
                <a:cubicBezTo>
                  <a:pt x="2326930" y="109930"/>
                  <a:pt x="5106229" y="56129"/>
                  <a:pt x="6537534" y="0"/>
                </a:cubicBezTo>
                <a:cubicBezTo>
                  <a:pt x="6674725" y="2679"/>
                  <a:pt x="6870078" y="90137"/>
                  <a:pt x="6830204" y="207831"/>
                </a:cubicBezTo>
                <a:cubicBezTo>
                  <a:pt x="6813197" y="1003247"/>
                  <a:pt x="6942374" y="1175097"/>
                  <a:pt x="6830204" y="1868408"/>
                </a:cubicBezTo>
                <a:cubicBezTo>
                  <a:pt x="6809884" y="2005308"/>
                  <a:pt x="6712327" y="2050535"/>
                  <a:pt x="6537534" y="2076240"/>
                </a:cubicBezTo>
                <a:cubicBezTo>
                  <a:pt x="4691776" y="1959151"/>
                  <a:pt x="3412246" y="2097370"/>
                  <a:pt x="292669" y="2076240"/>
                </a:cubicBezTo>
                <a:cubicBezTo>
                  <a:pt x="129168" y="2067013"/>
                  <a:pt x="24617" y="1993723"/>
                  <a:pt x="0" y="1868408"/>
                </a:cubicBezTo>
                <a:cubicBezTo>
                  <a:pt x="-132521" y="1252855"/>
                  <a:pt x="-76295" y="822113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247" y="84570"/>
                  <a:pt x="176993" y="-7075"/>
                  <a:pt x="292669" y="0"/>
                </a:cubicBezTo>
                <a:cubicBezTo>
                  <a:pt x="2316570" y="242430"/>
                  <a:pt x="5171553" y="-167386"/>
                  <a:pt x="6537534" y="0"/>
                </a:cubicBezTo>
                <a:cubicBezTo>
                  <a:pt x="6665782" y="-2206"/>
                  <a:pt x="6861892" y="80796"/>
                  <a:pt x="6830204" y="207831"/>
                </a:cubicBezTo>
                <a:cubicBezTo>
                  <a:pt x="6837107" y="955485"/>
                  <a:pt x="6967714" y="1194851"/>
                  <a:pt x="6830204" y="1868408"/>
                </a:cubicBezTo>
                <a:cubicBezTo>
                  <a:pt x="6802231" y="2011389"/>
                  <a:pt x="6725889" y="2072792"/>
                  <a:pt x="6537534" y="2076240"/>
                </a:cubicBezTo>
                <a:cubicBezTo>
                  <a:pt x="4912138" y="1777172"/>
                  <a:pt x="3324186" y="1830379"/>
                  <a:pt x="292669" y="2076240"/>
                </a:cubicBezTo>
                <a:cubicBezTo>
                  <a:pt x="121779" y="2044562"/>
                  <a:pt x="4587" y="1999173"/>
                  <a:pt x="0" y="1868408"/>
                </a:cubicBezTo>
                <a:cubicBezTo>
                  <a:pt x="-190895" y="1247706"/>
                  <a:pt x="69551" y="752316"/>
                  <a:pt x="0" y="2078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2F648419-C74B-C379-002A-86817F78E849}"/>
              </a:ext>
            </a:extLst>
          </p:cNvPr>
          <p:cNvSpPr txBox="1"/>
          <p:nvPr/>
        </p:nvSpPr>
        <p:spPr>
          <a:xfrm>
            <a:off x="658511" y="4404426"/>
            <a:ext cx="6828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</a:rPr>
              <a:t>Đoạn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thơ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trên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giúp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liên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tưởng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đến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đẹp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ở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địa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phương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FF0000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7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2000" accel="18000" decel="82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A3E0A-5048-B354-3EE2-B80FC5AB9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464" y="1300977"/>
            <a:ext cx="5230821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">
            <a:extLst>
              <a:ext uri="{FF2B5EF4-FFF2-40B4-BE49-F238E27FC236}">
                <a16:creationId xmlns:a16="http://schemas.microsoft.com/office/drawing/2014/main" id="{1B477F1C-71D5-AB90-62A3-FC6FB804A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FBD03E-524C-BEEE-6D37-A262C07F67ED}"/>
              </a:ext>
            </a:extLst>
          </p:cNvPr>
          <p:cNvSpPr/>
          <p:nvPr/>
        </p:nvSpPr>
        <p:spPr>
          <a:xfrm>
            <a:off x="2828260" y="1950448"/>
            <a:ext cx="8773190" cy="2401683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 liệu giáo dục địa phương lớp 4.</a:t>
            </a:r>
            <a:endParaRPr lang="en-US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hiểu các thông tin, tài liệu về tự nhiên, các hoạt động kinh tế của địa phương (từ sách, báo, internet,...).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82F0D4-F27E-D27C-89B2-CF98563F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758" y="541331"/>
            <a:ext cx="318848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Hoạt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động</a:t>
            </a:r>
            <a:r>
              <a:rPr lang="en-US" sz="4800" b="1" dirty="0">
                <a:solidFill>
                  <a:srgbClr val="002060"/>
                </a:solidFill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</a:rPr>
              <a:t>Tìm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hiểu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về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vị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trí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địa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lí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200025"/>
            <a:ext cx="8896350" cy="6498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4871827"/>
            <a:ext cx="12078326" cy="2165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F60D9-587A-871A-D728-3312BD4A3AA4}"/>
              </a:ext>
            </a:extLst>
          </p:cNvPr>
          <p:cNvSpPr txBox="1"/>
          <p:nvPr/>
        </p:nvSpPr>
        <p:spPr>
          <a:xfrm>
            <a:off x="2181225" y="962025"/>
            <a:ext cx="7591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Xác định vị trí địa lí địa phương em (tỉnh hoặc thành phố) trên bản đồ hành chính Việt Nam.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các tỉnh hoặc thành phố tiếp giáp.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biển hoặc quốc gia tiếp giáp (nếu có).</a:t>
            </a: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A5E6A0-E772-DEF8-DC74-64B223CDBC3E}"/>
              </a:ext>
            </a:extLst>
          </p:cNvPr>
          <p:cNvSpPr/>
          <p:nvPr/>
        </p:nvSpPr>
        <p:spPr>
          <a:xfrm>
            <a:off x="1390650" y="1921873"/>
            <a:ext cx="9925050" cy="2401683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căn cứ vào Tài liệu giáo dục địa phươn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và tình hình thực tiễn tại địa phương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để thực hiện các yêu cầu</a:t>
            </a:r>
            <a:endParaRPr lang="en-US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Ở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minh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họa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endParaRPr lang="vi-VN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yellow map with a yellow logo&#10;&#10;Description automatically generated with low confidence">
            <a:extLst>
              <a:ext uri="{FF2B5EF4-FFF2-40B4-BE49-F238E27FC236}">
                <a16:creationId xmlns:a16="http://schemas.microsoft.com/office/drawing/2014/main" id="{F67048ED-3F27-0238-C894-707324701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1844012"/>
            <a:ext cx="2219087" cy="2413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E7C83-B702-37C2-4ED2-3729F531B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28683">
            <a:off x="5682464" y="882215"/>
            <a:ext cx="2658086" cy="274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15D5AF-64BF-E2DE-84C0-78E9415EB1BD}"/>
              </a:ext>
            </a:extLst>
          </p:cNvPr>
          <p:cNvGrpSpPr/>
          <p:nvPr/>
        </p:nvGrpSpPr>
        <p:grpSpPr>
          <a:xfrm>
            <a:off x="7886700" y="1504950"/>
            <a:ext cx="4210050" cy="933450"/>
            <a:chOff x="2552700" y="2476500"/>
            <a:chExt cx="4476750" cy="9334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DCCF31A-A5F4-C867-B94E-905D63BD67CF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Thái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Vĩnh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10" name="Picture 9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8ED15A22-BF5D-B6AB-081B-AF81AAC02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96F90E-37DE-B23A-BC39-84C2F3655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36263">
            <a:off x="5719457" y="2597157"/>
            <a:ext cx="2658086" cy="27495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7A92C0A-E62B-AD1F-0BC6-904EE968672C}"/>
              </a:ext>
            </a:extLst>
          </p:cNvPr>
          <p:cNvGrpSpPr/>
          <p:nvPr/>
        </p:nvGrpSpPr>
        <p:grpSpPr>
          <a:xfrm>
            <a:off x="7839075" y="3876675"/>
            <a:ext cx="4029075" cy="933450"/>
            <a:chOff x="2552700" y="2476500"/>
            <a:chExt cx="4476750" cy="9334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AA19FA-B03D-B5FD-A216-7887AAD9FB1E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Nam,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Hòa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24" name="Picture 23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3D82FF8F-6DC1-7542-744A-61B3ABA5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559CF42-2132-8E00-E192-0BE15A052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43096">
            <a:off x="3013229" y="2813945"/>
            <a:ext cx="2298391" cy="279221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28EA2C-FEB0-67F0-BA30-60A92860EA0B}"/>
              </a:ext>
            </a:extLst>
          </p:cNvPr>
          <p:cNvGrpSpPr/>
          <p:nvPr/>
        </p:nvGrpSpPr>
        <p:grpSpPr>
          <a:xfrm>
            <a:off x="-104775" y="4848225"/>
            <a:ext cx="4943475" cy="933450"/>
            <a:chOff x="2552700" y="2476500"/>
            <a:chExt cx="4943475" cy="93345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3555922-7BC6-43C8-843C-F7BFEB95342E}"/>
                </a:ext>
              </a:extLst>
            </p:cNvPr>
            <p:cNvSpPr/>
            <p:nvPr/>
          </p:nvSpPr>
          <p:spPr>
            <a:xfrm>
              <a:off x="3114675" y="2495550"/>
              <a:ext cx="4381500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Giang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Ninh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Hưng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Yên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45" name="Picture 44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156104CD-86A7-E993-8371-0FA399C97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8A08C23-5173-0A08-3006-7707C28AA8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1004">
            <a:off x="2076422" y="1645552"/>
            <a:ext cx="2428605" cy="121930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CE30578-A8E5-8205-0736-0A8C3F90011D}"/>
              </a:ext>
            </a:extLst>
          </p:cNvPr>
          <p:cNvGrpSpPr/>
          <p:nvPr/>
        </p:nvGrpSpPr>
        <p:grpSpPr>
          <a:xfrm>
            <a:off x="-152400" y="390525"/>
            <a:ext cx="3276599" cy="1304925"/>
            <a:chOff x="2686050" y="2428875"/>
            <a:chExt cx="3276599" cy="130492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1632E0E-9A43-B566-304B-776A7FE82104}"/>
                </a:ext>
              </a:extLst>
            </p:cNvPr>
            <p:cNvSpPr/>
            <p:nvPr/>
          </p:nvSpPr>
          <p:spPr>
            <a:xfrm>
              <a:off x="3114674" y="2495549"/>
              <a:ext cx="2847975" cy="12382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Hòa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Thọ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49" name="Picture 48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57A27333-1793-36FD-8E18-FCB67E70B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050" y="2428875"/>
              <a:ext cx="695324" cy="695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9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739</Words>
  <Application>Microsoft Office PowerPoint</Application>
  <PresentationFormat>Widescreen</PresentationFormat>
  <Paragraphs>64</Paragraphs>
  <Slides>24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微软雅黑</vt:lpstr>
      <vt:lpstr>宋体</vt:lpstr>
      <vt:lpstr>Arial</vt:lpstr>
      <vt:lpstr>Baloo</vt:lpstr>
      <vt:lpstr>Calibri</vt:lpstr>
      <vt:lpstr>Calibri Light</vt:lpstr>
      <vt:lpstr>Cambria</vt:lpstr>
      <vt:lpstr>Coiny</vt:lpstr>
      <vt:lpstr>等线</vt:lpstr>
      <vt:lpstr>等线 Light</vt:lpstr>
      <vt:lpstr>Georgia</vt:lpstr>
      <vt:lpstr>LNTH-LuoLuoNotangYuanTi 1</vt:lpstr>
      <vt:lpstr>Times New Roman</vt:lpstr>
      <vt:lpstr>Wingdings</vt:lpstr>
      <vt:lpstr>字魂37号-波纹乖乖体</vt:lpstr>
      <vt:lpstr>Office 主题</vt:lpstr>
      <vt:lpstr>Chủ đề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2023-06-28T09:22:28Z</dcterms:created>
  <dcterms:modified xsi:type="dcterms:W3CDTF">2025-01-11T23:35:31Z</dcterms:modified>
</cp:coreProperties>
</file>