
<file path=[Content_Types].xml><?xml version="1.0" encoding="utf-8"?>
<Types xmlns="http://schemas.openxmlformats.org/package/2006/content-types">
  <Default Extension="png" ContentType="image/png"/>
  <Default Extension="mp3" ContentType="audio/mpeg"/>
  <Default Extension="webm" ContentType="video/webm"/>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5"/>
  </p:notesMasterIdLst>
  <p:sldIdLst>
    <p:sldId id="2007577166" r:id="rId2"/>
    <p:sldId id="258" r:id="rId3"/>
    <p:sldId id="333" r:id="rId4"/>
    <p:sldId id="334" r:id="rId5"/>
    <p:sldId id="2007577157" r:id="rId6"/>
    <p:sldId id="2007577156" r:id="rId7"/>
    <p:sldId id="2007577159" r:id="rId8"/>
    <p:sldId id="2007577116" r:id="rId9"/>
    <p:sldId id="2007577125" r:id="rId10"/>
    <p:sldId id="2007577126" r:id="rId11"/>
    <p:sldId id="2007577160" r:id="rId12"/>
    <p:sldId id="527" r:id="rId13"/>
    <p:sldId id="280" r:id="rId14"/>
    <p:sldId id="2007577119" r:id="rId15"/>
    <p:sldId id="2007577120" r:id="rId16"/>
    <p:sldId id="2007577143" r:id="rId17"/>
    <p:sldId id="305" r:id="rId18"/>
    <p:sldId id="2007577109" r:id="rId19"/>
    <p:sldId id="2007577110" r:id="rId20"/>
    <p:sldId id="2007577111" r:id="rId21"/>
    <p:sldId id="2007577112" r:id="rId22"/>
    <p:sldId id="2007577165" r:id="rId23"/>
    <p:sldId id="52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5" clrIdx="0"/>
  <p:cmAuthor id="2" name="HP"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2" autoAdjust="0"/>
    <p:restoredTop sz="94660"/>
  </p:normalViewPr>
  <p:slideViewPr>
    <p:cSldViewPr snapToGrid="0">
      <p:cViewPr varScale="1">
        <p:scale>
          <a:sx n="88" d="100"/>
          <a:sy n="88" d="100"/>
        </p:scale>
        <p:origin x="46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6484A-BA4D-4232-9127-2A9D3FDB80F6}"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A1035-C55D-4858-B3ED-72E942D6D3A4}" type="slidenum">
              <a:rPr lang="en-US" smtClean="0"/>
              <a:t>‹#›</a:t>
            </a:fld>
            <a:endParaRPr lang="en-US"/>
          </a:p>
        </p:txBody>
      </p:sp>
    </p:spTree>
    <p:extLst>
      <p:ext uri="{BB962C8B-B14F-4D97-AF65-F5344CB8AC3E}">
        <p14:creationId xmlns:p14="http://schemas.microsoft.com/office/powerpoint/2010/main" val="3628357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11</a:t>
            </a:fld>
            <a:endParaRPr lang="en-US"/>
          </a:p>
        </p:txBody>
      </p:sp>
    </p:spTree>
    <p:extLst>
      <p:ext uri="{BB962C8B-B14F-4D97-AF65-F5344CB8AC3E}">
        <p14:creationId xmlns:p14="http://schemas.microsoft.com/office/powerpoint/2010/main" val="1946279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12</a:t>
            </a:fld>
            <a:endParaRPr lang="en-US"/>
          </a:p>
        </p:txBody>
      </p:sp>
    </p:spTree>
    <p:extLst>
      <p:ext uri="{BB962C8B-B14F-4D97-AF65-F5344CB8AC3E}">
        <p14:creationId xmlns:p14="http://schemas.microsoft.com/office/powerpoint/2010/main" val="223633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617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9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15</a:t>
            </a:fld>
            <a:endParaRPr lang="en-US"/>
          </a:p>
        </p:txBody>
      </p:sp>
    </p:spTree>
    <p:extLst>
      <p:ext uri="{BB962C8B-B14F-4D97-AF65-F5344CB8AC3E}">
        <p14:creationId xmlns:p14="http://schemas.microsoft.com/office/powerpoint/2010/main" val="2043889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16</a:t>
            </a:fld>
            <a:endParaRPr lang="en-US"/>
          </a:p>
        </p:txBody>
      </p:sp>
    </p:spTree>
    <p:extLst>
      <p:ext uri="{BB962C8B-B14F-4D97-AF65-F5344CB8AC3E}">
        <p14:creationId xmlns:p14="http://schemas.microsoft.com/office/powerpoint/2010/main" val="65174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17</a:t>
            </a:fld>
            <a:endParaRPr lang="en-US"/>
          </a:p>
        </p:txBody>
      </p:sp>
    </p:spTree>
    <p:extLst>
      <p:ext uri="{BB962C8B-B14F-4D97-AF65-F5344CB8AC3E}">
        <p14:creationId xmlns:p14="http://schemas.microsoft.com/office/powerpoint/2010/main" val="12740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18</a:t>
            </a:fld>
            <a:endParaRPr lang="en-US"/>
          </a:p>
        </p:txBody>
      </p:sp>
    </p:spTree>
    <p:extLst>
      <p:ext uri="{BB962C8B-B14F-4D97-AF65-F5344CB8AC3E}">
        <p14:creationId xmlns:p14="http://schemas.microsoft.com/office/powerpoint/2010/main" val="2719361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19</a:t>
            </a:fld>
            <a:endParaRPr lang="en-US"/>
          </a:p>
        </p:txBody>
      </p:sp>
    </p:spTree>
    <p:extLst>
      <p:ext uri="{BB962C8B-B14F-4D97-AF65-F5344CB8AC3E}">
        <p14:creationId xmlns:p14="http://schemas.microsoft.com/office/powerpoint/2010/main" val="325448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20</a:t>
            </a:fld>
            <a:endParaRPr lang="en-US"/>
          </a:p>
        </p:txBody>
      </p:sp>
    </p:spTree>
    <p:extLst>
      <p:ext uri="{BB962C8B-B14F-4D97-AF65-F5344CB8AC3E}">
        <p14:creationId xmlns:p14="http://schemas.microsoft.com/office/powerpoint/2010/main" val="190545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452AD2-0E7B-461C-AB7D-8651DAFC104F}" type="slidenum">
              <a:rPr lang="en-US" smtClean="0"/>
              <a:pPr/>
              <a:t>3</a:t>
            </a:fld>
            <a:endParaRPr lang="en-US"/>
          </a:p>
        </p:txBody>
      </p:sp>
    </p:spTree>
    <p:extLst>
      <p:ext uri="{BB962C8B-B14F-4D97-AF65-F5344CB8AC3E}">
        <p14:creationId xmlns:p14="http://schemas.microsoft.com/office/powerpoint/2010/main" val="3806750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21</a:t>
            </a:fld>
            <a:endParaRPr lang="en-US"/>
          </a:p>
        </p:txBody>
      </p:sp>
    </p:spTree>
    <p:extLst>
      <p:ext uri="{BB962C8B-B14F-4D97-AF65-F5344CB8AC3E}">
        <p14:creationId xmlns:p14="http://schemas.microsoft.com/office/powerpoint/2010/main" val="121450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22</a:t>
            </a:fld>
            <a:endParaRPr lang="en-US"/>
          </a:p>
        </p:txBody>
      </p:sp>
    </p:spTree>
    <p:extLst>
      <p:ext uri="{BB962C8B-B14F-4D97-AF65-F5344CB8AC3E}">
        <p14:creationId xmlns:p14="http://schemas.microsoft.com/office/powerpoint/2010/main" val="332708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23</a:t>
            </a:fld>
            <a:endParaRPr lang="en-US"/>
          </a:p>
        </p:txBody>
      </p:sp>
    </p:spTree>
    <p:extLst>
      <p:ext uri="{BB962C8B-B14F-4D97-AF65-F5344CB8AC3E}">
        <p14:creationId xmlns:p14="http://schemas.microsoft.com/office/powerpoint/2010/main" val="3532608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AA1D86-EA1C-4FDD-A8E7-8754DE45A3E4}" type="slidenum">
              <a:rPr lang="en-US" smtClean="0"/>
              <a:pPr/>
              <a:t>4</a:t>
            </a:fld>
            <a:endParaRPr lang="en-US"/>
          </a:p>
        </p:txBody>
      </p:sp>
    </p:spTree>
    <p:extLst>
      <p:ext uri="{BB962C8B-B14F-4D97-AF65-F5344CB8AC3E}">
        <p14:creationId xmlns:p14="http://schemas.microsoft.com/office/powerpoint/2010/main" val="298625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5</a:t>
            </a:fld>
            <a:endParaRPr lang="en-US"/>
          </a:p>
        </p:txBody>
      </p:sp>
    </p:spTree>
    <p:extLst>
      <p:ext uri="{BB962C8B-B14F-4D97-AF65-F5344CB8AC3E}">
        <p14:creationId xmlns:p14="http://schemas.microsoft.com/office/powerpoint/2010/main" val="87946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6</a:t>
            </a:fld>
            <a:endParaRPr lang="en-US"/>
          </a:p>
        </p:txBody>
      </p:sp>
    </p:spTree>
    <p:extLst>
      <p:ext uri="{BB962C8B-B14F-4D97-AF65-F5344CB8AC3E}">
        <p14:creationId xmlns:p14="http://schemas.microsoft.com/office/powerpoint/2010/main" val="129896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7</a:t>
            </a:fld>
            <a:endParaRPr lang="en-US"/>
          </a:p>
        </p:txBody>
      </p:sp>
    </p:spTree>
    <p:extLst>
      <p:ext uri="{BB962C8B-B14F-4D97-AF65-F5344CB8AC3E}">
        <p14:creationId xmlns:p14="http://schemas.microsoft.com/office/powerpoint/2010/main" val="131250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vi-VN">
                <a:solidFill>
                  <a:srgbClr val="000000"/>
                </a:solidFill>
                <a:latin typeface="Calibri"/>
                <a:sym typeface="Calibri"/>
              </a:rPr>
              <a:t>Thiết kế bởi: Nguyễn Thị Phương@gmail.com</a:t>
            </a:r>
            <a:endParaRPr lang="en-US" dirty="0">
              <a:solidFill>
                <a:srgbClr val="000000"/>
              </a:solidFill>
              <a:latin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8BE15-2DDE-48CB-80C4-623A3FEA2E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69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9</a:t>
            </a:fld>
            <a:endParaRPr lang="en-US"/>
          </a:p>
        </p:txBody>
      </p:sp>
    </p:spTree>
    <p:extLst>
      <p:ext uri="{BB962C8B-B14F-4D97-AF65-F5344CB8AC3E}">
        <p14:creationId xmlns:p14="http://schemas.microsoft.com/office/powerpoint/2010/main" val="1223965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10</a:t>
            </a:fld>
            <a:endParaRPr lang="en-US"/>
          </a:p>
        </p:txBody>
      </p:sp>
    </p:spTree>
    <p:extLst>
      <p:ext uri="{BB962C8B-B14F-4D97-AF65-F5344CB8AC3E}">
        <p14:creationId xmlns:p14="http://schemas.microsoft.com/office/powerpoint/2010/main" val="359903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F91815E-DA39-43BA-853A-330B42D4BB66}" type="datetimeFigureOut">
              <a:rPr lang="en-US" smtClean="0"/>
              <a:t>11/22/2024</a:t>
            </a:fld>
            <a:endParaRPr lang="en-US"/>
          </a:p>
        </p:txBody>
      </p:sp>
      <p:sp>
        <p:nvSpPr>
          <p:cNvPr id="17" name="Footer Placeholder 16"/>
          <p:cNvSpPr>
            <a:spLocks noGrp="1"/>
          </p:cNvSpPr>
          <p:nvPr>
            <p:ph type="ftr" sz="quarter" idx="11"/>
          </p:nvPr>
        </p:nvSpPr>
        <p:spPr>
          <a:xfrm>
            <a:off x="3864864" y="6355080"/>
            <a:ext cx="4632960" cy="365760"/>
          </a:xfrm>
        </p:spPr>
        <p:txBody>
          <a:bodyPr/>
          <a:lstStyle/>
          <a:p>
            <a:endParaRPr lang="en-US"/>
          </a:p>
        </p:txBody>
      </p:sp>
      <p:sp>
        <p:nvSpPr>
          <p:cNvPr id="29" name="Slide Number Placeholder 28"/>
          <p:cNvSpPr>
            <a:spLocks noGrp="1"/>
          </p:cNvSpPr>
          <p:nvPr>
            <p:ph type="sldNum" sz="quarter" idx="12"/>
          </p:nvPr>
        </p:nvSpPr>
        <p:spPr>
          <a:xfrm>
            <a:off x="1621536" y="6355080"/>
            <a:ext cx="1625600" cy="365760"/>
          </a:xfrm>
        </p:spPr>
        <p:txBody>
          <a:bodyPr/>
          <a:lstStyle/>
          <a:p>
            <a:fld id="{6F731DDC-079B-4037-B4B0-F88C9358E88D}" type="slidenum">
              <a:rPr lang="en-US" smtClean="0"/>
              <a:t>‹#›</a:t>
            </a:fld>
            <a:endParaRPr 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91815E-DA39-43BA-853A-330B42D4BB6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91815E-DA39-43BA-853A-330B42D4BB6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6"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5344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49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6531719"/>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F91815E-DA39-43BA-853A-330B42D4BB6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F91815E-DA39-43BA-853A-330B42D4BB66}" type="datetimeFigureOut">
              <a:rPr lang="en-US" smtClean="0"/>
              <a:t>11/22/2024</a:t>
            </a:fld>
            <a:endParaRPr lang="en-US"/>
          </a:p>
        </p:txBody>
      </p:sp>
      <p:sp>
        <p:nvSpPr>
          <p:cNvPr id="5" name="Footer Placeholder 4"/>
          <p:cNvSpPr>
            <a:spLocks noGrp="1"/>
          </p:cNvSpPr>
          <p:nvPr>
            <p:ph type="ftr" sz="quarter" idx="11"/>
          </p:nvPr>
        </p:nvSpPr>
        <p:spPr>
          <a:xfrm>
            <a:off x="3864864" y="6355080"/>
            <a:ext cx="4632960" cy="365760"/>
          </a:xfrm>
        </p:spPr>
        <p:txBody>
          <a:bodyPr/>
          <a:lstStyle/>
          <a:p>
            <a:endParaRPr lang="en-US"/>
          </a:p>
        </p:txBody>
      </p:sp>
      <p:sp>
        <p:nvSpPr>
          <p:cNvPr id="6" name="Slide Number Placeholder 5"/>
          <p:cNvSpPr>
            <a:spLocks noGrp="1"/>
          </p:cNvSpPr>
          <p:nvPr>
            <p:ph type="sldNum" sz="quarter" idx="12"/>
          </p:nvPr>
        </p:nvSpPr>
        <p:spPr>
          <a:xfrm>
            <a:off x="1426464" y="6355080"/>
            <a:ext cx="2027936" cy="365760"/>
          </a:xfrm>
        </p:spPr>
        <p:txBody>
          <a:bodyPr/>
          <a:lstStyle/>
          <a:p>
            <a:fld id="{6F731DDC-079B-4037-B4B0-F88C9358E88D}" type="slidenum">
              <a:rPr lang="en-US" smtClean="0"/>
              <a:t>‹#›</a:t>
            </a:fld>
            <a:endParaRPr 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F91815E-DA39-43BA-853A-330B42D4BB6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F91815E-DA39-43BA-853A-330B42D4BB66}"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31DDC-079B-4037-B4B0-F88C9358E88D}" type="slidenum">
              <a:rPr lang="en-US" smtClean="0"/>
              <a:t>‹#›</a:t>
            </a:fld>
            <a:endParaRPr 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F91815E-DA39-43BA-853A-330B42D4BB66}"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31DDC-079B-4037-B4B0-F88C9358E88D}" type="slidenum">
              <a:rPr lang="en-US" smtClean="0"/>
              <a:t>‹#›</a:t>
            </a:fld>
            <a:endParaRPr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1815E-DA39-43BA-853A-330B42D4BB66}"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31DDC-079B-4037-B4B0-F88C9358E88D}" type="slidenum">
              <a:rPr lang="en-US" smtClean="0"/>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F91815E-DA39-43BA-853A-330B42D4BB6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F91815E-DA39-43BA-853A-330B42D4BB6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F91815E-DA39-43BA-853A-330B42D4BB66}" type="datetimeFigureOut">
              <a:rPr lang="en-US" smtClean="0"/>
              <a:t>11/22/2024</a:t>
            </a:fld>
            <a:endParaRPr 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6F731DDC-079B-4037-B4B0-F88C9358E88D}" type="slidenum">
              <a:rPr lang="en-US" smtClean="0"/>
              <a:t>‹#›</a:t>
            </a:fld>
            <a:endParaRPr 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microsoft.com/office/2007/relationships/hdphoto" Target="../media/hdphoto5.wdp"/><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9.png"/><Relationship Id="rId11" Type="http://schemas.microsoft.com/office/2007/relationships/hdphoto" Target="../media/hdphoto7.wdp"/><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17.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notesSlide" Target="../notesSlides/notesSlide11.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49.sv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notesSlide" Target="../notesSlides/notesSlide12.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2.mp3"/><Relationship Id="rId7" Type="http://schemas.microsoft.com/office/2007/relationships/hdphoto" Target="../media/hdphoto8.wdp"/><Relationship Id="rId12"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7.xml"/><Relationship Id="rId6" Type="http://schemas.openxmlformats.org/officeDocument/2006/relationships/image" Target="../media/image34.png"/><Relationship Id="rId11" Type="http://schemas.microsoft.com/office/2007/relationships/hdphoto" Target="../media/hdphoto10.wdp"/><Relationship Id="rId5" Type="http://schemas.openxmlformats.org/officeDocument/2006/relationships/notesSlide" Target="../notesSlides/notesSlide16.xml"/><Relationship Id="rId10" Type="http://schemas.openxmlformats.org/officeDocument/2006/relationships/image" Target="../media/image36.png"/><Relationship Id="rId4" Type="http://schemas.openxmlformats.org/officeDocument/2006/relationships/slideLayout" Target="../slideLayouts/slideLayout2.xml"/><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media2.mp3"/><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tags" Target="../tags/tag18.xml"/><Relationship Id="rId6" Type="http://schemas.openxmlformats.org/officeDocument/2006/relationships/image" Target="../media/image37.gif"/><Relationship Id="rId5" Type="http://schemas.openxmlformats.org/officeDocument/2006/relationships/notesSlide" Target="../notesSlides/notesSlide17.xml"/><Relationship Id="rId4" Type="http://schemas.openxmlformats.org/officeDocument/2006/relationships/slideLayout" Target="../slideLayouts/slideLayout6.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notesSlide" Target="../notesSlides/notesSlide1.xml"/><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audio" Target="../media/media2.mp3"/><Relationship Id="rId10" Type="http://schemas.openxmlformats.org/officeDocument/2006/relationships/image" Target="../media/image6.png"/><Relationship Id="rId4" Type="http://schemas.microsoft.com/office/2007/relationships/media" Target="../media/media2.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40.gif"/><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9.wdp"/><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35.png"/><Relationship Id="rId5" Type="http://schemas.openxmlformats.org/officeDocument/2006/relationships/image" Target="../media/image41.gif"/><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mp3"/><Relationship Id="rId7" Type="http://schemas.microsoft.com/office/2007/relationships/hdphoto" Target="../media/hdphoto11.wdp"/><Relationship Id="rId2" Type="http://schemas.microsoft.com/office/2007/relationships/media" Target="../media/media2.mp3"/><Relationship Id="rId1" Type="http://schemas.openxmlformats.org/officeDocument/2006/relationships/tags" Target="../tags/tag22.xml"/><Relationship Id="rId6" Type="http://schemas.openxmlformats.org/officeDocument/2006/relationships/image" Target="../media/image42.png"/><Relationship Id="rId11" Type="http://schemas.openxmlformats.org/officeDocument/2006/relationships/image" Target="../media/image8.png"/><Relationship Id="rId5" Type="http://schemas.openxmlformats.org/officeDocument/2006/relationships/notesSlide" Target="../notesSlides/notesSlide21.xml"/><Relationship Id="rId10" Type="http://schemas.openxmlformats.org/officeDocument/2006/relationships/image" Target="../media/image45.jpeg"/><Relationship Id="rId4" Type="http://schemas.openxmlformats.org/officeDocument/2006/relationships/slideLayout" Target="../slideLayouts/slideLayout12.xml"/><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2.xml"/><Relationship Id="rId7"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3.webm"/><Relationship Id="rId7" Type="http://schemas.microsoft.com/office/2007/relationships/hdphoto" Target="../media/hdphoto1.wdp"/><Relationship Id="rId2" Type="http://schemas.microsoft.com/office/2007/relationships/media" Target="../media/media3.webm"/><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image" Target="../media/image13.png"/><Relationship Id="rId4" Type="http://schemas.openxmlformats.org/officeDocument/2006/relationships/slideLayout" Target="../slideLayouts/slideLayout12.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3.webm"/><Relationship Id="rId7" Type="http://schemas.microsoft.com/office/2007/relationships/hdphoto" Target="../media/hdphoto1.wdp"/><Relationship Id="rId12" Type="http://schemas.openxmlformats.org/officeDocument/2006/relationships/image" Target="../media/image16.png"/><Relationship Id="rId2" Type="http://schemas.microsoft.com/office/2007/relationships/media" Target="../media/media3.webm"/><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notesSlide" Target="../notesSlides/notesSlide5.xml"/><Relationship Id="rId10" Type="http://schemas.openxmlformats.org/officeDocument/2006/relationships/image" Target="../media/image14.png"/><Relationship Id="rId4" Type="http://schemas.openxmlformats.org/officeDocument/2006/relationships/slideLayout" Target="../slideLayouts/slideLayout1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mp3"/><Relationship Id="rId7" Type="http://schemas.microsoft.com/office/2007/relationships/hdphoto" Target="../media/hdphoto3.wdp"/><Relationship Id="rId12" Type="http://schemas.openxmlformats.org/officeDocument/2006/relationships/image" Target="../media/image6.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17.png"/><Relationship Id="rId11" Type="http://schemas.microsoft.com/office/2007/relationships/hdphoto" Target="../media/hdphoto5.wdp"/><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12.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757704"/>
            <a:ext cx="8686800" cy="30842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38300" y="1804857"/>
            <a:ext cx="8915400" cy="2431435"/>
          </a:xfrm>
          <a:prstGeom prst="rect">
            <a:avLst/>
          </a:prstGeom>
          <a:noFill/>
        </p:spPr>
        <p:txBody>
          <a:bodyPr wrap="square">
            <a:spAutoFit/>
          </a:bodyPr>
          <a:lstStyle/>
          <a:p>
            <a:pPr algn="ctr">
              <a:spcAft>
                <a:spcPts val="1200"/>
              </a:spcAft>
              <a:defRPr/>
            </a:pPr>
            <a:endParaRPr lang="en-US" sz="4800" b="1" dirty="0">
              <a:solidFill>
                <a:srgbClr val="FF0000"/>
              </a:solidFill>
              <a:latin typeface="Times New Roman" panose="02020603050405020304" pitchFamily="18" charset="0"/>
              <a:cs typeface="Times New Roman" panose="02020603050405020304" pitchFamily="18" charset="0"/>
            </a:endParaRPr>
          </a:p>
          <a:p>
            <a:pPr algn="ctr">
              <a:spcAft>
                <a:spcPts val="1200"/>
              </a:spcAft>
              <a:defRPr/>
            </a:pPr>
            <a:r>
              <a:rPr lang="en-US" sz="3600" b="1" dirty="0" err="1">
                <a:solidFill>
                  <a:srgbClr val="FF0000"/>
                </a:solidFill>
                <a:latin typeface="Times New Roman" panose="02020603050405020304" pitchFamily="18" charset="0"/>
                <a:cs typeface="Times New Roman" panose="02020603050405020304" pitchFamily="18" charset="0"/>
              </a:rPr>
              <a:t>Thứ</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6 </a:t>
            </a:r>
            <a:r>
              <a:rPr lang="en-US" sz="3600" b="1" dirty="0" err="1">
                <a:solidFill>
                  <a:srgbClr val="FF0000"/>
                </a:solidFill>
                <a:latin typeface="Times New Roman" panose="02020603050405020304" pitchFamily="18" charset="0"/>
                <a:cs typeface="Times New Roman" panose="02020603050405020304" pitchFamily="18" charset="0"/>
              </a:rPr>
              <a:t>tháng</a:t>
            </a:r>
            <a:r>
              <a:rPr lang="en-US" sz="3600" b="1" dirty="0">
                <a:solidFill>
                  <a:srgbClr val="FF0000"/>
                </a:solidFill>
                <a:latin typeface="Times New Roman" panose="02020603050405020304" pitchFamily="18" charset="0"/>
                <a:cs typeface="Times New Roman" panose="02020603050405020304" pitchFamily="18" charset="0"/>
              </a:rPr>
              <a:t> 11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2024</a:t>
            </a:r>
          </a:p>
          <a:p>
            <a:pPr algn="ctr">
              <a:spcAft>
                <a:spcPts val="1200"/>
              </a:spcAft>
              <a:defRPr/>
            </a:pPr>
            <a:r>
              <a:rPr lang="en-US" sz="4800" b="1" dirty="0" err="1" smtClean="0">
                <a:solidFill>
                  <a:srgbClr val="FF0000"/>
                </a:solidFill>
                <a:latin typeface="Times New Roman" panose="02020603050405020304" pitchFamily="18" charset="0"/>
                <a:cs typeface="Times New Roman" panose="02020603050405020304" pitchFamily="18" charset="0"/>
              </a:rPr>
              <a:t>Quý</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trọng</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thời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gian</a:t>
            </a:r>
            <a:r>
              <a:rPr lang="en-US" sz="4800" b="1" dirty="0" smtClean="0">
                <a:solidFill>
                  <a:srgbClr val="FF0000"/>
                </a:solidFill>
                <a:latin typeface="Times New Roman" panose="02020603050405020304" pitchFamily="18" charset="0"/>
                <a:cs typeface="Times New Roman" panose="02020603050405020304" pitchFamily="18" charset="0"/>
              </a:rPr>
              <a:t> ( </a:t>
            </a:r>
            <a:r>
              <a:rPr lang="en-US" sz="4800" b="1" dirty="0" err="1">
                <a:solidFill>
                  <a:srgbClr val="FF0000"/>
                </a:solidFill>
                <a:latin typeface="Times New Roman" panose="02020603050405020304" pitchFamily="18" charset="0"/>
                <a:cs typeface="Times New Roman" panose="02020603050405020304" pitchFamily="18" charset="0"/>
              </a:rPr>
              <a:t>tiết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1) </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57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1536717" y="1650460"/>
            <a:ext cx="3341705" cy="3086759"/>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536713" y="2675051"/>
            <a:ext cx="31883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mn-cs"/>
              </a:rPr>
              <a:t>Chúng</a:t>
            </a:r>
            <a:r>
              <a:rPr kumimoji="0" lang="en-US" sz="4000" b="0" i="0" u="none" strike="noStrike" kern="1200" cap="none" spc="0" normalizeH="0" noProof="0" dirty="0">
                <a:ln>
                  <a:noFill/>
                </a:ln>
                <a:solidFill>
                  <a:srgbClr val="FFFFFF"/>
                </a:solidFill>
                <a:effectLst/>
                <a:uLnTx/>
                <a:uFillTx/>
                <a:latin typeface="UTM Avo" panose="02040603050506020204" pitchFamily="18" charset="0"/>
                <a:ea typeface="+mn-ea"/>
                <a:cs typeface="+mn-cs"/>
              </a:rPr>
              <a:t> ta </a:t>
            </a:r>
            <a:r>
              <a:rPr kumimoji="0" lang="en-US" sz="4000" b="0" i="0" u="none" strike="noStrike" kern="1200" cap="none" spc="0" normalizeH="0" noProof="0" dirty="0" err="1">
                <a:ln>
                  <a:noFill/>
                </a:ln>
                <a:solidFill>
                  <a:srgbClr val="FFFFFF"/>
                </a:solidFill>
                <a:effectLst/>
                <a:uLnTx/>
                <a:uFillTx/>
                <a:latin typeface="UTM Avo" panose="02040603050506020204" pitchFamily="18" charset="0"/>
                <a:ea typeface="+mn-ea"/>
                <a:cs typeface="+mn-cs"/>
              </a:rPr>
              <a:t>nên</a:t>
            </a:r>
            <a:endParaRPr kumimoji="0" lang="en-US" sz="4000" b="0" i="0" u="none" strike="noStrike" kern="1200" cap="none" spc="0" normalizeH="0" baseline="0" noProof="0" dirty="0">
              <a:ln>
                <a:noFill/>
              </a:ln>
              <a:solidFill>
                <a:srgbClr val="FFFFFF"/>
              </a:solidFill>
              <a:effectLst/>
              <a:uLnTx/>
              <a:uFillTx/>
              <a:latin typeface="UTM Avo" panose="02040603050506020204" pitchFamily="18" charset="0"/>
              <a:ea typeface="+mn-ea"/>
              <a:cs typeface="+mn-cs"/>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5234392" y="1560658"/>
            <a:ext cx="6174825" cy="584775"/>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46A4023A-032E-48E2-9D82-4E1E4CB3C2B0}"/>
              </a:ext>
            </a:extLst>
          </p:cNvPr>
          <p:cNvSpPr txBox="1"/>
          <p:nvPr/>
        </p:nvSpPr>
        <p:spPr>
          <a:xfrm>
            <a:off x="5415890" y="3786573"/>
            <a:ext cx="5843241" cy="1569660"/>
          </a:xfrm>
          <a:prstGeom prst="rect">
            <a:avLst/>
          </a:prstGeom>
          <a:noFill/>
        </p:spPr>
        <p:txBody>
          <a:bodyPr wrap="square" rtlCol="0">
            <a:spAutoFit/>
          </a:bodyPr>
          <a:lstStyle/>
          <a:p>
            <a:pPr lvl="0" algn="ctr"/>
            <a:r>
              <a:rPr lang="en-US" sz="3200" dirty="0" err="1">
                <a:solidFill>
                  <a:srgbClr val="007E39"/>
                </a:solidFill>
                <a:latin typeface="UTM Avo" panose="02040603050506020204" pitchFamily="18" charset="0"/>
              </a:rPr>
              <a:t>Tận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dụng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để</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đúng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hạn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và</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đạt</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hiệu</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quả</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cao</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Tree>
    <p:custDataLst>
      <p:tags r:id="rId1"/>
    </p:custDataLst>
    <p:extLst>
      <p:ext uri="{BB962C8B-B14F-4D97-AF65-F5344CB8AC3E}">
        <p14:creationId xmlns:p14="http://schemas.microsoft.com/office/powerpoint/2010/main" val="290287139"/>
      </p:ext>
    </p:extLst>
  </p:cSld>
  <p:clrMapOvr>
    <a:masterClrMapping/>
  </p:clrMapOvr>
  <p:transition spd="slow" advClick="0" advTm="18789">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5" y="420298"/>
            <a:ext cx="3210170"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21" name="TextBox 20">
            <a:extLst>
              <a:ext uri="{FF2B5EF4-FFF2-40B4-BE49-F238E27FC236}">
                <a16:creationId xmlns:a16="http://schemas.microsoft.com/office/drawing/2014/main" id="{DE9E9535-CC1E-44C5-89EC-43182BC2D8D3}"/>
              </a:ext>
            </a:extLst>
          </p:cNvPr>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sp>
        <p:nvSpPr>
          <p:cNvPr id="24" name="TextBox 23">
            <a:extLst>
              <a:ext uri="{FF2B5EF4-FFF2-40B4-BE49-F238E27FC236}">
                <a16:creationId xmlns:a16="http://schemas.microsoft.com/office/drawing/2014/main" id="{A176335F-A2C8-47CD-AB32-17A44C912D49}"/>
              </a:ext>
            </a:extLst>
          </p:cNvPr>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p>
        </p:txBody>
      </p:sp>
      <p:sp>
        <p:nvSpPr>
          <p:cNvPr id="25" name="TextBox 24">
            <a:extLst>
              <a:ext uri="{FF2B5EF4-FFF2-40B4-BE49-F238E27FC236}">
                <a16:creationId xmlns:a16="http://schemas.microsoft.com/office/drawing/2014/main" id="{98A3EC29-6F12-41A7-8600-CB655A963ABE}"/>
              </a:ext>
            </a:extLst>
          </p:cNvPr>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183800" y="1717560"/>
            <a:ext cx="11652542" cy="2862050"/>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8" name="TextBox 27">
            <a:extLst>
              <a:ext uri="{FF2B5EF4-FFF2-40B4-BE49-F238E27FC236}">
                <a16:creationId xmlns:a16="http://schemas.microsoft.com/office/drawing/2014/main" id="{E354BF91-2EC3-445B-8B8D-8E4CF32FA17A}"/>
              </a:ext>
            </a:extLst>
          </p:cNvPr>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p>
        </p:txBody>
      </p:sp>
      <p:sp>
        <p:nvSpPr>
          <p:cNvPr id="29" name="TextBox 28">
            <a:extLst>
              <a:ext uri="{FF2B5EF4-FFF2-40B4-BE49-F238E27FC236}">
                <a16:creationId xmlns:a16="http://schemas.microsoft.com/office/drawing/2014/main" id="{6A6E997F-5DD1-49C2-ABBC-86165ABE0268}"/>
              </a:ext>
            </a:extLst>
          </p:cNvPr>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p>
        </p:txBody>
      </p:sp>
      <p:sp>
        <p:nvSpPr>
          <p:cNvPr id="31" name="Scroll: Horizontal 30">
            <a:extLst>
              <a:ext uri="{FF2B5EF4-FFF2-40B4-BE49-F238E27FC236}">
                <a16:creationId xmlns:a16="http://schemas.microsoft.com/office/drawing/2014/main" id="{95196126-589D-4ADE-AD00-E52898EFAA33}"/>
              </a:ext>
            </a:extLst>
          </p:cNvPr>
          <p:cNvSpPr/>
          <p:nvPr/>
        </p:nvSpPr>
        <p:spPr>
          <a:xfrm>
            <a:off x="279240" y="5691715"/>
            <a:ext cx="11557102"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là biết sử dụng thời gian một cách tiết kiệm và hợp lí.</a:t>
            </a:r>
          </a:p>
        </p:txBody>
      </p:sp>
    </p:spTree>
    <p:custDataLst>
      <p:tags r:id="rId1"/>
    </p:custDataLst>
    <p:extLst>
      <p:ext uri="{BB962C8B-B14F-4D97-AF65-F5344CB8AC3E}">
        <p14:creationId xmlns:p14="http://schemas.microsoft.com/office/powerpoint/2010/main" val="3296524843"/>
      </p:ext>
    </p:extLst>
  </p:cSld>
  <p:clrMapOvr>
    <a:masterClrMapping/>
  </p:clrMapOvr>
  <mc:AlternateContent xmlns:mc="http://schemas.openxmlformats.org/markup-compatibility/2006" xmlns:p14="http://schemas.microsoft.com/office/powerpoint/2010/main">
    <mc:Choice Requires="p14">
      <p:transition spd="slow" p14:dur="2000" advClick="0" advTm="45780"/>
    </mc:Choice>
    <mc:Fallback xmlns="">
      <p:transition spd="slow" advClick="0" advTm="4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P spid="28" grpId="0" animBg="1"/>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3200" dirty="0">
              <a:solidFill>
                <a:schemeClr val="bg1"/>
              </a:solidFill>
              <a:latin typeface="UTM Avo" panose="02040603050506020204" pitchFamily="18" charset="0"/>
              <a:ea typeface="字魂59号-创粗黑" panose="00000500000000000000" pitchFamily="2" charset="-122"/>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130327" y="1843953"/>
            <a:ext cx="3188368" cy="3170099"/>
          </a:xfrm>
          <a:prstGeom prst="rect">
            <a:avLst/>
          </a:prstGeom>
          <a:noFill/>
        </p:spPr>
        <p:txBody>
          <a:bodyPr wrap="square" rtlCol="0">
            <a:spAutoFit/>
          </a:bodyPr>
          <a:lstStyle/>
          <a:p>
            <a:pPr algn="ctr"/>
            <a:r>
              <a:rPr lang="en-US" sz="4000" dirty="0">
                <a:solidFill>
                  <a:schemeClr val="bg1"/>
                </a:solidFill>
                <a:latin typeface="UTM Avo" panose="02040603050506020204" pitchFamily="18" charset="0"/>
              </a:rPr>
              <a:t>3. </a:t>
            </a:r>
            <a:r>
              <a:rPr lang="en-US" sz="4000" dirty="0" err="1">
                <a:solidFill>
                  <a:schemeClr val="bg1"/>
                </a:solidFill>
                <a:latin typeface="UTM Avo" panose="02040603050506020204" pitchFamily="18" charset="0"/>
              </a:rPr>
              <a:t>Em</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hãy</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suy</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nghĩ</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về</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sự</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cần</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thiết</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phải</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quý</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trọng</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thời</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gian</a:t>
            </a:r>
            <a:endParaRPr lang="en-US" sz="4000" dirty="0">
              <a:solidFill>
                <a:schemeClr val="bg1"/>
              </a:solidFill>
              <a:latin typeface="UTM Avo" panose="02040603050506020204" pitchFamily="18" charset="0"/>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dirty="0">
              <a:solidFill>
                <a:schemeClr val="tx1">
                  <a:lumMod val="50000"/>
                  <a:lumOff val="50000"/>
                </a:schemeClr>
              </a:solidFill>
              <a:latin typeface="UTM Avo" panose="02040603050506020204" pitchFamily="18" charset="0"/>
              <a:ea typeface="字魂59号-创粗黑" panose="00000500000000000000" pitchFamily="2" charset="-122"/>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6093787" y="1230716"/>
            <a:ext cx="5673647" cy="1077218"/>
          </a:xfrm>
          <a:prstGeom prst="rect">
            <a:avLst/>
          </a:prstGeom>
          <a:noFill/>
        </p:spPr>
        <p:txBody>
          <a:bodyPr wrap="square" rtlCol="0">
            <a:spAutoFit/>
          </a:bodyPr>
          <a:lstStyle/>
          <a:p>
            <a:r>
              <a:rPr lang="en-US" sz="3200" dirty="0">
                <a:solidFill>
                  <a:srgbClr val="007E39"/>
                </a:solidFill>
                <a:latin typeface="UTM Avo" panose="02040603050506020204" pitchFamily="18" charset="0"/>
              </a:rPr>
              <a:t>a. </a:t>
            </a:r>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mang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lại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lợi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ích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gì</a:t>
            </a:r>
            <a:r>
              <a:rPr lang="en-US" sz="3200" dirty="0">
                <a:solidFill>
                  <a:srgbClr val="007E39"/>
                </a:solidFill>
                <a:latin typeface="UTM Avo" panose="02040603050506020204" pitchFamily="18" charset="0"/>
              </a:rPr>
              <a:t>?</a:t>
            </a:r>
          </a:p>
        </p:txBody>
      </p:sp>
      <p:sp>
        <p:nvSpPr>
          <p:cNvPr id="6" name="TextBox 5">
            <a:extLst>
              <a:ext uri="{FF2B5EF4-FFF2-40B4-BE49-F238E27FC236}">
                <a16:creationId xmlns:a16="http://schemas.microsoft.com/office/drawing/2014/main" id="{46A4023A-032E-48E2-9D82-4E1E4CB3C2B0}"/>
              </a:ext>
            </a:extLst>
          </p:cNvPr>
          <p:cNvSpPr txBox="1"/>
          <p:nvPr/>
        </p:nvSpPr>
        <p:spPr>
          <a:xfrm>
            <a:off x="6093788" y="3647493"/>
            <a:ext cx="5769353" cy="1077218"/>
          </a:xfrm>
          <a:prstGeom prst="rect">
            <a:avLst/>
          </a:prstGeom>
          <a:noFill/>
        </p:spPr>
        <p:txBody>
          <a:bodyPr wrap="square" rtlCol="0">
            <a:spAutoFit/>
          </a:bodyPr>
          <a:lstStyle/>
          <a:p>
            <a:r>
              <a:rPr lang="en-US" sz="3200" dirty="0">
                <a:solidFill>
                  <a:srgbClr val="007E39"/>
                </a:solidFill>
                <a:latin typeface="UTM Avo" panose="02040603050506020204" pitchFamily="18" charset="0"/>
              </a:rPr>
              <a:t>b.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dẫn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đến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điều</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gì</a:t>
            </a:r>
            <a:r>
              <a:rPr lang="en-US" sz="3200" dirty="0">
                <a:solidFill>
                  <a:srgbClr val="007E39"/>
                </a:solidFill>
                <a:latin typeface="UTM Avo" panose="02040603050506020204" pitchFamily="18" charset="0"/>
              </a:rPr>
              <a:t>?</a:t>
            </a: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dirty="0">
              <a:solidFill>
                <a:schemeClr val="tx1">
                  <a:lumMod val="50000"/>
                  <a:lumOff val="50000"/>
                </a:schemeClr>
              </a:solidFill>
              <a:latin typeface="UTM Avo" panose="02040603050506020204" pitchFamily="18" charset="0"/>
              <a:ea typeface="字魂59号-创粗黑" panose="00000500000000000000" pitchFamily="2" charset="-122"/>
            </a:endParaRPr>
          </a:p>
        </p:txBody>
      </p:sp>
      <p:pic>
        <p:nvPicPr>
          <p:cNvPr id="8" name="Picture 7">
            <a:extLst>
              <a:ext uri="{FF2B5EF4-FFF2-40B4-BE49-F238E27FC236}">
                <a16:creationId xmlns:a16="http://schemas.microsoft.com/office/drawing/2014/main" id="{70AD9E83-55C9-42BE-9A44-A4A0C5448DFF}"/>
              </a:ext>
            </a:extLst>
          </p:cNvPr>
          <p:cNvPicPr>
            <a:picLocks noChangeAspect="1"/>
          </p:cNvPicPr>
          <p:nvPr/>
        </p:nvPicPr>
        <p:blipFill>
          <a:blip r:embed="rId4"/>
          <a:stretch>
            <a:fillRect/>
          </a:stretch>
        </p:blipFill>
        <p:spPr>
          <a:xfrm>
            <a:off x="1201913" y="264701"/>
            <a:ext cx="2807137" cy="770773"/>
          </a:xfrm>
          <a:prstGeom prst="rect">
            <a:avLst/>
          </a:prstGeom>
        </p:spPr>
      </p:pic>
      <p:pic>
        <p:nvPicPr>
          <p:cNvPr id="12" name="Graphic 11" descr="Hourglass 60% with solid fill">
            <a:extLst>
              <a:ext uri="{FF2B5EF4-FFF2-40B4-BE49-F238E27FC236}">
                <a16:creationId xmlns:a16="http://schemas.microsoft.com/office/drawing/2014/main" id="{40EEF00E-D42E-4E8F-96DD-AB546CD1B8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60664" y="3843361"/>
            <a:ext cx="799345" cy="799345"/>
          </a:xfrm>
          <a:prstGeom prst="rect">
            <a:avLst/>
          </a:prstGeom>
        </p:spPr>
      </p:pic>
      <p:pic>
        <p:nvPicPr>
          <p:cNvPr id="14" name="Graphic 13" descr="Stopwatch with solid fill">
            <a:extLst>
              <a:ext uri="{FF2B5EF4-FFF2-40B4-BE49-F238E27FC236}">
                <a16:creationId xmlns:a16="http://schemas.microsoft.com/office/drawing/2014/main" id="{9E186FCE-55EB-437D-867A-6D66C0AF48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89753" y="1336754"/>
            <a:ext cx="914401" cy="914401"/>
          </a:xfrm>
          <a:prstGeom prst="rect">
            <a:avLst/>
          </a:prstGeom>
        </p:spPr>
      </p:pic>
      <p:sp>
        <p:nvSpPr>
          <p:cNvPr id="11" name="Cloud 10">
            <a:extLst>
              <a:ext uri="{FF2B5EF4-FFF2-40B4-BE49-F238E27FC236}">
                <a16:creationId xmlns:a16="http://schemas.microsoft.com/office/drawing/2014/main" id="{D61E712C-6ABD-4313-AF6D-67FF10664C7C}"/>
              </a:ext>
            </a:extLst>
          </p:cNvPr>
          <p:cNvSpPr/>
          <p:nvPr/>
        </p:nvSpPr>
        <p:spPr>
          <a:xfrm>
            <a:off x="755852" y="5612732"/>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553945127"/>
      </p:ext>
    </p:extLst>
  </p:cSld>
  <p:clrMapOvr>
    <a:masterClrMapping/>
  </p:clrMapOvr>
  <mc:AlternateContent xmlns:mc="http://schemas.openxmlformats.org/markup-compatibility/2006" xmlns:p14="http://schemas.microsoft.com/office/powerpoint/2010/main">
    <mc:Choice Requires="p14">
      <p:transition spd="slow" p14:dur="1600" advClick="0" advTm="19672">
        <p14:prism isInverted="1"/>
      </p:transition>
    </mc:Choice>
    <mc:Fallback xmlns="">
      <p:transition spd="slow" advClick="0" advTm="19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954005" y="714381"/>
            <a:ext cx="10009399" cy="3285911"/>
            <a:chOff x="1001661" y="2898445"/>
            <a:chExt cx="5231989" cy="2185232"/>
          </a:xfrm>
        </p:grpSpPr>
        <p:sp>
          <p:nvSpPr>
            <p:cNvPr id="14" name="矩形: 圆角 13"/>
            <p:cNvSpPr/>
            <p:nvPr/>
          </p:nvSpPr>
          <p:spPr>
            <a:xfrm>
              <a:off x="1001661" y="2898445"/>
              <a:ext cx="5231989" cy="218523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5" name="TextBox 2"/>
            <p:cNvSpPr txBox="1"/>
            <p:nvPr/>
          </p:nvSpPr>
          <p:spPr>
            <a:xfrm>
              <a:off x="1012742" y="3004432"/>
              <a:ext cx="5156463" cy="153510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bản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thân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trôi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lấy</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lại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được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nên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rất</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giá</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chúng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ta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cảm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thấy</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vui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vẻ</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học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tập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hiệu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để</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mình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yêu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b</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n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thân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giờ</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trách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nhiệm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và</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16" name="组合 15"/>
          <p:cNvGrpSpPr/>
          <p:nvPr/>
        </p:nvGrpSpPr>
        <p:grpSpPr>
          <a:xfrm>
            <a:off x="1954008" y="4151189"/>
            <a:ext cx="9860065" cy="1992441"/>
            <a:chOff x="1309599" y="4171936"/>
            <a:chExt cx="5231989" cy="1530486"/>
          </a:xfrm>
        </p:grpSpPr>
        <p:sp>
          <p:nvSpPr>
            <p:cNvPr id="17" name="矩形: 圆角 16"/>
            <p:cNvSpPr/>
            <p:nvPr/>
          </p:nvSpPr>
          <p:spPr>
            <a:xfrm>
              <a:off x="1309599" y="4171936"/>
              <a:ext cx="523198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8" name="TextBox 2"/>
            <p:cNvSpPr txBox="1"/>
            <p:nvPr/>
          </p:nvSpPr>
          <p:spPr>
            <a:xfrm>
              <a:off x="1612276" y="4291388"/>
              <a:ext cx="4833614" cy="92202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biết</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mọi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sẽ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tôn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chơi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và</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học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cùng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tin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tưởng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3" name="组合 22"/>
          <p:cNvGrpSpPr/>
          <p:nvPr/>
        </p:nvGrpSpPr>
        <p:grpSpPr>
          <a:xfrm>
            <a:off x="498224" y="1454339"/>
            <a:ext cx="1696661" cy="1553496"/>
            <a:chOff x="5613987" y="2867554"/>
            <a:chExt cx="1546121" cy="1553496"/>
          </a:xfrm>
        </p:grpSpPr>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2021" t="23265" b="28528"/>
            <a:stretch>
              <a:fillRect/>
            </a:stretch>
          </p:blipFill>
          <p:spPr>
            <a:xfrm>
              <a:off x="5613987" y="2867554"/>
              <a:ext cx="1546121" cy="1553496"/>
            </a:xfrm>
            <a:prstGeom prst="rect">
              <a:avLst/>
            </a:prstGeom>
          </p:spPr>
        </p:pic>
        <p:sp>
          <p:nvSpPr>
            <p:cNvPr id="21" name="文本框 20"/>
            <p:cNvSpPr txBox="1"/>
            <p:nvPr/>
          </p:nvSpPr>
          <p:spPr>
            <a:xfrm>
              <a:off x="5856247" y="3509597"/>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01</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4" name="组合 23"/>
          <p:cNvGrpSpPr/>
          <p:nvPr/>
        </p:nvGrpSpPr>
        <p:grpSpPr>
          <a:xfrm>
            <a:off x="377933" y="4492271"/>
            <a:ext cx="1786803" cy="1553496"/>
            <a:chOff x="5548938" y="4366278"/>
            <a:chExt cx="1546121" cy="1553496"/>
          </a:xfrm>
        </p:grpSpPr>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52021" t="23265" b="28528"/>
            <a:stretch>
              <a:fillRect/>
            </a:stretch>
          </p:blipFill>
          <p:spPr>
            <a:xfrm>
              <a:off x="5548938" y="4366278"/>
              <a:ext cx="1546121" cy="1553496"/>
            </a:xfrm>
            <a:prstGeom prst="rect">
              <a:avLst/>
            </a:prstGeom>
          </p:spPr>
        </p:pic>
        <p:sp>
          <p:nvSpPr>
            <p:cNvPr id="22" name="文本框 21"/>
            <p:cNvSpPr txBox="1"/>
            <p:nvPr/>
          </p:nvSpPr>
          <p:spPr>
            <a:xfrm>
              <a:off x="5704995" y="5077613"/>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02</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sp>
        <p:nvSpPr>
          <p:cNvPr id="2" name="TextBox 1">
            <a:extLst>
              <a:ext uri="{FF2B5EF4-FFF2-40B4-BE49-F238E27FC236}">
                <a16:creationId xmlns:a16="http://schemas.microsoft.com/office/drawing/2014/main" id="{52F9C67F-211D-4CEC-862F-AC10963FC6F5}"/>
              </a:ext>
            </a:extLst>
          </p:cNvPr>
          <p:cNvSpPr txBox="1"/>
          <p:nvPr/>
        </p:nvSpPr>
        <p:spPr>
          <a:xfrm>
            <a:off x="2925979" y="49920"/>
            <a:ext cx="8065444" cy="584775"/>
          </a:xfrm>
          <a:prstGeom prst="rect">
            <a:avLst/>
          </a:prstGeom>
          <a:noFill/>
        </p:spPr>
        <p:txBody>
          <a:bodyPr wrap="square" rtlCol="0">
            <a:spAutoFit/>
          </a:bodyPr>
          <a:lstStyle/>
          <a:p>
            <a:r>
              <a:rPr lang="en-US" sz="3200" dirty="0" err="1">
                <a:highlight>
                  <a:srgbClr val="FFFF00"/>
                </a:highlight>
                <a:latin typeface="UTM Avo" panose="02040603050506020204" pitchFamily="18" charset="0"/>
              </a:rPr>
              <a:t>Lợi</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ích</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của</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việc</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biết</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quý</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trọng</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thời</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gian</a:t>
            </a:r>
            <a:endParaRPr lang="en-US" sz="3200" dirty="0">
              <a:highlight>
                <a:srgbClr val="FFFF00"/>
              </a:highlight>
              <a:latin typeface="UTM Avo" panose="02040603050506020204" pitchFamily="18" charset="0"/>
            </a:endParaRPr>
          </a:p>
        </p:txBody>
      </p:sp>
      <p:pic>
        <p:nvPicPr>
          <p:cNvPr id="3" name="NguoiThayBeat-VA_47tw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93314" y="5737230"/>
            <a:ext cx="406400" cy="406400"/>
          </a:xfrm>
          <a:prstGeom prst="rect">
            <a:avLst/>
          </a:prstGeom>
        </p:spPr>
      </p:pic>
    </p:spTree>
    <p:custDataLst>
      <p:tags r:id="rId1"/>
    </p:custDataLst>
  </p:cSld>
  <p:clrMapOvr>
    <a:masterClrMapping/>
  </p:clrMapOvr>
  <p:transition spd="slow" advClick="0" advTm="4420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362">
                                          <p:stCondLst>
                                            <p:cond delay="0"/>
                                          </p:stCondLst>
                                        </p:cTn>
                                        <p:tgtEl>
                                          <p:spTgt spid="23"/>
                                        </p:tgtEl>
                                      </p:cBhvr>
                                    </p:animEffect>
                                    <p:anim calcmode="lin" valueType="num">
                                      <p:cBhvr>
                                        <p:cTn id="13"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8" dur="16">
                                          <p:stCondLst>
                                            <p:cond delay="406"/>
                                          </p:stCondLst>
                                        </p:cTn>
                                        <p:tgtEl>
                                          <p:spTgt spid="23"/>
                                        </p:tgtEl>
                                      </p:cBhvr>
                                      <p:to x="100000" y="60000"/>
                                    </p:animScale>
                                    <p:animScale>
                                      <p:cBhvr>
                                        <p:cTn id="19" dur="104" decel="50000">
                                          <p:stCondLst>
                                            <p:cond delay="423"/>
                                          </p:stCondLst>
                                        </p:cTn>
                                        <p:tgtEl>
                                          <p:spTgt spid="23"/>
                                        </p:tgtEl>
                                      </p:cBhvr>
                                      <p:to x="100000" y="100000"/>
                                    </p:animScale>
                                    <p:animScale>
                                      <p:cBhvr>
                                        <p:cTn id="20" dur="16">
                                          <p:stCondLst>
                                            <p:cond delay="820"/>
                                          </p:stCondLst>
                                        </p:cTn>
                                        <p:tgtEl>
                                          <p:spTgt spid="23"/>
                                        </p:tgtEl>
                                      </p:cBhvr>
                                      <p:to x="100000" y="80000"/>
                                    </p:animScale>
                                    <p:animScale>
                                      <p:cBhvr>
                                        <p:cTn id="21" dur="104" decel="50000">
                                          <p:stCondLst>
                                            <p:cond delay="836"/>
                                          </p:stCondLst>
                                        </p:cTn>
                                        <p:tgtEl>
                                          <p:spTgt spid="23"/>
                                        </p:tgtEl>
                                      </p:cBhvr>
                                      <p:to x="100000" y="100000"/>
                                    </p:animScale>
                                    <p:animScale>
                                      <p:cBhvr>
                                        <p:cTn id="22" dur="16">
                                          <p:stCondLst>
                                            <p:cond delay="1026"/>
                                          </p:stCondLst>
                                        </p:cTn>
                                        <p:tgtEl>
                                          <p:spTgt spid="23"/>
                                        </p:tgtEl>
                                      </p:cBhvr>
                                      <p:to x="100000" y="90000"/>
                                    </p:animScale>
                                    <p:animScale>
                                      <p:cBhvr>
                                        <p:cTn id="23" dur="104" decel="50000">
                                          <p:stCondLst>
                                            <p:cond delay="1042"/>
                                          </p:stCondLst>
                                        </p:cTn>
                                        <p:tgtEl>
                                          <p:spTgt spid="23"/>
                                        </p:tgtEl>
                                      </p:cBhvr>
                                      <p:to x="100000" y="100000"/>
                                    </p:animScale>
                                    <p:animScale>
                                      <p:cBhvr>
                                        <p:cTn id="24" dur="16">
                                          <p:stCondLst>
                                            <p:cond delay="1130"/>
                                          </p:stCondLst>
                                        </p:cTn>
                                        <p:tgtEl>
                                          <p:spTgt spid="23"/>
                                        </p:tgtEl>
                                      </p:cBhvr>
                                      <p:to x="100000" y="95000"/>
                                    </p:animScale>
                                    <p:animScale>
                                      <p:cBhvr>
                                        <p:cTn id="25" dur="104" decel="50000">
                                          <p:stCondLst>
                                            <p:cond delay="1146"/>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362">
                                          <p:stCondLst>
                                            <p:cond delay="0"/>
                                          </p:stCondLst>
                                        </p:cTn>
                                        <p:tgtEl>
                                          <p:spTgt spid="24"/>
                                        </p:tgtEl>
                                      </p:cBhvr>
                                    </p:animEffect>
                                    <p:anim calcmode="lin" valueType="num">
                                      <p:cBhvr>
                                        <p:cTn id="38"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41"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42"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43" dur="16">
                                          <p:stCondLst>
                                            <p:cond delay="406"/>
                                          </p:stCondLst>
                                        </p:cTn>
                                        <p:tgtEl>
                                          <p:spTgt spid="24"/>
                                        </p:tgtEl>
                                      </p:cBhvr>
                                      <p:to x="100000" y="60000"/>
                                    </p:animScale>
                                    <p:animScale>
                                      <p:cBhvr>
                                        <p:cTn id="44" dur="104" decel="50000">
                                          <p:stCondLst>
                                            <p:cond delay="423"/>
                                          </p:stCondLst>
                                        </p:cTn>
                                        <p:tgtEl>
                                          <p:spTgt spid="24"/>
                                        </p:tgtEl>
                                      </p:cBhvr>
                                      <p:to x="100000" y="100000"/>
                                    </p:animScale>
                                    <p:animScale>
                                      <p:cBhvr>
                                        <p:cTn id="45" dur="16">
                                          <p:stCondLst>
                                            <p:cond delay="820"/>
                                          </p:stCondLst>
                                        </p:cTn>
                                        <p:tgtEl>
                                          <p:spTgt spid="24"/>
                                        </p:tgtEl>
                                      </p:cBhvr>
                                      <p:to x="100000" y="80000"/>
                                    </p:animScale>
                                    <p:animScale>
                                      <p:cBhvr>
                                        <p:cTn id="46" dur="104" decel="50000">
                                          <p:stCondLst>
                                            <p:cond delay="836"/>
                                          </p:stCondLst>
                                        </p:cTn>
                                        <p:tgtEl>
                                          <p:spTgt spid="24"/>
                                        </p:tgtEl>
                                      </p:cBhvr>
                                      <p:to x="100000" y="100000"/>
                                    </p:animScale>
                                    <p:animScale>
                                      <p:cBhvr>
                                        <p:cTn id="47" dur="16">
                                          <p:stCondLst>
                                            <p:cond delay="1026"/>
                                          </p:stCondLst>
                                        </p:cTn>
                                        <p:tgtEl>
                                          <p:spTgt spid="24"/>
                                        </p:tgtEl>
                                      </p:cBhvr>
                                      <p:to x="100000" y="90000"/>
                                    </p:animScale>
                                    <p:animScale>
                                      <p:cBhvr>
                                        <p:cTn id="48" dur="104" decel="50000">
                                          <p:stCondLst>
                                            <p:cond delay="1042"/>
                                          </p:stCondLst>
                                        </p:cTn>
                                        <p:tgtEl>
                                          <p:spTgt spid="24"/>
                                        </p:tgtEl>
                                      </p:cBhvr>
                                      <p:to x="100000" y="100000"/>
                                    </p:animScale>
                                    <p:animScale>
                                      <p:cBhvr>
                                        <p:cTn id="49" dur="16">
                                          <p:stCondLst>
                                            <p:cond delay="1130"/>
                                          </p:stCondLst>
                                        </p:cTn>
                                        <p:tgtEl>
                                          <p:spTgt spid="24"/>
                                        </p:tgtEl>
                                      </p:cBhvr>
                                      <p:to x="100000" y="95000"/>
                                    </p:animScale>
                                    <p:animScale>
                                      <p:cBhvr>
                                        <p:cTn id="50" dur="104" decel="50000">
                                          <p:stCondLst>
                                            <p:cond delay="1146"/>
                                          </p:stCondLst>
                                        </p:cTn>
                                        <p:tgtEl>
                                          <p:spTgt spid="2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 presetClass="mediacall" presetSubtype="0" fill="hold" nodeType="afterEffect">
                                  <p:stCondLst>
                                    <p:cond delay="0"/>
                                  </p:stCondLst>
                                  <p:childTnLst>
                                    <p:cmd type="call" cmd="playFrom(0.0)">
                                      <p:cBhvr>
                                        <p:cTn id="60" dur="362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50" showWhenStopped="0">
                <p:cTn id="61"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954005" y="714379"/>
            <a:ext cx="10009399" cy="2632504"/>
            <a:chOff x="1001661" y="2898445"/>
            <a:chExt cx="5231989" cy="2185232"/>
          </a:xfrm>
        </p:grpSpPr>
        <p:sp>
          <p:nvSpPr>
            <p:cNvPr id="14" name="矩形: 圆角 13"/>
            <p:cNvSpPr/>
            <p:nvPr/>
          </p:nvSpPr>
          <p:spPr>
            <a:xfrm>
              <a:off x="1001661" y="2898445"/>
              <a:ext cx="5231989" cy="218523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5" name="TextBox 2"/>
            <p:cNvSpPr txBox="1"/>
            <p:nvPr/>
          </p:nvSpPr>
          <p:spPr>
            <a:xfrm>
              <a:off x="1012742" y="3004432"/>
              <a:ext cx="5156463" cy="14562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Đối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với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bản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thân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Việc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biết</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quý</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trọng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gian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khiến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chúng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ta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cảm</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thấy</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căng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thẳng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lo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lắng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học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tập</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hiệu</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mình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yêu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tâm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đỡ</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16" name="组合 15"/>
          <p:cNvGrpSpPr/>
          <p:nvPr/>
        </p:nvGrpSpPr>
        <p:grpSpPr>
          <a:xfrm>
            <a:off x="1954008" y="4151189"/>
            <a:ext cx="10045995" cy="1992441"/>
            <a:chOff x="1309599" y="4171936"/>
            <a:chExt cx="5251120" cy="1530486"/>
          </a:xfrm>
        </p:grpSpPr>
        <p:sp>
          <p:nvSpPr>
            <p:cNvPr id="17" name="矩形: 圆角 16"/>
            <p:cNvSpPr/>
            <p:nvPr/>
          </p:nvSpPr>
          <p:spPr>
            <a:xfrm>
              <a:off x="1309599" y="4171936"/>
              <a:ext cx="523198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8" name="TextBox 2"/>
            <p:cNvSpPr txBox="1"/>
            <p:nvPr/>
          </p:nvSpPr>
          <p:spPr>
            <a:xfrm>
              <a:off x="1435507" y="4342604"/>
              <a:ext cx="5125212" cy="8780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Đối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với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những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người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xung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quanh</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Việc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bạn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biết</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quý</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trọng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gian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khiến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mọi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người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khó</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chịu</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khó</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tin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tưởng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và</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muốn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chơi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cùng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bạn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3" name="组合 22"/>
          <p:cNvGrpSpPr/>
          <p:nvPr/>
        </p:nvGrpSpPr>
        <p:grpSpPr>
          <a:xfrm>
            <a:off x="498224" y="1454339"/>
            <a:ext cx="1696661" cy="1553496"/>
            <a:chOff x="5613987" y="2867554"/>
            <a:chExt cx="1546121" cy="1553496"/>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613987" y="2867554"/>
              <a:ext cx="1546121" cy="1553496"/>
            </a:xfrm>
            <a:prstGeom prst="rect">
              <a:avLst/>
            </a:prstGeom>
          </p:spPr>
        </p:pic>
        <p:sp>
          <p:nvSpPr>
            <p:cNvPr id="21" name="文本框 20"/>
            <p:cNvSpPr txBox="1"/>
            <p:nvPr/>
          </p:nvSpPr>
          <p:spPr>
            <a:xfrm>
              <a:off x="5856247" y="3509597"/>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01</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4" name="组合 23"/>
          <p:cNvGrpSpPr/>
          <p:nvPr/>
        </p:nvGrpSpPr>
        <p:grpSpPr>
          <a:xfrm>
            <a:off x="377933" y="4492271"/>
            <a:ext cx="1786803" cy="1553496"/>
            <a:chOff x="5548938" y="4366278"/>
            <a:chExt cx="1546121" cy="1553496"/>
          </a:xfrm>
        </p:grpSpPr>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548938" y="4366278"/>
              <a:ext cx="1546121" cy="1553496"/>
            </a:xfrm>
            <a:prstGeom prst="rect">
              <a:avLst/>
            </a:prstGeom>
          </p:spPr>
        </p:pic>
        <p:sp>
          <p:nvSpPr>
            <p:cNvPr id="22" name="文本框 21"/>
            <p:cNvSpPr txBox="1"/>
            <p:nvPr/>
          </p:nvSpPr>
          <p:spPr>
            <a:xfrm>
              <a:off x="5704995" y="5077613"/>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02</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sp>
        <p:nvSpPr>
          <p:cNvPr id="2" name="TextBox 1">
            <a:extLst>
              <a:ext uri="{FF2B5EF4-FFF2-40B4-BE49-F238E27FC236}">
                <a16:creationId xmlns:a16="http://schemas.microsoft.com/office/drawing/2014/main" id="{52F9C67F-211D-4CEC-862F-AC10963FC6F5}"/>
              </a:ext>
            </a:extLst>
          </p:cNvPr>
          <p:cNvSpPr txBox="1"/>
          <p:nvPr/>
        </p:nvSpPr>
        <p:spPr>
          <a:xfrm>
            <a:off x="2857503" y="49920"/>
            <a:ext cx="9105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highlight>
                  <a:srgbClr val="FFFF00"/>
                </a:highlight>
                <a:uLnTx/>
                <a:uFillTx/>
                <a:latin typeface="UTM Avo" panose="02040603050506020204" pitchFamily="18" charset="0"/>
                <a:cs typeface="+mn-cs"/>
              </a:rPr>
              <a:t>Hậu</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quả</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của</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việc</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không</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biết</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quý</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trọng</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thời</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gian</a:t>
            </a:r>
            <a:endParaRPr kumimoji="0" lang="en-US" sz="3200" b="0" i="0" u="none" strike="noStrike" kern="1200" cap="none" spc="0" normalizeH="0" baseline="0" noProof="0" dirty="0">
              <a:ln>
                <a:noFill/>
              </a:ln>
              <a:solidFill>
                <a:prstClr val="black"/>
              </a:solidFill>
              <a:effectLst/>
              <a:highlight>
                <a:srgbClr val="FFFF00"/>
              </a:highligh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1739261558"/>
      </p:ext>
    </p:extLst>
  </p:cSld>
  <p:clrMapOvr>
    <a:masterClrMapping/>
  </p:clrMapOvr>
  <p:transition spd="slow" advClick="0" advTm="342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362">
                                          <p:stCondLst>
                                            <p:cond delay="0"/>
                                          </p:stCondLst>
                                        </p:cTn>
                                        <p:tgtEl>
                                          <p:spTgt spid="23"/>
                                        </p:tgtEl>
                                      </p:cBhvr>
                                    </p:animEffect>
                                    <p:anim calcmode="lin" valueType="num">
                                      <p:cBhvr>
                                        <p:cTn id="13"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8" dur="16">
                                          <p:stCondLst>
                                            <p:cond delay="406"/>
                                          </p:stCondLst>
                                        </p:cTn>
                                        <p:tgtEl>
                                          <p:spTgt spid="23"/>
                                        </p:tgtEl>
                                      </p:cBhvr>
                                      <p:to x="100000" y="60000"/>
                                    </p:animScale>
                                    <p:animScale>
                                      <p:cBhvr>
                                        <p:cTn id="19" dur="104" decel="50000">
                                          <p:stCondLst>
                                            <p:cond delay="423"/>
                                          </p:stCondLst>
                                        </p:cTn>
                                        <p:tgtEl>
                                          <p:spTgt spid="23"/>
                                        </p:tgtEl>
                                      </p:cBhvr>
                                      <p:to x="100000" y="100000"/>
                                    </p:animScale>
                                    <p:animScale>
                                      <p:cBhvr>
                                        <p:cTn id="20" dur="16">
                                          <p:stCondLst>
                                            <p:cond delay="820"/>
                                          </p:stCondLst>
                                        </p:cTn>
                                        <p:tgtEl>
                                          <p:spTgt spid="23"/>
                                        </p:tgtEl>
                                      </p:cBhvr>
                                      <p:to x="100000" y="80000"/>
                                    </p:animScale>
                                    <p:animScale>
                                      <p:cBhvr>
                                        <p:cTn id="21" dur="104" decel="50000">
                                          <p:stCondLst>
                                            <p:cond delay="836"/>
                                          </p:stCondLst>
                                        </p:cTn>
                                        <p:tgtEl>
                                          <p:spTgt spid="23"/>
                                        </p:tgtEl>
                                      </p:cBhvr>
                                      <p:to x="100000" y="100000"/>
                                    </p:animScale>
                                    <p:animScale>
                                      <p:cBhvr>
                                        <p:cTn id="22" dur="16">
                                          <p:stCondLst>
                                            <p:cond delay="1026"/>
                                          </p:stCondLst>
                                        </p:cTn>
                                        <p:tgtEl>
                                          <p:spTgt spid="23"/>
                                        </p:tgtEl>
                                      </p:cBhvr>
                                      <p:to x="100000" y="90000"/>
                                    </p:animScale>
                                    <p:animScale>
                                      <p:cBhvr>
                                        <p:cTn id="23" dur="104" decel="50000">
                                          <p:stCondLst>
                                            <p:cond delay="1042"/>
                                          </p:stCondLst>
                                        </p:cTn>
                                        <p:tgtEl>
                                          <p:spTgt spid="23"/>
                                        </p:tgtEl>
                                      </p:cBhvr>
                                      <p:to x="100000" y="100000"/>
                                    </p:animScale>
                                    <p:animScale>
                                      <p:cBhvr>
                                        <p:cTn id="24" dur="16">
                                          <p:stCondLst>
                                            <p:cond delay="1130"/>
                                          </p:stCondLst>
                                        </p:cTn>
                                        <p:tgtEl>
                                          <p:spTgt spid="23"/>
                                        </p:tgtEl>
                                      </p:cBhvr>
                                      <p:to x="100000" y="95000"/>
                                    </p:animScale>
                                    <p:animScale>
                                      <p:cBhvr>
                                        <p:cTn id="25" dur="104" decel="50000">
                                          <p:stCondLst>
                                            <p:cond delay="1146"/>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362">
                                          <p:stCondLst>
                                            <p:cond delay="0"/>
                                          </p:stCondLst>
                                        </p:cTn>
                                        <p:tgtEl>
                                          <p:spTgt spid="24"/>
                                        </p:tgtEl>
                                      </p:cBhvr>
                                    </p:animEffect>
                                    <p:anim calcmode="lin" valueType="num">
                                      <p:cBhvr>
                                        <p:cTn id="38"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41"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42"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43" dur="16">
                                          <p:stCondLst>
                                            <p:cond delay="406"/>
                                          </p:stCondLst>
                                        </p:cTn>
                                        <p:tgtEl>
                                          <p:spTgt spid="24"/>
                                        </p:tgtEl>
                                      </p:cBhvr>
                                      <p:to x="100000" y="60000"/>
                                    </p:animScale>
                                    <p:animScale>
                                      <p:cBhvr>
                                        <p:cTn id="44" dur="104" decel="50000">
                                          <p:stCondLst>
                                            <p:cond delay="423"/>
                                          </p:stCondLst>
                                        </p:cTn>
                                        <p:tgtEl>
                                          <p:spTgt spid="24"/>
                                        </p:tgtEl>
                                      </p:cBhvr>
                                      <p:to x="100000" y="100000"/>
                                    </p:animScale>
                                    <p:animScale>
                                      <p:cBhvr>
                                        <p:cTn id="45" dur="16">
                                          <p:stCondLst>
                                            <p:cond delay="820"/>
                                          </p:stCondLst>
                                        </p:cTn>
                                        <p:tgtEl>
                                          <p:spTgt spid="24"/>
                                        </p:tgtEl>
                                      </p:cBhvr>
                                      <p:to x="100000" y="80000"/>
                                    </p:animScale>
                                    <p:animScale>
                                      <p:cBhvr>
                                        <p:cTn id="46" dur="104" decel="50000">
                                          <p:stCondLst>
                                            <p:cond delay="836"/>
                                          </p:stCondLst>
                                        </p:cTn>
                                        <p:tgtEl>
                                          <p:spTgt spid="24"/>
                                        </p:tgtEl>
                                      </p:cBhvr>
                                      <p:to x="100000" y="100000"/>
                                    </p:animScale>
                                    <p:animScale>
                                      <p:cBhvr>
                                        <p:cTn id="47" dur="16">
                                          <p:stCondLst>
                                            <p:cond delay="1026"/>
                                          </p:stCondLst>
                                        </p:cTn>
                                        <p:tgtEl>
                                          <p:spTgt spid="24"/>
                                        </p:tgtEl>
                                      </p:cBhvr>
                                      <p:to x="100000" y="90000"/>
                                    </p:animScale>
                                    <p:animScale>
                                      <p:cBhvr>
                                        <p:cTn id="48" dur="104" decel="50000">
                                          <p:stCondLst>
                                            <p:cond delay="1042"/>
                                          </p:stCondLst>
                                        </p:cTn>
                                        <p:tgtEl>
                                          <p:spTgt spid="24"/>
                                        </p:tgtEl>
                                      </p:cBhvr>
                                      <p:to x="100000" y="100000"/>
                                    </p:animScale>
                                    <p:animScale>
                                      <p:cBhvr>
                                        <p:cTn id="49" dur="16">
                                          <p:stCondLst>
                                            <p:cond delay="1130"/>
                                          </p:stCondLst>
                                        </p:cTn>
                                        <p:tgtEl>
                                          <p:spTgt spid="24"/>
                                        </p:tgtEl>
                                      </p:cBhvr>
                                      <p:to x="100000" y="95000"/>
                                    </p:animScale>
                                    <p:animScale>
                                      <p:cBhvr>
                                        <p:cTn id="50" dur="104" decel="50000">
                                          <p:stCondLst>
                                            <p:cond delay="1146"/>
                                          </p:stCondLst>
                                        </p:cTn>
                                        <p:tgtEl>
                                          <p:spTgt spid="2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A2F253-A87D-4844-9370-FD74D47BF93E}"/>
              </a:ext>
            </a:extLst>
          </p:cNvPr>
          <p:cNvSpPr txBox="1"/>
          <p:nvPr/>
        </p:nvSpPr>
        <p:spPr>
          <a:xfrm>
            <a:off x="324359" y="2152652"/>
            <a:ext cx="11468099" cy="1569660"/>
          </a:xfrm>
          <a:prstGeom prst="rect">
            <a:avLst/>
          </a:prstGeom>
          <a:noFill/>
        </p:spPr>
        <p:txBody>
          <a:bodyPr wrap="square" rtlCol="0">
            <a:spAutoFit/>
          </a:bodyPr>
          <a:lstStyle/>
          <a:p>
            <a:pPr lvl="0" algn="ct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Suy</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nghĩ</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về</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cách</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sử</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dụng</a:t>
            </a:r>
            <a:r>
              <a:rPr lang="en-US" sz="4800">
                <a:solidFill>
                  <a:prstClr val="black"/>
                </a:solidFill>
                <a:latin typeface="UTM Avo" panose="02040603050506020204" pitchFamily="18" charset="0"/>
              </a:rPr>
              <a:t> </a:t>
            </a:r>
          </a:p>
          <a:p>
            <a:pPr lvl="0" algn="ctr"/>
            <a:r>
              <a:rPr lang="en-US" sz="4800">
                <a:solidFill>
                  <a:prstClr val="black"/>
                </a:solidFill>
                <a:latin typeface="UTM Avo" panose="02040603050506020204" pitchFamily="18" charset="0"/>
              </a:rPr>
              <a:t>thời</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gian</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hợp</a:t>
            </a:r>
            <a:r>
              <a:rPr lang="en-US" sz="4800" dirty="0">
                <a:solidFill>
                  <a:prstClr val="black"/>
                </a:solidFill>
                <a:latin typeface="UTM Avo" panose="02040603050506020204" pitchFamily="18" charset="0"/>
              </a:rPr>
              <a:t> </a:t>
            </a:r>
            <a:r>
              <a:rPr lang="en-US" sz="4800" dirty="0" err="1">
                <a:solidFill>
                  <a:prstClr val="black"/>
                </a:solidFill>
                <a:latin typeface="UTM Avo" panose="02040603050506020204" pitchFamily="18" charset="0"/>
              </a:rPr>
              <a:t>lí</a:t>
            </a:r>
            <a:endParaRPr lang="en-US" sz="4800" dirty="0">
              <a:solidFill>
                <a:prstClr val="black"/>
              </a:solidFill>
              <a:latin typeface="UTM Avo" panose="02040603050506020204" pitchFamily="18" charset="0"/>
            </a:endParaRPr>
          </a:p>
        </p:txBody>
      </p:sp>
      <p:sp>
        <p:nvSpPr>
          <p:cNvPr id="3" name="Rectangle 2">
            <a:extLst>
              <a:ext uri="{FF2B5EF4-FFF2-40B4-BE49-F238E27FC236}">
                <a16:creationId xmlns:a16="http://schemas.microsoft.com/office/drawing/2014/main" id="{A956D9FC-C262-468F-B4F6-A2FA0213DA33}"/>
              </a:ext>
            </a:extLst>
          </p:cNvPr>
          <p:cNvSpPr/>
          <p:nvPr/>
        </p:nvSpPr>
        <p:spPr>
          <a:xfrm>
            <a:off x="8252463" y="6526530"/>
            <a:ext cx="3531871" cy="19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D61E712C-6ABD-4313-AF6D-67FF10664C7C}"/>
              </a:ext>
            </a:extLst>
          </p:cNvPr>
          <p:cNvSpPr/>
          <p:nvPr/>
        </p:nvSpPr>
        <p:spPr>
          <a:xfrm>
            <a:off x="2590800" y="6212205"/>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3426949264"/>
      </p:ext>
    </p:extLst>
  </p:cSld>
  <p:clrMapOvr>
    <a:masterClrMapping/>
  </p:clrMapOvr>
  <mc:AlternateContent xmlns:mc="http://schemas.openxmlformats.org/markup-compatibility/2006" xmlns:p14="http://schemas.microsoft.com/office/powerpoint/2010/main">
    <mc:Choice Requires="p14">
      <p:transition spd="slow" p14:dur="1250" advClick="0" advTm="6739">
        <p14:switch dir="r"/>
      </p:transition>
    </mc:Choice>
    <mc:Fallback xmlns="">
      <p:transition spd="slow" advClick="0" advTm="67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3F934-8E4E-446E-9B7B-3F87B374A874}"/>
              </a:ext>
            </a:extLst>
          </p:cNvPr>
          <p:cNvSpPr/>
          <p:nvPr/>
        </p:nvSpPr>
        <p:spPr>
          <a:xfrm>
            <a:off x="188497" y="216572"/>
            <a:ext cx="11815011" cy="6424863"/>
          </a:xfrm>
          <a:prstGeom prst="roundRect">
            <a:avLst>
              <a:gd name="adj" fmla="val 75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5" name="Rectangle: Rounded Corners 4">
            <a:extLst>
              <a:ext uri="{FF2B5EF4-FFF2-40B4-BE49-F238E27FC236}">
                <a16:creationId xmlns:a16="http://schemas.microsoft.com/office/drawing/2014/main" id="{A2669A6D-C78A-4E54-A9E3-4B2772B2BE43}"/>
              </a:ext>
            </a:extLst>
          </p:cNvPr>
          <p:cNvSpPr/>
          <p:nvPr/>
        </p:nvSpPr>
        <p:spPr>
          <a:xfrm>
            <a:off x="350925" y="354184"/>
            <a:ext cx="11490159" cy="6136105"/>
          </a:xfrm>
          <a:prstGeom prst="roundRect">
            <a:avLst>
              <a:gd name="adj" fmla="val 8592"/>
            </a:avLst>
          </a:prstGeom>
          <a:solidFill>
            <a:schemeClr val="bg1"/>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7" name="Picture 6">
            <a:extLst>
              <a:ext uri="{FF2B5EF4-FFF2-40B4-BE49-F238E27FC236}">
                <a16:creationId xmlns:a16="http://schemas.microsoft.com/office/drawing/2014/main" id="{C1F1A5CC-14DE-4A7C-8BB5-2636B63E28CD}"/>
              </a:ext>
            </a:extLst>
          </p:cNvPr>
          <p:cNvPicPr>
            <a:picLocks noChangeAspect="1"/>
          </p:cNvPicPr>
          <p:nvPr/>
        </p:nvPicPr>
        <p:blipFill>
          <a:blip r:embed="rId4"/>
          <a:stretch>
            <a:fillRect/>
          </a:stretch>
        </p:blipFill>
        <p:spPr>
          <a:xfrm>
            <a:off x="1247275" y="882877"/>
            <a:ext cx="4848725" cy="2429437"/>
          </a:xfrm>
          <a:prstGeom prst="rect">
            <a:avLst/>
          </a:prstGeom>
        </p:spPr>
      </p:pic>
      <p:pic>
        <p:nvPicPr>
          <p:cNvPr id="8" name="Picture 7">
            <a:extLst>
              <a:ext uri="{FF2B5EF4-FFF2-40B4-BE49-F238E27FC236}">
                <a16:creationId xmlns:a16="http://schemas.microsoft.com/office/drawing/2014/main" id="{C8C9B12F-9B2A-44AF-A619-401EF85779CD}"/>
              </a:ext>
            </a:extLst>
          </p:cNvPr>
          <p:cNvPicPr>
            <a:picLocks noChangeAspect="1"/>
          </p:cNvPicPr>
          <p:nvPr/>
        </p:nvPicPr>
        <p:blipFill>
          <a:blip r:embed="rId5"/>
          <a:stretch>
            <a:fillRect/>
          </a:stretch>
        </p:blipFill>
        <p:spPr>
          <a:xfrm>
            <a:off x="6096000" y="882871"/>
            <a:ext cx="5321968" cy="2299292"/>
          </a:xfrm>
          <a:prstGeom prst="rect">
            <a:avLst/>
          </a:prstGeom>
        </p:spPr>
      </p:pic>
      <p:pic>
        <p:nvPicPr>
          <p:cNvPr id="9" name="Picture 8">
            <a:extLst>
              <a:ext uri="{FF2B5EF4-FFF2-40B4-BE49-F238E27FC236}">
                <a16:creationId xmlns:a16="http://schemas.microsoft.com/office/drawing/2014/main" id="{47A7A56B-AED1-4D7A-A4EB-62053F205E31}"/>
              </a:ext>
            </a:extLst>
          </p:cNvPr>
          <p:cNvPicPr>
            <a:picLocks noChangeAspect="1"/>
          </p:cNvPicPr>
          <p:nvPr/>
        </p:nvPicPr>
        <p:blipFill>
          <a:blip r:embed="rId6"/>
          <a:stretch>
            <a:fillRect/>
          </a:stretch>
        </p:blipFill>
        <p:spPr>
          <a:xfrm>
            <a:off x="6096005" y="3386141"/>
            <a:ext cx="5321967" cy="2676525"/>
          </a:xfrm>
          <a:prstGeom prst="rect">
            <a:avLst/>
          </a:prstGeom>
        </p:spPr>
      </p:pic>
      <p:pic>
        <p:nvPicPr>
          <p:cNvPr id="10" name="Picture 9">
            <a:extLst>
              <a:ext uri="{FF2B5EF4-FFF2-40B4-BE49-F238E27FC236}">
                <a16:creationId xmlns:a16="http://schemas.microsoft.com/office/drawing/2014/main" id="{5EF6E06D-0487-4005-B380-4976BB6D546F}"/>
              </a:ext>
            </a:extLst>
          </p:cNvPr>
          <p:cNvPicPr>
            <a:picLocks noChangeAspect="1"/>
          </p:cNvPicPr>
          <p:nvPr/>
        </p:nvPicPr>
        <p:blipFill>
          <a:blip r:embed="rId7"/>
          <a:stretch>
            <a:fillRect/>
          </a:stretch>
        </p:blipFill>
        <p:spPr>
          <a:xfrm>
            <a:off x="685805" y="3609279"/>
            <a:ext cx="4987087" cy="2590800"/>
          </a:xfrm>
          <a:prstGeom prst="rect">
            <a:avLst/>
          </a:prstGeom>
        </p:spPr>
      </p:pic>
      <p:sp>
        <p:nvSpPr>
          <p:cNvPr id="11" name="TextBox 10">
            <a:extLst>
              <a:ext uri="{FF2B5EF4-FFF2-40B4-BE49-F238E27FC236}">
                <a16:creationId xmlns:a16="http://schemas.microsoft.com/office/drawing/2014/main" id="{68543BEE-50BA-42E1-BDD7-904626E8EBA1}"/>
              </a:ext>
            </a:extLst>
          </p:cNvPr>
          <p:cNvSpPr txBox="1"/>
          <p:nvPr/>
        </p:nvSpPr>
        <p:spPr>
          <a:xfrm>
            <a:off x="1248529" y="3072732"/>
            <a:ext cx="414022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Lập</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thời</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gian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biểu</a:t>
            </a:r>
            <a:endParaRPr lang="en-US" sz="3200" b="1"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592E87EE-9082-40FF-A98D-335F5C45BEC5}"/>
              </a:ext>
            </a:extLst>
          </p:cNvPr>
          <p:cNvSpPr txBox="1"/>
          <p:nvPr/>
        </p:nvSpPr>
        <p:spPr>
          <a:xfrm>
            <a:off x="7022304" y="2794970"/>
            <a:ext cx="4140221"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Hẹn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giờ</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báo</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thức</a:t>
            </a:r>
            <a:endParaRPr lang="en-US" sz="3200" b="1" dirty="0">
              <a:solidFill>
                <a:schemeClr val="accent6">
                  <a:lumMod val="50000"/>
                </a:schemeClr>
              </a:solidFill>
              <a:latin typeface="UTM Avo" panose="02040603050506020204" pitchFamily="18" charset="0"/>
            </a:endParaRPr>
          </a:p>
        </p:txBody>
      </p:sp>
      <p:sp>
        <p:nvSpPr>
          <p:cNvPr id="13" name="TextBox 12">
            <a:extLst>
              <a:ext uri="{FF2B5EF4-FFF2-40B4-BE49-F238E27FC236}">
                <a16:creationId xmlns:a16="http://schemas.microsoft.com/office/drawing/2014/main" id="{D76EB2B3-6356-480B-9035-03CE3FAFAB43}"/>
              </a:ext>
            </a:extLst>
          </p:cNvPr>
          <p:cNvSpPr txBox="1"/>
          <p:nvPr/>
        </p:nvSpPr>
        <p:spPr>
          <a:xfrm>
            <a:off x="1200399" y="5859472"/>
            <a:ext cx="3646575"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Viết</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ghi</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nhớ</a:t>
            </a:r>
            <a:endParaRPr lang="en-US" sz="3200" b="1"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5AAB99F2-4947-4302-8A50-1D3565CDA040}"/>
              </a:ext>
            </a:extLst>
          </p:cNvPr>
          <p:cNvSpPr txBox="1"/>
          <p:nvPr/>
        </p:nvSpPr>
        <p:spPr>
          <a:xfrm>
            <a:off x="7060031" y="5795790"/>
            <a:ext cx="3506204"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Đánh</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dấu</a:t>
            </a:r>
            <a:endParaRPr lang="en-US" sz="3200" b="1" dirty="0">
              <a:solidFill>
                <a:schemeClr val="accent6">
                  <a:lumMod val="50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8B8EB54C-AF63-417A-9BEB-7F55E017C765}"/>
              </a:ext>
            </a:extLst>
          </p:cNvPr>
          <p:cNvSpPr txBox="1"/>
          <p:nvPr/>
        </p:nvSpPr>
        <p:spPr>
          <a:xfrm>
            <a:off x="1248525" y="73152"/>
            <a:ext cx="10592555" cy="584775"/>
          </a:xfrm>
          <a:prstGeom prst="rect">
            <a:avLst/>
          </a:prstGeom>
          <a:solidFill>
            <a:schemeClr val="accent6">
              <a:lumMod val="20000"/>
              <a:lumOff val="80000"/>
            </a:schemeClr>
          </a:solidFill>
        </p:spPr>
        <p:txBody>
          <a:bodyPr wrap="square" rtlCol="0">
            <a:spAutoFit/>
          </a:bodyPr>
          <a:lstStyle/>
          <a:p>
            <a:r>
              <a:rPr lang="en-US" sz="3200" b="1" dirty="0" err="1">
                <a:latin typeface="UTM Avo" panose="02040603050506020204" pitchFamily="18" charset="0"/>
              </a:rPr>
              <a:t>Các</a:t>
            </a:r>
            <a:r>
              <a:rPr lang="en-US" sz="3200" b="1" dirty="0">
                <a:latin typeface="UTM Avo" panose="02040603050506020204" pitchFamily="18" charset="0"/>
              </a:rPr>
              <a:t> </a:t>
            </a:r>
            <a:r>
              <a:rPr lang="en-US" sz="3200" b="1" dirty="0" err="1">
                <a:latin typeface="UTM Avo" panose="02040603050506020204" pitchFamily="18" charset="0"/>
              </a:rPr>
              <a:t>bạn</a:t>
            </a:r>
            <a:r>
              <a:rPr lang="en-US" sz="3200" b="1" dirty="0">
                <a:latin typeface="UTM Avo" panose="02040603050506020204" pitchFamily="18" charset="0"/>
              </a:rPr>
              <a:t> </a:t>
            </a:r>
            <a:r>
              <a:rPr lang="en-US" sz="3200" b="1" dirty="0" err="1">
                <a:latin typeface="UTM Avo" panose="02040603050506020204" pitchFamily="18" charset="0"/>
              </a:rPr>
              <a:t>nhỏ</a:t>
            </a:r>
            <a:r>
              <a:rPr lang="en-US" sz="3200" b="1" dirty="0">
                <a:latin typeface="UTM Avo" panose="02040603050506020204" pitchFamily="18" charset="0"/>
              </a:rPr>
              <a:t> </a:t>
            </a:r>
            <a:r>
              <a:rPr lang="en-US" sz="3200" b="1" dirty="0" err="1">
                <a:latin typeface="UTM Avo" panose="02040603050506020204" pitchFamily="18" charset="0"/>
              </a:rPr>
              <a:t>trong</a:t>
            </a:r>
            <a:r>
              <a:rPr lang="en-US" sz="3200" b="1" dirty="0">
                <a:latin typeface="UTM Avo" panose="02040603050506020204" pitchFamily="18" charset="0"/>
              </a:rPr>
              <a:t> </a:t>
            </a:r>
            <a:r>
              <a:rPr lang="en-US" sz="3200" b="1" dirty="0" err="1">
                <a:latin typeface="UTM Avo" panose="02040603050506020204" pitchFamily="18" charset="0"/>
              </a:rPr>
              <a:t>tranh</a:t>
            </a:r>
            <a:r>
              <a:rPr lang="en-US" sz="3200" b="1" dirty="0">
                <a:latin typeface="UTM Avo" panose="02040603050506020204" pitchFamily="18" charset="0"/>
              </a:rPr>
              <a:t> </a:t>
            </a:r>
            <a:r>
              <a:rPr lang="en-US" sz="3200" b="1" dirty="0" err="1">
                <a:latin typeface="UTM Avo" panose="02040603050506020204" pitchFamily="18" charset="0"/>
              </a:rPr>
              <a:t>đang</a:t>
            </a:r>
            <a:r>
              <a:rPr lang="en-US" sz="3200" b="1" dirty="0">
                <a:latin typeface="UTM Avo" panose="02040603050506020204" pitchFamily="18" charset="0"/>
              </a:rPr>
              <a:t> </a:t>
            </a:r>
            <a:r>
              <a:rPr lang="en-US" sz="3200" b="1" dirty="0" err="1">
                <a:latin typeface="UTM Avo" panose="02040603050506020204" pitchFamily="18" charset="0"/>
              </a:rPr>
              <a:t>làm</a:t>
            </a:r>
            <a:r>
              <a:rPr lang="en-US" sz="3200" b="1" dirty="0">
                <a:latin typeface="UTM Avo" panose="02040603050506020204" pitchFamily="18" charset="0"/>
              </a:rPr>
              <a:t> </a:t>
            </a:r>
            <a:r>
              <a:rPr lang="en-US" sz="3200" b="1" dirty="0" err="1">
                <a:latin typeface="UTM Avo" panose="02040603050506020204" pitchFamily="18" charset="0"/>
              </a:rPr>
              <a:t>gì</a:t>
            </a:r>
            <a:r>
              <a:rPr lang="en-US" sz="3200" b="1" dirty="0">
                <a:latin typeface="UTM Avo" panose="02040603050506020204" pitchFamily="18" charset="0"/>
              </a:rPr>
              <a:t>?</a:t>
            </a:r>
          </a:p>
        </p:txBody>
      </p:sp>
      <p:sp>
        <p:nvSpPr>
          <p:cNvPr id="2" name="Rectangle 1">
            <a:extLst>
              <a:ext uri="{FF2B5EF4-FFF2-40B4-BE49-F238E27FC236}">
                <a16:creationId xmlns:a16="http://schemas.microsoft.com/office/drawing/2014/main" id="{9545F977-50C2-4374-A6A1-4EF3F20FE178}"/>
              </a:ext>
            </a:extLst>
          </p:cNvPr>
          <p:cNvSpPr/>
          <p:nvPr/>
        </p:nvSpPr>
        <p:spPr>
          <a:xfrm>
            <a:off x="685803" y="5795790"/>
            <a:ext cx="514596" cy="40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FF008C-FB97-4268-A55E-F5D59E698124}"/>
              </a:ext>
            </a:extLst>
          </p:cNvPr>
          <p:cNvSpPr txBox="1"/>
          <p:nvPr/>
        </p:nvSpPr>
        <p:spPr>
          <a:xfrm>
            <a:off x="729917" y="5833629"/>
            <a:ext cx="426363" cy="369332"/>
          </a:xfrm>
          <a:prstGeom prst="rect">
            <a:avLst/>
          </a:prstGeom>
          <a:noFill/>
        </p:spPr>
        <p:txBody>
          <a:bodyPr wrap="square" rtlCol="0">
            <a:spAutoFit/>
          </a:bodyPr>
          <a:lstStyle/>
          <a:p>
            <a:r>
              <a:rPr lang="vi-VN" dirty="0"/>
              <a:t>3</a:t>
            </a:r>
            <a:endParaRPr lang="en-US" dirty="0"/>
          </a:p>
        </p:txBody>
      </p:sp>
      <p:sp>
        <p:nvSpPr>
          <p:cNvPr id="6" name="Rectangle 5">
            <a:extLst>
              <a:ext uri="{FF2B5EF4-FFF2-40B4-BE49-F238E27FC236}">
                <a16:creationId xmlns:a16="http://schemas.microsoft.com/office/drawing/2014/main" id="{BBEC5775-4E59-4AB3-963B-74BEC9F2ADF1}"/>
              </a:ext>
            </a:extLst>
          </p:cNvPr>
          <p:cNvSpPr/>
          <p:nvPr/>
        </p:nvSpPr>
        <p:spPr>
          <a:xfrm>
            <a:off x="6208297" y="5644642"/>
            <a:ext cx="588429" cy="330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ACB078-55AC-4355-81F7-98935998B9CF}"/>
              </a:ext>
            </a:extLst>
          </p:cNvPr>
          <p:cNvSpPr txBox="1"/>
          <p:nvPr/>
        </p:nvSpPr>
        <p:spPr>
          <a:xfrm>
            <a:off x="6263498" y="5667612"/>
            <a:ext cx="562615" cy="369332"/>
          </a:xfrm>
          <a:prstGeom prst="rect">
            <a:avLst/>
          </a:prstGeom>
          <a:noFill/>
        </p:spPr>
        <p:txBody>
          <a:bodyPr wrap="square" rtlCol="0">
            <a:spAutoFit/>
          </a:bodyPr>
          <a:lstStyle/>
          <a:p>
            <a:r>
              <a:rPr lang="vi-VN" dirty="0"/>
              <a:t>4</a:t>
            </a:r>
            <a:endParaRPr lang="en-US" dirty="0"/>
          </a:p>
        </p:txBody>
      </p:sp>
    </p:spTree>
    <p:custDataLst>
      <p:tags r:id="rId1"/>
    </p:custDataLst>
    <p:extLst>
      <p:ext uri="{BB962C8B-B14F-4D97-AF65-F5344CB8AC3E}">
        <p14:creationId xmlns:p14="http://schemas.microsoft.com/office/powerpoint/2010/main" val="2755073675"/>
      </p:ext>
    </p:extLst>
  </p:cSld>
  <p:clrMapOvr>
    <a:masterClrMapping/>
  </p:clrMapOvr>
  <mc:AlternateContent xmlns:mc="http://schemas.openxmlformats.org/markup-compatibility/2006" xmlns:p14="http://schemas.microsoft.com/office/powerpoint/2010/main">
    <mc:Choice Requires="p14">
      <p:transition spd="slow" p14:dur="1200" advClick="0" advTm="30331">
        <p14:prism/>
      </p:transition>
    </mc:Choice>
    <mc:Fallback xmlns="">
      <p:transition spd="slow" advClick="0" advTm="30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4" y="1125141"/>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08752" y="878431"/>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a:solidFill>
                  <a:prstClr val="black"/>
                </a:solidFill>
                <a:latin typeface="Calibri"/>
              </a:rPr>
              <a:t>C</a:t>
            </a:r>
            <a:r>
              <a:rPr kumimoji="0" lang="en-US" sz="2800" b="1" i="0" u="none" strike="noStrike" kern="1200" cap="none" spc="0" normalizeH="0" baseline="0" noProof="0" dirty="0" err="1">
                <a:ln>
                  <a:noFill/>
                </a:ln>
                <a:solidFill>
                  <a:prstClr val="black"/>
                </a:solidFill>
                <a:effectLst/>
                <a:uLnTx/>
                <a:uFillTx/>
                <a:latin typeface="Calibri"/>
                <a:ea typeface="+mn-ea"/>
                <a:cs typeface="+mn-cs"/>
              </a:rPr>
              <a:t>ác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bạn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b="1" dirty="0">
              <a:solidFill>
                <a:prstClr val="black"/>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vi-VN" sz="2800" dirty="0">
                <a:solidFill>
                  <a:prstClr val="black"/>
                </a:solidFill>
                <a:latin typeface="Calibri"/>
              </a:rPr>
              <a:t>em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prstClr val="black"/>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vi-VN" sz="2800" dirty="0">
                <a:solidFill>
                  <a:prstClr val="black"/>
                </a:solidFill>
                <a:latin typeface="Calibri"/>
              </a:rPr>
              <a:t>N</a:t>
            </a:r>
            <a:r>
              <a:rPr kumimoji="0" lang="en-US" sz="2800" b="0" i="0" u="none" strike="noStrike" kern="1200" cap="none" spc="0" normalizeH="0" baseline="0" noProof="0" dirty="0" err="1">
                <a:ln>
                  <a:noFill/>
                </a:ln>
                <a:solidFill>
                  <a:prstClr val="black"/>
                </a:solidFill>
                <a:effectLst/>
                <a:uLnTx/>
                <a:uFillTx/>
                <a:latin typeface="Calibri"/>
                <a:ea typeface="+mn-ea"/>
                <a:cs typeface="+mn-cs"/>
              </a:rPr>
              <a:t>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vi-VN" sz="2800" dirty="0">
                <a:solidFill>
                  <a:prstClr val="black"/>
                </a:solidFill>
                <a:latin typeface="Calibri"/>
              </a:rPr>
              <a:t>em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777641" y="2659119"/>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8077" l="10000" r="90000"/>
                    </a14:imgEffect>
                  </a14:imgLayer>
                </a14:imgProps>
              </a:ext>
            </a:extLst>
          </a:blip>
          <a:srcRect l="22013" t="-527" r="22064" b="527"/>
          <a:stretch/>
        </p:blipFill>
        <p:spPr>
          <a:xfrm>
            <a:off x="11038113" y="4129565"/>
            <a:ext cx="914403" cy="944717"/>
          </a:xfrm>
          <a:prstGeom prst="rect">
            <a:avLst/>
          </a:prstGeom>
        </p:spPr>
      </p:pic>
      <p:pic>
        <p:nvPicPr>
          <p:cNvPr id="2" name="NguoiThayBeat-VA_47tw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375563" y="5895109"/>
            <a:ext cx="406400" cy="406400"/>
          </a:xfrm>
          <a:prstGeom prst="rect">
            <a:avLst/>
          </a:prstGeom>
        </p:spPr>
      </p:pic>
    </p:spTree>
    <p:custDataLst>
      <p:tags r:id="rId1"/>
    </p:custDataLst>
    <p:extLst>
      <p:ext uri="{BB962C8B-B14F-4D97-AF65-F5344CB8AC3E}">
        <p14:creationId xmlns:p14="http://schemas.microsoft.com/office/powerpoint/2010/main" val="135315503"/>
      </p:ext>
    </p:extLst>
  </p:cSld>
  <p:clrMapOvr>
    <a:masterClrMapping/>
  </p:clrMapOvr>
  <mc:AlternateContent xmlns:mc="http://schemas.openxmlformats.org/markup-compatibility/2006" xmlns:p14="http://schemas.microsoft.com/office/powerpoint/2010/main">
    <mc:Choice Requires="p14">
      <p:transition spd="slow" p14:dur="2000" advClick="0" advTm="20572"/>
    </mc:Choice>
    <mc:Fallback xmlns="">
      <p:transition spd="slow" advClick="0" advTm="2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latin typeface="UTM Avo" panose="02040603050506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76" y="64661"/>
            <a:ext cx="11970327" cy="5938433"/>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914573" y="-172530"/>
            <a:ext cx="1863219" cy="1863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45F743-88F1-40F9-846D-597ED886F4A7}"/>
              </a:ext>
            </a:extLst>
          </p:cNvPr>
          <p:cNvSpPr txBox="1"/>
          <p:nvPr/>
        </p:nvSpPr>
        <p:spPr>
          <a:xfrm>
            <a:off x="667730" y="5980772"/>
            <a:ext cx="11411976" cy="615553"/>
          </a:xfrm>
          <a:prstGeom prst="rect">
            <a:avLst/>
          </a:prstGeom>
          <a:noFill/>
        </p:spPr>
        <p:txBody>
          <a:bodyPr wrap="square" rtlCol="0">
            <a:spAutoFit/>
          </a:bodyPr>
          <a:lstStyle/>
          <a:p>
            <a:r>
              <a:rPr lang="en-US" sz="3400" dirty="0" err="1">
                <a:latin typeface="UTM Avo" panose="02040603050506020204" pitchFamily="18" charset="0"/>
              </a:rPr>
              <a:t>Ngọc</a:t>
            </a:r>
            <a:r>
              <a:rPr lang="en-US" sz="3400" dirty="0">
                <a:latin typeface="UTM Avo" panose="02040603050506020204" pitchFamily="18" charset="0"/>
              </a:rPr>
              <a:t> </a:t>
            </a:r>
            <a:r>
              <a:rPr lang="en-US" sz="3400" dirty="0" err="1">
                <a:latin typeface="UTM Avo" panose="02040603050506020204" pitchFamily="18" charset="0"/>
              </a:rPr>
              <a:t>ghi</a:t>
            </a:r>
            <a:r>
              <a:rPr lang="en-US" sz="3400" dirty="0">
                <a:latin typeface="UTM Avo" panose="02040603050506020204" pitchFamily="18" charset="0"/>
              </a:rPr>
              <a:t> </a:t>
            </a:r>
            <a:r>
              <a:rPr lang="en-US" sz="3400" dirty="0" err="1">
                <a:latin typeface="UTM Avo" panose="02040603050506020204" pitchFamily="18" charset="0"/>
              </a:rPr>
              <a:t>nhớ</a:t>
            </a:r>
            <a:r>
              <a:rPr lang="en-US" sz="3400" dirty="0">
                <a:latin typeface="UTM Avo" panose="02040603050506020204" pitchFamily="18" charset="0"/>
              </a:rPr>
              <a:t> </a:t>
            </a:r>
            <a:r>
              <a:rPr lang="en-US" sz="3400" dirty="0" err="1">
                <a:latin typeface="UTM Avo" panose="02040603050506020204" pitchFamily="18" charset="0"/>
              </a:rPr>
              <a:t>các</a:t>
            </a:r>
            <a:r>
              <a:rPr lang="en-US" sz="3400" dirty="0">
                <a:latin typeface="UTM Avo" panose="02040603050506020204" pitchFamily="18" charset="0"/>
              </a:rPr>
              <a:t> </a:t>
            </a:r>
            <a:r>
              <a:rPr lang="en-US" sz="3400" dirty="0" err="1">
                <a:latin typeface="UTM Avo" panose="02040603050506020204" pitchFamily="18" charset="0"/>
              </a:rPr>
              <a:t>việc</a:t>
            </a:r>
            <a:r>
              <a:rPr lang="en-US" sz="3400" dirty="0">
                <a:latin typeface="UTM Avo" panose="02040603050506020204" pitchFamily="18" charset="0"/>
              </a:rPr>
              <a:t> </a:t>
            </a:r>
            <a:r>
              <a:rPr lang="en-US" sz="3400" dirty="0" err="1">
                <a:latin typeface="UTM Avo" panose="02040603050506020204" pitchFamily="18" charset="0"/>
              </a:rPr>
              <a:t>cần</a:t>
            </a:r>
            <a:r>
              <a:rPr lang="en-US" sz="3400" dirty="0">
                <a:latin typeface="UTM Avo" panose="02040603050506020204" pitchFamily="18" charset="0"/>
              </a:rPr>
              <a:t> </a:t>
            </a:r>
            <a:r>
              <a:rPr lang="en-US" sz="3400" dirty="0" err="1">
                <a:latin typeface="UTM Avo" panose="02040603050506020204" pitchFamily="18" charset="0"/>
              </a:rPr>
              <a:t>làm</a:t>
            </a:r>
            <a:r>
              <a:rPr lang="en-US" sz="3400" dirty="0">
                <a:latin typeface="UTM Avo" panose="02040603050506020204" pitchFamily="18" charset="0"/>
              </a:rPr>
              <a:t> ra </a:t>
            </a:r>
            <a:r>
              <a:rPr lang="en-US" sz="3400" dirty="0" err="1">
                <a:latin typeface="UTM Avo" panose="02040603050506020204" pitchFamily="18" charset="0"/>
              </a:rPr>
              <a:t>giấy</a:t>
            </a:r>
            <a:r>
              <a:rPr lang="en-US" sz="3400" dirty="0">
                <a:latin typeface="UTM Avo" panose="02040603050506020204" pitchFamily="18" charset="0"/>
              </a:rPr>
              <a:t> </a:t>
            </a:r>
            <a:r>
              <a:rPr lang="en-US" sz="3400" dirty="0" err="1">
                <a:latin typeface="UTM Avo" panose="02040603050506020204" pitchFamily="18" charset="0"/>
              </a:rPr>
              <a:t>rồi</a:t>
            </a:r>
            <a:r>
              <a:rPr lang="en-US" sz="3400" dirty="0">
                <a:latin typeface="UTM Avo" panose="02040603050506020204" pitchFamily="18" charset="0"/>
              </a:rPr>
              <a:t> </a:t>
            </a:r>
            <a:r>
              <a:rPr lang="en-US" sz="3400" dirty="0" err="1">
                <a:latin typeface="UTM Avo" panose="02040603050506020204" pitchFamily="18" charset="0"/>
              </a:rPr>
              <a:t>dán</a:t>
            </a:r>
            <a:r>
              <a:rPr lang="en-US" sz="3400" dirty="0">
                <a:latin typeface="UTM Avo" panose="02040603050506020204" pitchFamily="18" charset="0"/>
              </a:rPr>
              <a:t> </a:t>
            </a:r>
            <a:r>
              <a:rPr lang="en-US" sz="3400" dirty="0" err="1">
                <a:latin typeface="UTM Avo" panose="02040603050506020204" pitchFamily="18" charset="0"/>
              </a:rPr>
              <a:t>lên</a:t>
            </a:r>
            <a:r>
              <a:rPr lang="en-US" sz="3400" dirty="0">
                <a:latin typeface="UTM Avo" panose="02040603050506020204" pitchFamily="18" charset="0"/>
              </a:rPr>
              <a:t> </a:t>
            </a:r>
            <a:r>
              <a:rPr lang="en-US" sz="3400" dirty="0" err="1">
                <a:latin typeface="UTM Avo" panose="02040603050506020204" pitchFamily="18" charset="0"/>
              </a:rPr>
              <a:t>tường</a:t>
            </a:r>
            <a:endParaRPr lang="en-US" sz="3400" dirty="0">
              <a:latin typeface="UTM Avo" panose="02040603050506020204" pitchFamily="18" charset="0"/>
            </a:endParaRPr>
          </a:p>
        </p:txBody>
      </p:sp>
      <p:pic>
        <p:nvPicPr>
          <p:cNvPr id="3" name="NguoiThayBeat-VA_47tw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20389" y="6451600"/>
            <a:ext cx="406400" cy="406400"/>
          </a:xfrm>
          <a:prstGeom prst="rect">
            <a:avLst/>
          </a:prstGeom>
        </p:spPr>
      </p:pic>
    </p:spTree>
    <p:custDataLst>
      <p:tags r:id="rId1"/>
    </p:custDataLst>
    <p:extLst>
      <p:ext uri="{BB962C8B-B14F-4D97-AF65-F5344CB8AC3E}">
        <p14:creationId xmlns:p14="http://schemas.microsoft.com/office/powerpoint/2010/main" val="2200285533"/>
      </p:ext>
    </p:extLst>
  </p:cSld>
  <p:clrMapOvr>
    <a:masterClrMapping/>
  </p:clrMapOvr>
  <mc:AlternateContent xmlns:mc="http://schemas.openxmlformats.org/markup-compatibility/2006" xmlns:p14="http://schemas.microsoft.com/office/powerpoint/2010/main">
    <mc:Choice Requires="p14">
      <p:transition spd="slow" p14:dur="2200" advClick="0" advTm="17983"/>
    </mc:Choice>
    <mc:Fallback xmlns="">
      <p:transition spd="slow" advClick="0" advTm="1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048" fill="hold"/>
                                        <p:tgtEl>
                                          <p:spTgt spid="3"/>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00" showWhenStopped="0">
                <p:cTn id="19"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9" y="1"/>
            <a:ext cx="11979564" cy="6163222"/>
          </a:xfrm>
          <a:prstGeom prst="rect">
            <a:avLst/>
          </a:prstGeom>
        </p:spPr>
      </p:pic>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CA103861-D2DC-4D86-8625-EE80E031FE26}"/>
              </a:ext>
            </a:extLst>
          </p:cNvPr>
          <p:cNvSpPr txBox="1"/>
          <p:nvPr/>
        </p:nvSpPr>
        <p:spPr>
          <a:xfrm>
            <a:off x="1820421" y="6184214"/>
            <a:ext cx="9037467" cy="661720"/>
          </a:xfrm>
          <a:prstGeom prst="rect">
            <a:avLst/>
          </a:prstGeom>
          <a:noFill/>
        </p:spPr>
        <p:txBody>
          <a:bodyPr wrap="square" rtlCol="0">
            <a:spAutoFit/>
          </a:bodyPr>
          <a:lstStyle/>
          <a:p>
            <a:pPr algn="ctr"/>
            <a:r>
              <a:rPr lang="en-US" sz="3700" dirty="0" err="1">
                <a:latin typeface="UTM Avo" panose="02040603050506020204" pitchFamily="18" charset="0"/>
              </a:rPr>
              <a:t>Trang</a:t>
            </a:r>
            <a:r>
              <a:rPr lang="en-US" sz="3700" dirty="0">
                <a:latin typeface="UTM Avo" panose="02040603050506020204" pitchFamily="18" charset="0"/>
              </a:rPr>
              <a:t> </a:t>
            </a:r>
            <a:r>
              <a:rPr lang="en-US" sz="3700" dirty="0" err="1">
                <a:latin typeface="UTM Avo" panose="02040603050506020204" pitchFamily="18" charset="0"/>
              </a:rPr>
              <a:t>xem</a:t>
            </a:r>
            <a:r>
              <a:rPr lang="en-US" sz="3700" dirty="0">
                <a:latin typeface="UTM Avo" panose="02040603050506020204" pitchFamily="18" charset="0"/>
              </a:rPr>
              <a:t> </a:t>
            </a:r>
            <a:r>
              <a:rPr lang="en-US" sz="3700" dirty="0" err="1">
                <a:latin typeface="UTM Avo" panose="02040603050506020204" pitchFamily="18" charset="0"/>
              </a:rPr>
              <a:t>ti</a:t>
            </a:r>
            <a:r>
              <a:rPr lang="en-US" sz="3700" dirty="0">
                <a:latin typeface="UTM Avo" panose="02040603050506020204" pitchFamily="18" charset="0"/>
              </a:rPr>
              <a:t> vi </a:t>
            </a:r>
            <a:r>
              <a:rPr lang="en-US" sz="3700" dirty="0" err="1">
                <a:latin typeface="UTM Avo" panose="02040603050506020204" pitchFamily="18" charset="0"/>
              </a:rPr>
              <a:t>suốt</a:t>
            </a:r>
            <a:r>
              <a:rPr lang="en-US" sz="3700" dirty="0">
                <a:latin typeface="UTM Avo" panose="02040603050506020204" pitchFamily="18" charset="0"/>
              </a:rPr>
              <a:t> </a:t>
            </a:r>
            <a:r>
              <a:rPr lang="en-US" sz="3700" dirty="0" err="1">
                <a:latin typeface="UTM Avo" panose="02040603050506020204" pitchFamily="18" charset="0"/>
              </a:rPr>
              <a:t>cả</a:t>
            </a:r>
            <a:r>
              <a:rPr lang="en-US" sz="3700" dirty="0">
                <a:latin typeface="UTM Avo" panose="02040603050506020204" pitchFamily="18" charset="0"/>
              </a:rPr>
              <a:t> </a:t>
            </a:r>
            <a:r>
              <a:rPr lang="en-US" sz="3700" dirty="0" err="1">
                <a:latin typeface="UTM Avo" panose="02040603050506020204" pitchFamily="18" charset="0"/>
              </a:rPr>
              <a:t>ngày</a:t>
            </a:r>
            <a:endParaRPr lang="en-US" sz="37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620665719"/>
      </p:ext>
    </p:extLst>
  </p:cSld>
  <p:clrMapOvr>
    <a:masterClrMapping/>
  </p:clrMapOvr>
  <mc:AlternateContent xmlns:mc="http://schemas.openxmlformats.org/markup-compatibility/2006" xmlns:p14="http://schemas.microsoft.com/office/powerpoint/2010/main">
    <mc:Choice Requires="p14">
      <p:transition spd="slow" p14:dur="2000" advClick="0" advTm="17672"/>
    </mc:Choice>
    <mc:Fallback xmlns="">
      <p:transition spd="slow" advClick="0" advTm="17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31979" y="2469814"/>
            <a:ext cx="9059159" cy="992573"/>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6000" b="1" i="0" u="none" strike="noStrike" kern="1200" cap="none" spc="0" normalizeH="0" baseline="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Bài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vi-VN"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5</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Quý</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trọng</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thời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gian</a:t>
            </a:r>
            <a:endParaRPr kumimoji="0" lang="zh-CN" altLang="en-US" sz="6000" b="1" i="0" u="none" strike="noStrike" kern="1200" cap="none" spc="0" normalizeH="0" baseline="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endParaRPr>
          </a:p>
        </p:txBody>
      </p:sp>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7956" y="201201"/>
            <a:ext cx="3419573" cy="5821199"/>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308273" y="-1948972"/>
            <a:ext cx="609600" cy="609600"/>
          </a:xfrm>
          <a:prstGeom prst="rect">
            <a:avLst/>
          </a:prstGeom>
        </p:spPr>
      </p:pic>
      <p:sp>
        <p:nvSpPr>
          <p:cNvPr id="3" name="Cloud 2">
            <a:extLst>
              <a:ext uri="{FF2B5EF4-FFF2-40B4-BE49-F238E27FC236}">
                <a16:creationId xmlns:a16="http://schemas.microsoft.com/office/drawing/2014/main" id="{BA89188E-3F93-418D-AF2E-29E64A21F7FC}"/>
              </a:ext>
            </a:extLst>
          </p:cNvPr>
          <p:cNvSpPr/>
          <p:nvPr/>
        </p:nvSpPr>
        <p:spPr>
          <a:xfrm>
            <a:off x="259413" y="391868"/>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9D35E66-C80D-4CFD-ABA1-CEECC65CC9DB}"/>
              </a:ext>
            </a:extLst>
          </p:cNvPr>
          <p:cNvPicPr>
            <a:picLocks noChangeAspect="1"/>
          </p:cNvPicPr>
          <p:nvPr/>
        </p:nvPicPr>
        <p:blipFill>
          <a:blip r:embed="rId11"/>
          <a:stretch>
            <a:fillRect/>
          </a:stretch>
        </p:blipFill>
        <p:spPr>
          <a:xfrm>
            <a:off x="3662365" y="499777"/>
            <a:ext cx="4867275" cy="752475"/>
          </a:xfrm>
          <a:prstGeom prst="rect">
            <a:avLst/>
          </a:prstGeom>
        </p:spPr>
      </p:pic>
      <p:sp>
        <p:nvSpPr>
          <p:cNvPr id="8" name="Cloud 7">
            <a:extLst>
              <a:ext uri="{FF2B5EF4-FFF2-40B4-BE49-F238E27FC236}">
                <a16:creationId xmlns:a16="http://schemas.microsoft.com/office/drawing/2014/main" id="{FAF951A8-2BB8-4EAE-8520-36CFF6F2195B}"/>
              </a:ext>
            </a:extLst>
          </p:cNvPr>
          <p:cNvSpPr/>
          <p:nvPr/>
        </p:nvSpPr>
        <p:spPr>
          <a:xfrm>
            <a:off x="1652869" y="931899"/>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Cloud 8">
            <a:extLst>
              <a:ext uri="{FF2B5EF4-FFF2-40B4-BE49-F238E27FC236}">
                <a16:creationId xmlns:a16="http://schemas.microsoft.com/office/drawing/2014/main" id="{DD3452AC-AF31-4E99-B655-4E6F06B9CCBC}"/>
              </a:ext>
            </a:extLst>
          </p:cNvPr>
          <p:cNvSpPr/>
          <p:nvPr/>
        </p:nvSpPr>
        <p:spPr>
          <a:xfrm>
            <a:off x="26111" y="1351691"/>
            <a:ext cx="2036252" cy="84348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7" name="NguoiThayBeat-VA_47twx.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5612143" y="6451600"/>
            <a:ext cx="406400" cy="406400"/>
          </a:xfrm>
          <a:prstGeom prst="rect">
            <a:avLst/>
          </a:prstGeom>
        </p:spPr>
      </p:pic>
      <p:sp>
        <p:nvSpPr>
          <p:cNvPr id="13" name="Cloud 12">
            <a:extLst>
              <a:ext uri="{FF2B5EF4-FFF2-40B4-BE49-F238E27FC236}">
                <a16:creationId xmlns:a16="http://schemas.microsoft.com/office/drawing/2014/main" id="{D61E712C-6ABD-4313-AF6D-67FF10664C7C}"/>
              </a:ext>
            </a:extLst>
          </p:cNvPr>
          <p:cNvSpPr/>
          <p:nvPr/>
        </p:nvSpPr>
        <p:spPr>
          <a:xfrm>
            <a:off x="5612143" y="5688206"/>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advClick="0" advTm="7881">
        <p:fade/>
      </p:transition>
    </mc:Choice>
    <mc:Fallback xmlns="">
      <p:transition spd="med" advClick="0" advTm="7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031" fill="hold"/>
                                        <p:tgtEl>
                                          <p:spTgt spid="7"/>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9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362031"/>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750" fill="hold"/>
                                        <p:tgtEl>
                                          <p:spTgt spid="4"/>
                                        </p:tgtEl>
                                        <p:attrNameLst>
                                          <p:attrName>ppt_w</p:attrName>
                                        </p:attrNameLst>
                                      </p:cBhvr>
                                      <p:tavLst>
                                        <p:tav tm="0">
                                          <p:val>
                                            <p:fltVal val="0"/>
                                          </p:val>
                                        </p:tav>
                                        <p:tav tm="100000">
                                          <p:val>
                                            <p:strVal val="#ppt_w"/>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Effect transition="in" filter="fade">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3" repeatCount="indefinite" fill="hold" display="0">
                  <p:stCondLst>
                    <p:cond delay="indefinite"/>
                  </p:stCondLst>
                  <p:endCondLst>
                    <p:cond evt="onStopAudio" delay="0">
                      <p:tgtEl>
                        <p:sldTgt/>
                      </p:tgtEl>
                    </p:cond>
                  </p:endCondLst>
                </p:cTn>
                <p:tgtEl>
                  <p:spTgt spid="2"/>
                </p:tgtEl>
              </p:cMediaNode>
            </p:audio>
            <p:audio>
              <p:cMediaNode vol="12500" showWhenStopped="0">
                <p:cTn id="24" repeatCount="indefinite"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051"/>
            <a:ext cx="11443855" cy="6745011"/>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08134819-DBD1-4E22-A7DF-FD6E9396E091}"/>
              </a:ext>
            </a:extLst>
          </p:cNvPr>
          <p:cNvSpPr txBox="1"/>
          <p:nvPr/>
        </p:nvSpPr>
        <p:spPr>
          <a:xfrm>
            <a:off x="850253" y="6165503"/>
            <a:ext cx="10463767" cy="692497"/>
          </a:xfrm>
          <a:prstGeom prst="rect">
            <a:avLst/>
          </a:prstGeom>
          <a:noFill/>
        </p:spPr>
        <p:txBody>
          <a:bodyPr wrap="square" rtlCol="0">
            <a:spAutoFit/>
          </a:bodyPr>
          <a:lstStyle/>
          <a:p>
            <a:r>
              <a:rPr lang="en-US" sz="3900" dirty="0" err="1">
                <a:solidFill>
                  <a:srgbClr val="FF0000"/>
                </a:solidFill>
                <a:latin typeface="UTM Avo" panose="02040603050506020204" pitchFamily="18" charset="0"/>
              </a:rPr>
              <a:t>Tiến</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thường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chơi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đồ</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chơi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trong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học</a:t>
            </a:r>
            <a:endParaRPr lang="en-US" sz="39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915961232"/>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364"/>
            <a:ext cx="11500701" cy="6765636"/>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3" y="-76697"/>
            <a:ext cx="1863219" cy="1863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E4E437-510C-46A8-ABF6-9D466468C647}"/>
              </a:ext>
            </a:extLst>
          </p:cNvPr>
          <p:cNvSpPr txBox="1"/>
          <p:nvPr/>
        </p:nvSpPr>
        <p:spPr>
          <a:xfrm>
            <a:off x="86628" y="6165503"/>
            <a:ext cx="12377395" cy="692497"/>
          </a:xfrm>
          <a:prstGeom prst="rect">
            <a:avLst/>
          </a:prstGeom>
          <a:noFill/>
        </p:spPr>
        <p:txBody>
          <a:bodyPr wrap="square" rtlCol="0">
            <a:spAutoFit/>
          </a:bodyPr>
          <a:lstStyle/>
          <a:p>
            <a:r>
              <a:rPr lang="en-US" sz="3900" dirty="0" err="1">
                <a:solidFill>
                  <a:srgbClr val="FF0000"/>
                </a:solidFill>
                <a:latin typeface="UTM Avo" panose="02040603050506020204" pitchFamily="18" charset="0"/>
              </a:rPr>
              <a:t>Hùng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đặt</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hẹn</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để</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thức</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dậy</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đúng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vào</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buổi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sáng</a:t>
            </a:r>
            <a:endParaRPr lang="en-US" sz="39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79646356"/>
      </p:ext>
    </p:extLst>
  </p:cSld>
  <p:clrMapOvr>
    <a:masterClrMapping/>
  </p:clrMapOvr>
  <mc:AlternateContent xmlns:mc="http://schemas.openxmlformats.org/markup-compatibility/2006" xmlns:p14="http://schemas.microsoft.com/office/powerpoint/2010/main">
    <mc:Choice Requires="p14">
      <p:transition spd="slow" p14:dur="2000" advClick="0" advTm="12459"/>
    </mc:Choice>
    <mc:Fallback xmlns="">
      <p:transition spd="slow" advClick="0" advTm="1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014424"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Điều gì có thể xảy ra trong các tình huống dưới đây?</a:t>
            </a:r>
          </a:p>
        </p:txBody>
      </p:sp>
      <p:grpSp>
        <p:nvGrpSpPr>
          <p:cNvPr id="11" name="Group 10">
            <a:extLst>
              <a:ext uri="{FF2B5EF4-FFF2-40B4-BE49-F238E27FC236}">
                <a16:creationId xmlns:a16="http://schemas.microsoft.com/office/drawing/2014/main" id="{E4C30BA4-6B36-462E-A985-B573D4036226}"/>
              </a:ext>
            </a:extLst>
          </p:cNvPr>
          <p:cNvGrpSpPr/>
          <p:nvPr/>
        </p:nvGrpSpPr>
        <p:grpSpPr>
          <a:xfrm>
            <a:off x="1722263" y="1628178"/>
            <a:ext cx="4373563" cy="2281355"/>
            <a:chOff x="1824037" y="1724588"/>
            <a:chExt cx="4373563" cy="2281355"/>
          </a:xfrm>
        </p:grpSpPr>
        <p:pic>
          <p:nvPicPr>
            <p:cNvPr id="2" name="Picture 1">
              <a:extLst>
                <a:ext uri="{FF2B5EF4-FFF2-40B4-BE49-F238E27FC236}">
                  <a16:creationId xmlns:a16="http://schemas.microsoft.com/office/drawing/2014/main" id="{CFB0F7FF-BBCF-45EA-9F1C-88EA448E7CCD}"/>
                </a:ext>
              </a:extLst>
            </p:cNvPr>
            <p:cNvPicPr>
              <a:picLocks noChangeAspect="1"/>
            </p:cNvPicPr>
            <p:nvPr/>
          </p:nvPicPr>
          <p:blipFill rotWithShape="1">
            <a:blip r:embed="rId8">
              <a:clrChange>
                <a:clrFrom>
                  <a:srgbClr val="FFFFFF"/>
                </a:clrFrom>
                <a:clrTo>
                  <a:srgbClr val="FFFFFF">
                    <a:alpha val="0"/>
                  </a:srgbClr>
                </a:clrTo>
              </a:clrChange>
            </a:blip>
            <a:srcRect r="48869" b="29556"/>
            <a:stretch/>
          </p:blipFill>
          <p:spPr>
            <a:xfrm>
              <a:off x="1824037" y="1724588"/>
              <a:ext cx="4373563" cy="2281355"/>
            </a:xfrm>
            <a:prstGeom prst="rect">
              <a:avLst/>
            </a:prstGeom>
          </p:spPr>
        </p:pic>
        <p:grpSp>
          <p:nvGrpSpPr>
            <p:cNvPr id="10" name="Group 9">
              <a:extLst>
                <a:ext uri="{FF2B5EF4-FFF2-40B4-BE49-F238E27FC236}">
                  <a16:creationId xmlns:a16="http://schemas.microsoft.com/office/drawing/2014/main" id="{C3B4CA70-70B1-48C1-8EFE-15AD6BD1658E}"/>
                </a:ext>
              </a:extLst>
            </p:cNvPr>
            <p:cNvGrpSpPr/>
            <p:nvPr/>
          </p:nvGrpSpPr>
          <p:grpSpPr>
            <a:xfrm>
              <a:off x="2276475" y="2512840"/>
              <a:ext cx="3375025" cy="830997"/>
              <a:chOff x="2276475" y="2512840"/>
              <a:chExt cx="3375025" cy="830997"/>
            </a:xfrm>
          </p:grpSpPr>
          <p:sp>
            <p:nvSpPr>
              <p:cNvPr id="8" name="Diamond 7">
                <a:extLst>
                  <a:ext uri="{FF2B5EF4-FFF2-40B4-BE49-F238E27FC236}">
                    <a16:creationId xmlns:a16="http://schemas.microsoft.com/office/drawing/2014/main" id="{8503739B-501F-4F72-8A76-235F77A86C11}"/>
                  </a:ext>
                </a:extLst>
              </p:cNvPr>
              <p:cNvSpPr/>
              <p:nvPr/>
            </p:nvSpPr>
            <p:spPr>
              <a:xfrm>
                <a:off x="2276475" y="2518393"/>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sp>
            <p:nvSpPr>
              <p:cNvPr id="9" name="TextBox 8">
                <a:extLst>
                  <a:ext uri="{FF2B5EF4-FFF2-40B4-BE49-F238E27FC236}">
                    <a16:creationId xmlns:a16="http://schemas.microsoft.com/office/drawing/2014/main" id="{1F127C55-93AA-48F0-BBD2-8642DCFEFD9A}"/>
                  </a:ext>
                </a:extLst>
              </p:cNvPr>
              <p:cNvSpPr txBox="1"/>
              <p:nvPr/>
            </p:nvSpPr>
            <p:spPr>
              <a:xfrm>
                <a:off x="2667000" y="2512840"/>
                <a:ext cx="2984500" cy="830997"/>
              </a:xfrm>
              <a:prstGeom prst="rect">
                <a:avLst/>
              </a:prstGeom>
              <a:noFill/>
            </p:spPr>
            <p:txBody>
              <a:bodyPr wrap="square" rtlCol="0">
                <a:spAutoFit/>
              </a:bodyPr>
              <a:lstStyle/>
              <a:p>
                <a:r>
                  <a:rPr lang="vi-VN" sz="2400" dirty="0">
                    <a:solidFill>
                      <a:schemeClr val="bg2"/>
                    </a:solidFill>
                  </a:rPr>
                  <a:t>Tùng thường xuyên đi ngủ muộn.</a:t>
                </a:r>
              </a:p>
            </p:txBody>
          </p:sp>
        </p:grpSp>
      </p:grpSp>
      <p:sp>
        <p:nvSpPr>
          <p:cNvPr id="13" name="TextBox 12">
            <a:extLst>
              <a:ext uri="{FF2B5EF4-FFF2-40B4-BE49-F238E27FC236}">
                <a16:creationId xmlns:a16="http://schemas.microsoft.com/office/drawing/2014/main" id="{C289BC6B-17C5-4976-8712-E3FC8B688E8F}"/>
              </a:ext>
            </a:extLst>
          </p:cNvPr>
          <p:cNvSpPr txBox="1"/>
          <p:nvPr/>
        </p:nvSpPr>
        <p:spPr>
          <a:xfrm>
            <a:off x="1486344" y="4693342"/>
            <a:ext cx="4396887"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Ảnh hưởng đến sức khỏe.</a:t>
            </a:r>
          </a:p>
        </p:txBody>
      </p:sp>
      <p:sp>
        <p:nvSpPr>
          <p:cNvPr id="14" name="TextBox 13">
            <a:extLst>
              <a:ext uri="{FF2B5EF4-FFF2-40B4-BE49-F238E27FC236}">
                <a16:creationId xmlns:a16="http://schemas.microsoft.com/office/drawing/2014/main" id="{C0EC4797-84F5-4E85-AD9E-92139DAB3350}"/>
              </a:ext>
            </a:extLst>
          </p:cNvPr>
          <p:cNvSpPr txBox="1"/>
          <p:nvPr/>
        </p:nvSpPr>
        <p:spPr>
          <a:xfrm>
            <a:off x="1486344" y="3978711"/>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kern="0" dirty="0">
                <a:solidFill>
                  <a:srgbClr val="FF0000"/>
                </a:solidFill>
              </a:rPr>
              <a:t>Ít</a:t>
            </a:r>
            <a:r>
              <a:rPr kumimoji="0" lang="vi-VN" sz="2800" b="0" i="0" u="none" strike="noStrike" kern="0" cap="none" spc="0" normalizeH="0" baseline="0" noProof="0" dirty="0">
                <a:ln>
                  <a:noFill/>
                </a:ln>
                <a:solidFill>
                  <a:srgbClr val="FF0000"/>
                </a:solidFill>
                <a:effectLst/>
                <a:uLnTx/>
                <a:uFillTx/>
              </a:rPr>
              <a:t> thời gian nghỉ ngơi.</a:t>
            </a:r>
          </a:p>
        </p:txBody>
      </p:sp>
      <p:sp>
        <p:nvSpPr>
          <p:cNvPr id="15" name="TextBox 14">
            <a:extLst>
              <a:ext uri="{FF2B5EF4-FFF2-40B4-BE49-F238E27FC236}">
                <a16:creationId xmlns:a16="http://schemas.microsoft.com/office/drawing/2014/main" id="{B0692085-D9FC-4032-908D-47056E499A3E}"/>
              </a:ext>
            </a:extLst>
          </p:cNvPr>
          <p:cNvSpPr txBox="1"/>
          <p:nvPr/>
        </p:nvSpPr>
        <p:spPr>
          <a:xfrm>
            <a:off x="1486343" y="5407973"/>
            <a:ext cx="4396887" cy="954107"/>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Dễ bị ngủ quên, thức dậy muộn vào sáng hôm sau.</a:t>
            </a:r>
          </a:p>
        </p:txBody>
      </p:sp>
      <p:pic>
        <p:nvPicPr>
          <p:cNvPr id="1026" name="Picture 2" descr="Happy cute kid boy tired with low energy Premium Vector">
            <a:extLst>
              <a:ext uri="{FF2B5EF4-FFF2-40B4-BE49-F238E27FC236}">
                <a16:creationId xmlns:a16="http://schemas.microsoft.com/office/drawing/2014/main" id="{1300EC3A-A85A-4BDE-908C-CF383FD65568}"/>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88" y="2242149"/>
            <a:ext cx="2981325" cy="29813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887234-9F52-435E-B4C0-2B4B45BD5CE5}"/>
              </a:ext>
            </a:extLst>
          </p:cNvPr>
          <p:cNvGrpSpPr/>
          <p:nvPr/>
        </p:nvGrpSpPr>
        <p:grpSpPr>
          <a:xfrm>
            <a:off x="6653736" y="978559"/>
            <a:ext cx="4373563" cy="3321271"/>
            <a:chOff x="6653736" y="978559"/>
            <a:chExt cx="4373563" cy="3321271"/>
          </a:xfrm>
        </p:grpSpPr>
        <p:pic>
          <p:nvPicPr>
            <p:cNvPr id="17" name="Picture 16">
              <a:extLst>
                <a:ext uri="{FF2B5EF4-FFF2-40B4-BE49-F238E27FC236}">
                  <a16:creationId xmlns:a16="http://schemas.microsoft.com/office/drawing/2014/main" id="{E5532FDE-AB14-4CAF-BED4-E6A0D032EBF9}"/>
                </a:ext>
              </a:extLst>
            </p:cNvPr>
            <p:cNvPicPr>
              <a:picLocks noChangeAspect="1"/>
            </p:cNvPicPr>
            <p:nvPr/>
          </p:nvPicPr>
          <p:blipFill rotWithShape="1">
            <a:blip r:embed="rId8">
              <a:clrChange>
                <a:clrFrom>
                  <a:srgbClr val="FFFFFF"/>
                </a:clrFrom>
                <a:clrTo>
                  <a:srgbClr val="FFFFFF">
                    <a:alpha val="0"/>
                  </a:srgbClr>
                </a:clrTo>
              </a:clrChange>
            </a:blip>
            <a:srcRect l="53136" t="-2554" r="-4267"/>
            <a:stretch/>
          </p:blipFill>
          <p:spPr>
            <a:xfrm>
              <a:off x="6653736" y="978559"/>
              <a:ext cx="4373563" cy="3321271"/>
            </a:xfrm>
            <a:prstGeom prst="rect">
              <a:avLst/>
            </a:prstGeom>
          </p:spPr>
        </p:pic>
        <p:sp>
          <p:nvSpPr>
            <p:cNvPr id="18" name="Diamond 17">
              <a:extLst>
                <a:ext uri="{FF2B5EF4-FFF2-40B4-BE49-F238E27FC236}">
                  <a16:creationId xmlns:a16="http://schemas.microsoft.com/office/drawing/2014/main" id="{7A8C9158-A7C1-469E-A58B-EA9DB6D172F8}"/>
                </a:ext>
              </a:extLst>
            </p:cNvPr>
            <p:cNvSpPr/>
            <p:nvPr/>
          </p:nvSpPr>
          <p:spPr>
            <a:xfrm>
              <a:off x="7431223" y="1932666"/>
              <a:ext cx="389589"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2</a:t>
              </a:r>
            </a:p>
          </p:txBody>
        </p:sp>
        <p:sp>
          <p:nvSpPr>
            <p:cNvPr id="19" name="TextBox 18">
              <a:extLst>
                <a:ext uri="{FF2B5EF4-FFF2-40B4-BE49-F238E27FC236}">
                  <a16:creationId xmlns:a16="http://schemas.microsoft.com/office/drawing/2014/main" id="{5E67DF27-864D-49B0-BF9B-4C0934C835A6}"/>
                </a:ext>
              </a:extLst>
            </p:cNvPr>
            <p:cNvSpPr txBox="1"/>
            <p:nvPr/>
          </p:nvSpPr>
          <p:spPr>
            <a:xfrm>
              <a:off x="7298069" y="1872397"/>
              <a:ext cx="2859314" cy="1938992"/>
            </a:xfrm>
            <a:prstGeom prst="rect">
              <a:avLst/>
            </a:prstGeom>
            <a:noFill/>
          </p:spPr>
          <p:txBody>
            <a:bodyPr wrap="square" rtlCol="0">
              <a:spAutoFit/>
            </a:bodyPr>
            <a:lstStyle/>
            <a:p>
              <a:pPr algn="ctr"/>
              <a:r>
                <a:rPr lang="vi-VN" sz="2400" dirty="0">
                  <a:solidFill>
                    <a:schemeClr val="bg2"/>
                  </a:solidFill>
                </a:rPr>
                <a:t>     Minh luôn thực hiện đúng giờ học, giờ chơi và tranh thủ thời gian làm việc nhà.</a:t>
              </a:r>
            </a:p>
          </p:txBody>
        </p:sp>
      </p:grpSp>
      <p:pic>
        <p:nvPicPr>
          <p:cNvPr id="1028" name="Picture 4" descr="Menino bonito garoto estudante feliz com livro e lápis Vetor Premium">
            <a:extLst>
              <a:ext uri="{FF2B5EF4-FFF2-40B4-BE49-F238E27FC236}">
                <a16:creationId xmlns:a16="http://schemas.microsoft.com/office/drawing/2014/main" id="{D40AB892-5F28-4150-93E3-000363D4C3EB}"/>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33047" y="2503334"/>
            <a:ext cx="2458953" cy="245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A97C2F-87F6-4F02-8CE9-3C88AEAD1588}"/>
              </a:ext>
            </a:extLst>
          </p:cNvPr>
          <p:cNvSpPr txBox="1"/>
          <p:nvPr/>
        </p:nvSpPr>
        <p:spPr>
          <a:xfrm>
            <a:off x="6653736" y="4334786"/>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Làm được nhiều việc.</a:t>
            </a:r>
          </a:p>
        </p:txBody>
      </p:sp>
      <p:sp>
        <p:nvSpPr>
          <p:cNvPr id="23" name="TextBox 22">
            <a:extLst>
              <a:ext uri="{FF2B5EF4-FFF2-40B4-BE49-F238E27FC236}">
                <a16:creationId xmlns:a16="http://schemas.microsoft.com/office/drawing/2014/main" id="{5CCEBABE-A892-41F0-AC5E-43FE7736DE65}"/>
              </a:ext>
            </a:extLst>
          </p:cNvPr>
          <p:cNvSpPr txBox="1"/>
          <p:nvPr/>
        </p:nvSpPr>
        <p:spPr>
          <a:xfrm>
            <a:off x="6915301" y="5039202"/>
            <a:ext cx="3375635"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Công việc hiệu quả.</a:t>
            </a:r>
          </a:p>
        </p:txBody>
      </p:sp>
      <p:sp>
        <p:nvSpPr>
          <p:cNvPr id="24" name="TextBox 23">
            <a:extLst>
              <a:ext uri="{FF2B5EF4-FFF2-40B4-BE49-F238E27FC236}">
                <a16:creationId xmlns:a16="http://schemas.microsoft.com/office/drawing/2014/main" id="{91A64755-AD73-4457-8A6B-687AC467C08C}"/>
              </a:ext>
            </a:extLst>
          </p:cNvPr>
          <p:cNvSpPr txBox="1"/>
          <p:nvPr/>
        </p:nvSpPr>
        <p:spPr>
          <a:xfrm>
            <a:off x="7876884" y="5743618"/>
            <a:ext cx="2414052"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Sức khỏe tốt.</a:t>
            </a:r>
          </a:p>
        </p:txBody>
      </p:sp>
      <p:pic>
        <p:nvPicPr>
          <p:cNvPr id="12" name="NguoiThayBeat-VA_47tw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450536" y="6063638"/>
            <a:ext cx="406400" cy="406400"/>
          </a:xfrm>
          <a:prstGeom prst="rect">
            <a:avLst/>
          </a:prstGeom>
        </p:spPr>
      </p:pic>
    </p:spTree>
    <p:custDataLst>
      <p:tags r:id="rId1"/>
    </p:custDataLst>
    <p:extLst>
      <p:ext uri="{BB962C8B-B14F-4D97-AF65-F5344CB8AC3E}">
        <p14:creationId xmlns:p14="http://schemas.microsoft.com/office/powerpoint/2010/main" val="96473450"/>
      </p:ext>
    </p:extLst>
  </p:cSld>
  <p:clrMapOvr>
    <a:masterClrMapping/>
  </p:clrMapOvr>
  <mc:AlternateContent xmlns:mc="http://schemas.openxmlformats.org/markup-compatibility/2006" xmlns:p14="http://schemas.microsoft.com/office/powerpoint/2010/main">
    <mc:Choice Requires="p14">
      <p:transition spd="slow" p14:dur="2000" advClick="0" advTm="47771"/>
    </mc:Choice>
    <mc:Fallback xmlns="">
      <p:transition spd="slow" advClick="0" advTm="4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04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90"/>
                                          </p:val>
                                        </p:tav>
                                        <p:tav tm="100000">
                                          <p:val>
                                            <p:fltVal val="0"/>
                                          </p:val>
                                        </p:tav>
                                      </p:tavLst>
                                    </p:anim>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028"/>
                                        </p:tgtEl>
                                        <p:attrNameLst>
                                          <p:attrName>style.visibility</p:attrName>
                                        </p:attrNameLst>
                                      </p:cBhvr>
                                      <p:to>
                                        <p:strVal val="visible"/>
                                      </p:to>
                                    </p:set>
                                    <p:animEffect transition="in" filter="fade">
                                      <p:cBhvr>
                                        <p:cTn id="66" dur="1000"/>
                                        <p:tgtEl>
                                          <p:spTgt spid="1028"/>
                                        </p:tgtEl>
                                      </p:cBhvr>
                                    </p:animEffect>
                                    <p:anim calcmode="lin" valueType="num">
                                      <p:cBhvr>
                                        <p:cTn id="67" dur="1000" fill="hold"/>
                                        <p:tgtEl>
                                          <p:spTgt spid="1028"/>
                                        </p:tgtEl>
                                        <p:attrNameLst>
                                          <p:attrName>ppt_x</p:attrName>
                                        </p:attrNameLst>
                                      </p:cBhvr>
                                      <p:tavLst>
                                        <p:tav tm="0">
                                          <p:val>
                                            <p:strVal val="#ppt_x"/>
                                          </p:val>
                                        </p:tav>
                                        <p:tav tm="100000">
                                          <p:val>
                                            <p:strVal val="#ppt_x"/>
                                          </p:val>
                                        </p:tav>
                                      </p:tavLst>
                                    </p:anim>
                                    <p:anim calcmode="lin" valueType="num">
                                      <p:cBhvr>
                                        <p:cTn id="6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 showWhenStopped="0">
                <p:cTn id="90" repeatCount="indefinite" fill="hold" display="0">
                  <p:stCondLst>
                    <p:cond delay="indefinite"/>
                  </p:stCondLst>
                  <p:endCondLst>
                    <p:cond evt="onStopAudio" delay="0">
                      <p:tgtEl>
                        <p:sldTgt/>
                      </p:tgtEl>
                    </p:cond>
                  </p:endCondLst>
                </p:cTn>
                <p:tgtEl>
                  <p:spTgt spid="12"/>
                </p:tgtEl>
              </p:cMediaNode>
            </p:audio>
          </p:childTnLst>
        </p:cTn>
      </p:par>
    </p:tnLst>
    <p:bldLst>
      <p:bldP spid="6" grpId="0" animBg="1"/>
      <p:bldP spid="7" grpId="0"/>
      <p:bldP spid="13" grpId="0" animBg="1"/>
      <p:bldP spid="14" grpId="0" animBg="1"/>
      <p:bldP spid="15"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F4339-559C-4489-A4BD-A8E63718EE98}"/>
              </a:ext>
            </a:extLst>
          </p:cNvPr>
          <p:cNvSpPr/>
          <p:nvPr/>
        </p:nvSpPr>
        <p:spPr>
          <a:xfrm>
            <a:off x="0" y="488278"/>
            <a:ext cx="3657600" cy="1672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3" y="116528"/>
            <a:ext cx="2816292" cy="818794"/>
          </a:xfrm>
          <a:prstGeom prst="rect">
            <a:avLst/>
          </a:prstGeom>
        </p:spPr>
      </p:pic>
      <p:pic>
        <p:nvPicPr>
          <p:cNvPr id="6" name="Picture 5">
            <a:extLst>
              <a:ext uri="{FF2B5EF4-FFF2-40B4-BE49-F238E27FC236}">
                <a16:creationId xmlns:a16="http://schemas.microsoft.com/office/drawing/2014/main" id="{5C648847-9772-49C5-B22E-7D7236126A42}"/>
              </a:ext>
            </a:extLst>
          </p:cNvPr>
          <p:cNvPicPr>
            <a:picLocks noChangeAspect="1"/>
          </p:cNvPicPr>
          <p:nvPr/>
        </p:nvPicPr>
        <p:blipFill>
          <a:blip r:embed="rId5"/>
          <a:stretch>
            <a:fillRect/>
          </a:stretch>
        </p:blipFill>
        <p:spPr>
          <a:xfrm>
            <a:off x="61885" y="1224168"/>
            <a:ext cx="3866871" cy="2401531"/>
          </a:xfrm>
          <a:prstGeom prst="rect">
            <a:avLst/>
          </a:prstGeom>
        </p:spPr>
      </p:pic>
      <p:pic>
        <p:nvPicPr>
          <p:cNvPr id="8" name="Picture 7">
            <a:extLst>
              <a:ext uri="{FF2B5EF4-FFF2-40B4-BE49-F238E27FC236}">
                <a16:creationId xmlns:a16="http://schemas.microsoft.com/office/drawing/2014/main" id="{68EA5E87-EDB4-43BA-95A9-038FD65D897D}"/>
              </a:ext>
            </a:extLst>
          </p:cNvPr>
          <p:cNvPicPr>
            <a:picLocks noChangeAspect="1"/>
          </p:cNvPicPr>
          <p:nvPr/>
        </p:nvPicPr>
        <p:blipFill>
          <a:blip r:embed="rId6"/>
          <a:stretch>
            <a:fillRect/>
          </a:stretch>
        </p:blipFill>
        <p:spPr>
          <a:xfrm>
            <a:off x="3902501" y="1113721"/>
            <a:ext cx="4122907" cy="2401530"/>
          </a:xfrm>
          <a:prstGeom prst="rect">
            <a:avLst/>
          </a:prstGeom>
        </p:spPr>
      </p:pic>
      <p:pic>
        <p:nvPicPr>
          <p:cNvPr id="10" name="Picture 9">
            <a:extLst>
              <a:ext uri="{FF2B5EF4-FFF2-40B4-BE49-F238E27FC236}">
                <a16:creationId xmlns:a16="http://schemas.microsoft.com/office/drawing/2014/main" id="{C00972E3-FD04-4757-960D-09BBA8CB5676}"/>
              </a:ext>
            </a:extLst>
          </p:cNvPr>
          <p:cNvPicPr>
            <a:picLocks noChangeAspect="1"/>
          </p:cNvPicPr>
          <p:nvPr/>
        </p:nvPicPr>
        <p:blipFill>
          <a:blip r:embed="rId7"/>
          <a:stretch>
            <a:fillRect/>
          </a:stretch>
        </p:blipFill>
        <p:spPr>
          <a:xfrm>
            <a:off x="7944007" y="1032200"/>
            <a:ext cx="4257951" cy="2483057"/>
          </a:xfrm>
          <a:prstGeom prst="rect">
            <a:avLst/>
          </a:prstGeom>
        </p:spPr>
      </p:pic>
      <p:pic>
        <p:nvPicPr>
          <p:cNvPr id="12" name="Picture 11">
            <a:extLst>
              <a:ext uri="{FF2B5EF4-FFF2-40B4-BE49-F238E27FC236}">
                <a16:creationId xmlns:a16="http://schemas.microsoft.com/office/drawing/2014/main" id="{D12B3486-2E48-4319-91AA-49BEF29068E7}"/>
              </a:ext>
            </a:extLst>
          </p:cNvPr>
          <p:cNvPicPr>
            <a:picLocks noChangeAspect="1"/>
          </p:cNvPicPr>
          <p:nvPr/>
        </p:nvPicPr>
        <p:blipFill>
          <a:blip r:embed="rId8"/>
          <a:stretch>
            <a:fillRect/>
          </a:stretch>
        </p:blipFill>
        <p:spPr>
          <a:xfrm>
            <a:off x="1" y="3850602"/>
            <a:ext cx="3967931" cy="2401531"/>
          </a:xfrm>
          <a:prstGeom prst="rect">
            <a:avLst/>
          </a:prstGeom>
        </p:spPr>
      </p:pic>
      <p:pic>
        <p:nvPicPr>
          <p:cNvPr id="14" name="Picture 13">
            <a:extLst>
              <a:ext uri="{FF2B5EF4-FFF2-40B4-BE49-F238E27FC236}">
                <a16:creationId xmlns:a16="http://schemas.microsoft.com/office/drawing/2014/main" id="{B30081F7-DED5-4398-859F-71793DD5209C}"/>
              </a:ext>
            </a:extLst>
          </p:cNvPr>
          <p:cNvPicPr>
            <a:picLocks noChangeAspect="1"/>
          </p:cNvPicPr>
          <p:nvPr/>
        </p:nvPicPr>
        <p:blipFill>
          <a:blip r:embed="rId9"/>
          <a:stretch>
            <a:fillRect/>
          </a:stretch>
        </p:blipFill>
        <p:spPr>
          <a:xfrm>
            <a:off x="3975916" y="3815414"/>
            <a:ext cx="3976075" cy="2409484"/>
          </a:xfrm>
          <a:prstGeom prst="rect">
            <a:avLst/>
          </a:prstGeom>
        </p:spPr>
      </p:pic>
      <p:pic>
        <p:nvPicPr>
          <p:cNvPr id="16" name="Picture 15">
            <a:extLst>
              <a:ext uri="{FF2B5EF4-FFF2-40B4-BE49-F238E27FC236}">
                <a16:creationId xmlns:a16="http://schemas.microsoft.com/office/drawing/2014/main" id="{92AEEBB8-662F-438F-9D51-BC35A5E00053}"/>
              </a:ext>
            </a:extLst>
          </p:cNvPr>
          <p:cNvPicPr>
            <a:picLocks noChangeAspect="1"/>
          </p:cNvPicPr>
          <p:nvPr/>
        </p:nvPicPr>
        <p:blipFill>
          <a:blip r:embed="rId10"/>
          <a:stretch>
            <a:fillRect/>
          </a:stretch>
        </p:blipFill>
        <p:spPr>
          <a:xfrm>
            <a:off x="7944005" y="3842644"/>
            <a:ext cx="4166779" cy="2382254"/>
          </a:xfrm>
          <a:prstGeom prst="rect">
            <a:avLst/>
          </a:prstGeom>
        </p:spPr>
      </p:pic>
      <p:sp>
        <p:nvSpPr>
          <p:cNvPr id="23" name="TextBox 22">
            <a:extLst>
              <a:ext uri="{FF2B5EF4-FFF2-40B4-BE49-F238E27FC236}">
                <a16:creationId xmlns:a16="http://schemas.microsoft.com/office/drawing/2014/main" id="{5377CDDD-2CE6-40F2-8279-182E928E3927}"/>
              </a:ext>
            </a:extLst>
          </p:cNvPr>
          <p:cNvSpPr txBox="1"/>
          <p:nvPr/>
        </p:nvSpPr>
        <p:spPr>
          <a:xfrm>
            <a:off x="2816295" y="386885"/>
            <a:ext cx="9052055" cy="692497"/>
          </a:xfrm>
          <a:prstGeom prst="rect">
            <a:avLst/>
          </a:prstGeom>
          <a:noFill/>
        </p:spPr>
        <p:txBody>
          <a:bodyPr wrap="square" rtlCol="0">
            <a:spAutoFit/>
          </a:bodyPr>
          <a:lstStyle/>
          <a:p>
            <a:r>
              <a:rPr lang="en-US" sz="3900" dirty="0">
                <a:solidFill>
                  <a:schemeClr val="tx2"/>
                </a:solidFill>
                <a:latin typeface="UTM Avo" panose="02040603050506020204" pitchFamily="18" charset="0"/>
              </a:rPr>
              <a:t>1</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Sắp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xếp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các</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tranh</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theo</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trình</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tự</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thời</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gian</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hợp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lí</a:t>
            </a:r>
            <a:endParaRPr lang="en-US" sz="3200" dirty="0">
              <a:solidFill>
                <a:schemeClr val="tx2"/>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417893847"/>
      </p:ext>
    </p:extLst>
  </p:cSld>
  <p:clrMapOvr>
    <a:masterClrMapping/>
  </p:clrMapOvr>
  <mc:AlternateContent xmlns:mc="http://schemas.openxmlformats.org/markup-compatibility/2006" xmlns:p14="http://schemas.microsoft.com/office/powerpoint/2010/main">
    <mc:Choice Requires="p14">
      <p:transition spd="slow" p14:dur="1750" advClick="0" advTm="15811">
        <p:fade/>
      </p:transition>
    </mc:Choice>
    <mc:Fallback xmlns="">
      <p:transition spd="slow" advClick="0" advTm="15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C:\Users\Luong Hung Violet\Desktop\khung.jpg"/>
          <p:cNvPicPr>
            <a:picLocks noChangeAspect="1" noChangeArrowheads="1"/>
          </p:cNvPicPr>
          <p:nvPr/>
        </p:nvPicPr>
        <p:blipFill>
          <a:blip r:embed="rId4"/>
          <a:srcRect/>
          <a:stretch>
            <a:fillRect/>
          </a:stretch>
        </p:blipFill>
        <p:spPr bwMode="auto">
          <a:xfrm>
            <a:off x="737614" y="1"/>
            <a:ext cx="10767023" cy="6858000"/>
          </a:xfrm>
          <a:prstGeom prst="rect">
            <a:avLst/>
          </a:prstGeom>
          <a:noFill/>
          <a:ln w="9525">
            <a:noFill/>
            <a:miter lim="800000"/>
            <a:headEnd/>
            <a:tailEnd/>
          </a:ln>
        </p:spPr>
      </p:pic>
      <p:pic>
        <p:nvPicPr>
          <p:cNvPr id="15363" name="Picture 4" descr="Graphic"/>
          <p:cNvPicPr>
            <a:picLocks noChangeAspect="1" noChangeArrowheads="1"/>
          </p:cNvPicPr>
          <p:nvPr/>
        </p:nvPicPr>
        <p:blipFill>
          <a:blip r:embed="rId5"/>
          <a:srcRect/>
          <a:stretch>
            <a:fillRect/>
          </a:stretch>
        </p:blipFill>
        <p:spPr bwMode="auto">
          <a:xfrm>
            <a:off x="1567420" y="685806"/>
            <a:ext cx="9105549" cy="122237"/>
          </a:xfrm>
          <a:prstGeom prst="rect">
            <a:avLst/>
          </a:prstGeom>
          <a:noFill/>
          <a:ln w="9525">
            <a:noFill/>
            <a:miter lim="800000"/>
            <a:headEnd/>
            <a:tailEnd/>
          </a:ln>
        </p:spPr>
      </p:pic>
      <p:sp>
        <p:nvSpPr>
          <p:cNvPr id="5" name="Rectangle 4"/>
          <p:cNvSpPr/>
          <p:nvPr/>
        </p:nvSpPr>
        <p:spPr>
          <a:xfrm>
            <a:off x="3773228" y="76205"/>
            <a:ext cx="5005213" cy="757481"/>
          </a:xfrm>
          <a:prstGeom prst="rect">
            <a:avLst/>
          </a:prstGeom>
          <a:noFill/>
        </p:spPr>
        <p:txBody>
          <a:bodyPr wrap="none" lIns="107155" tIns="53577" rIns="107155" bIns="5357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en-US" sz="4219" b="1" spc="59" dirty="0">
                <a:ln w="11430"/>
                <a:solidFill>
                  <a:srgbClr val="FF0000"/>
                </a:solidFill>
                <a:effectLst>
                  <a:outerShdw blurRad="76200" dist="50800" dir="5400000" algn="tl" rotWithShape="0">
                    <a:srgbClr val="000000">
                      <a:alpha val="65000"/>
                    </a:srgbClr>
                  </a:outerShdw>
                </a:effectLst>
                <a:latin typeface="+mj-lt"/>
              </a:rPr>
              <a:t>MỤC TIÊU BÀI HỌC</a:t>
            </a:r>
          </a:p>
        </p:txBody>
      </p:sp>
      <p:sp>
        <p:nvSpPr>
          <p:cNvPr id="6" name="TextBox 6"/>
          <p:cNvSpPr txBox="1">
            <a:spLocks noChangeArrowheads="1"/>
          </p:cNvSpPr>
          <p:nvPr/>
        </p:nvSpPr>
        <p:spPr bwMode="auto">
          <a:xfrm>
            <a:off x="1143214" y="774273"/>
            <a:ext cx="10132575" cy="4256772"/>
          </a:xfrm>
          <a:prstGeom prst="rect">
            <a:avLst/>
          </a:prstGeom>
          <a:noFill/>
          <a:ln w="9525">
            <a:noFill/>
            <a:miter lim="800000"/>
            <a:headEnd/>
            <a:tailEnd/>
          </a:ln>
        </p:spPr>
        <p:txBody>
          <a:bodyPr lIns="107155" tIns="53577" rIns="107155" bIns="53577">
            <a:spAutoFit/>
          </a:bodyPr>
          <a:lstStyle/>
          <a:p>
            <a:pPr marL="602748" indent="-602748" algn="just" eaLnBrk="0" hangingPunct="0">
              <a:spcBef>
                <a:spcPct val="50000"/>
              </a:spcBef>
              <a:buFontTx/>
              <a:buAutoNum type="arabicPeriod"/>
              <a:defRPr/>
            </a:pPr>
            <a:r>
              <a:rPr lang="en-US" sz="2696" b="1" dirty="0" err="1">
                <a:solidFill>
                  <a:srgbClr val="C00000"/>
                </a:solidFill>
              </a:rPr>
              <a:t>Kiến</a:t>
            </a:r>
            <a:r>
              <a:rPr lang="en-US" sz="2696" b="1" dirty="0">
                <a:solidFill>
                  <a:srgbClr val="C00000"/>
                </a:solidFill>
              </a:rPr>
              <a:t> </a:t>
            </a:r>
            <a:r>
              <a:rPr lang="en-US" sz="2696" b="1" dirty="0" err="1">
                <a:solidFill>
                  <a:srgbClr val="C00000"/>
                </a:solidFill>
              </a:rPr>
              <a:t>thức</a:t>
            </a:r>
            <a:endParaRPr lang="en-US" sz="2696" b="1" dirty="0">
              <a:solidFill>
                <a:srgbClr val="C00000"/>
              </a:solidFill>
            </a:endParaRPr>
          </a:p>
          <a:p>
            <a:pPr algn="just" eaLnBrk="0" hangingPunct="0">
              <a:spcBef>
                <a:spcPct val="50000"/>
              </a:spcBef>
              <a:defRPr/>
            </a:pPr>
            <a:r>
              <a:rPr lang="nb-NO" sz="2696" dirty="0">
                <a:solidFill>
                  <a:srgbClr val="0000CC"/>
                </a:solidFill>
              </a:rPr>
              <a:t>-</a:t>
            </a:r>
            <a:r>
              <a:rPr lang="vi-VN" sz="2696" dirty="0">
                <a:solidFill>
                  <a:srgbClr val="0000CC"/>
                </a:solidFill>
              </a:rPr>
              <a:t> Nêu được một số biểu hiện của q</a:t>
            </a:r>
            <a:r>
              <a:rPr lang="en-US" sz="2696" dirty="0">
                <a:solidFill>
                  <a:srgbClr val="0000CC"/>
                </a:solidFill>
              </a:rPr>
              <a:t>u</a:t>
            </a:r>
            <a:r>
              <a:rPr lang="vi-VN" sz="2696" dirty="0">
                <a:solidFill>
                  <a:srgbClr val="0000CC"/>
                </a:solidFill>
              </a:rPr>
              <a:t>ý trọng thời gian</a:t>
            </a:r>
            <a:r>
              <a:rPr lang="nb-NO" sz="2696" dirty="0">
                <a:solidFill>
                  <a:srgbClr val="0000CC"/>
                </a:solidFill>
              </a:rPr>
              <a:t>.</a:t>
            </a:r>
          </a:p>
          <a:p>
            <a:pPr algn="just" eaLnBrk="0" hangingPunct="0">
              <a:spcBef>
                <a:spcPct val="50000"/>
              </a:spcBef>
              <a:defRPr/>
            </a:pPr>
            <a:r>
              <a:rPr lang="nb-NO" sz="2696" dirty="0">
                <a:solidFill>
                  <a:srgbClr val="0000CC"/>
                </a:solidFill>
              </a:rPr>
              <a:t>- Nêu được vì sao phải quý trọng thời gian.</a:t>
            </a:r>
            <a:endParaRPr lang="en-US" sz="2696" dirty="0">
              <a:solidFill>
                <a:srgbClr val="0000CC"/>
              </a:solidFill>
            </a:endParaRPr>
          </a:p>
          <a:p>
            <a:pPr algn="just" eaLnBrk="0" hangingPunct="0">
              <a:spcBef>
                <a:spcPct val="50000"/>
              </a:spcBef>
              <a:defRPr/>
            </a:pPr>
            <a:r>
              <a:rPr lang="nb-NO" sz="2696" dirty="0">
                <a:solidFill>
                  <a:srgbClr val="0000CC"/>
                </a:solidFill>
              </a:rPr>
              <a:t>- </a:t>
            </a:r>
            <a:r>
              <a:rPr lang="vi-VN" sz="2696" dirty="0">
                <a:solidFill>
                  <a:srgbClr val="0000CC"/>
                </a:solidFill>
              </a:rPr>
              <a:t>Biết sử dụng thời gian hợp lý, biết lập thời gian biểu cho mình</a:t>
            </a:r>
            <a:r>
              <a:rPr lang="en-US" sz="2696" dirty="0">
                <a:solidFill>
                  <a:srgbClr val="0000CC"/>
                </a:solidFill>
              </a:rPr>
              <a:t>.</a:t>
            </a:r>
            <a:endParaRPr lang="vi-VN" sz="2696" dirty="0">
              <a:solidFill>
                <a:srgbClr val="0000CC"/>
              </a:solidFill>
            </a:endParaRPr>
          </a:p>
          <a:p>
            <a:pPr algn="just" eaLnBrk="0" hangingPunct="0">
              <a:spcBef>
                <a:spcPct val="50000"/>
              </a:spcBef>
              <a:defRPr/>
            </a:pPr>
            <a:endParaRPr lang="vi-VN" sz="2696" dirty="0">
              <a:solidFill>
                <a:srgbClr val="0000CC"/>
              </a:solidFill>
            </a:endParaRPr>
          </a:p>
          <a:p>
            <a:pPr algn="just" eaLnBrk="0" hangingPunct="0">
              <a:spcBef>
                <a:spcPct val="50000"/>
              </a:spcBef>
              <a:defRPr/>
            </a:pPr>
            <a:endParaRPr lang="vi-VN" sz="2696" dirty="0">
              <a:solidFill>
                <a:srgbClr val="0000CC"/>
              </a:solidFill>
            </a:endParaRPr>
          </a:p>
          <a:p>
            <a:pPr algn="just" eaLnBrk="0" hangingPunct="0">
              <a:spcBef>
                <a:spcPct val="50000"/>
              </a:spcBef>
              <a:defRPr/>
            </a:pPr>
            <a:endParaRPr lang="en-US" sz="2696" dirty="0">
              <a:solidFill>
                <a:srgbClr val="0000CC"/>
              </a:solidFill>
            </a:endParaRPr>
          </a:p>
        </p:txBody>
      </p:sp>
      <p:sp>
        <p:nvSpPr>
          <p:cNvPr id="7" name="TextBox 6"/>
          <p:cNvSpPr txBox="1">
            <a:spLocks noChangeArrowheads="1"/>
          </p:cNvSpPr>
          <p:nvPr/>
        </p:nvSpPr>
        <p:spPr bwMode="auto">
          <a:xfrm>
            <a:off x="1211853" y="3014847"/>
            <a:ext cx="8930657" cy="1400862"/>
          </a:xfrm>
          <a:prstGeom prst="rect">
            <a:avLst/>
          </a:prstGeom>
          <a:noFill/>
          <a:ln w="9525">
            <a:noFill/>
            <a:miter lim="800000"/>
            <a:headEnd/>
            <a:tailEnd/>
          </a:ln>
        </p:spPr>
        <p:txBody>
          <a:bodyPr wrap="square" lIns="107155" tIns="53577" rIns="107155" bIns="53577">
            <a:spAutoFit/>
          </a:bodyPr>
          <a:lstStyle/>
          <a:p>
            <a:pPr algn="just" eaLnBrk="0" hangingPunct="0">
              <a:defRPr/>
            </a:pPr>
            <a:r>
              <a:rPr lang="en-US" sz="2800" b="1" dirty="0">
                <a:solidFill>
                  <a:srgbClr val="C00000"/>
                </a:solidFill>
              </a:rPr>
              <a:t>2. </a:t>
            </a:r>
            <a:r>
              <a:rPr lang="en-US" sz="2800" b="1" dirty="0" err="1">
                <a:solidFill>
                  <a:srgbClr val="C00000"/>
                </a:solidFill>
              </a:rPr>
              <a:t>Kĩ</a:t>
            </a:r>
            <a:r>
              <a:rPr lang="en-US" sz="2800" b="1" dirty="0">
                <a:solidFill>
                  <a:srgbClr val="C00000"/>
                </a:solidFill>
              </a:rPr>
              <a:t> </a:t>
            </a:r>
            <a:r>
              <a:rPr lang="en-US" sz="2800" b="1" dirty="0" err="1">
                <a:solidFill>
                  <a:srgbClr val="C00000"/>
                </a:solidFill>
              </a:rPr>
              <a:t>năng</a:t>
            </a:r>
            <a:r>
              <a:rPr lang="nb-NO" sz="2800" dirty="0">
                <a:solidFill>
                  <a:srgbClr val="0000CC"/>
                </a:solidFill>
              </a:rPr>
              <a:t> </a:t>
            </a:r>
          </a:p>
          <a:p>
            <a:pPr algn="just" eaLnBrk="0" hangingPunct="0">
              <a:defRPr/>
            </a:pPr>
            <a:r>
              <a:rPr lang="nb-NO" sz="2800" dirty="0">
                <a:solidFill>
                  <a:srgbClr val="0000CC"/>
                </a:solidFill>
              </a:rPr>
              <a:t>  - Dựa vào lược đồ, video, tranh ảnh để tìm kiến thức.</a:t>
            </a:r>
          </a:p>
          <a:p>
            <a:pPr algn="just" eaLnBrk="0" hangingPunct="0">
              <a:defRPr/>
            </a:pPr>
            <a:r>
              <a:rPr lang="nb-NO" sz="2800" dirty="0">
                <a:solidFill>
                  <a:srgbClr val="0000CC"/>
                </a:solidFill>
              </a:rPr>
              <a:t>  - Làm được các bài tập để củng cố nội dung bài.</a:t>
            </a:r>
            <a:endParaRPr lang="en-US" sz="2800" dirty="0">
              <a:solidFill>
                <a:srgbClr val="C00000"/>
              </a:solidFill>
            </a:endParaRPr>
          </a:p>
        </p:txBody>
      </p:sp>
      <p:sp>
        <p:nvSpPr>
          <p:cNvPr id="8" name="TextBox 6"/>
          <p:cNvSpPr txBox="1">
            <a:spLocks noChangeArrowheads="1"/>
          </p:cNvSpPr>
          <p:nvPr/>
        </p:nvSpPr>
        <p:spPr bwMode="auto">
          <a:xfrm>
            <a:off x="1143211" y="4236543"/>
            <a:ext cx="2500584" cy="539088"/>
          </a:xfrm>
          <a:prstGeom prst="rect">
            <a:avLst/>
          </a:prstGeom>
          <a:noFill/>
          <a:ln w="9525">
            <a:noFill/>
            <a:miter lim="800000"/>
            <a:headEnd/>
            <a:tailEnd/>
          </a:ln>
        </p:spPr>
        <p:txBody>
          <a:bodyPr lIns="107155" tIns="53577" rIns="107155" bIns="53577">
            <a:spAutoFit/>
          </a:bodyPr>
          <a:lstStyle/>
          <a:p>
            <a:pPr eaLnBrk="0" hangingPunct="0">
              <a:spcBef>
                <a:spcPct val="50000"/>
              </a:spcBef>
              <a:defRPr/>
            </a:pPr>
            <a:r>
              <a:rPr lang="en-US" sz="2800" b="1" dirty="0">
                <a:solidFill>
                  <a:srgbClr val="C00000"/>
                </a:solidFill>
              </a:rPr>
              <a:t>3. </a:t>
            </a:r>
            <a:r>
              <a:rPr lang="en-US" sz="2800" b="1" dirty="0" err="1">
                <a:solidFill>
                  <a:srgbClr val="C00000"/>
                </a:solidFill>
              </a:rPr>
              <a:t>Thái</a:t>
            </a:r>
            <a:r>
              <a:rPr lang="en-US" sz="2800" b="1" dirty="0">
                <a:solidFill>
                  <a:srgbClr val="C00000"/>
                </a:solidFill>
              </a:rPr>
              <a:t> </a:t>
            </a:r>
            <a:r>
              <a:rPr lang="en-US" sz="2800" b="1" dirty="0" err="1">
                <a:solidFill>
                  <a:srgbClr val="C00000"/>
                </a:solidFill>
              </a:rPr>
              <a:t>độ</a:t>
            </a:r>
            <a:endParaRPr lang="en-US" sz="2800" b="1" dirty="0">
              <a:solidFill>
                <a:srgbClr val="C00000"/>
              </a:solidFill>
            </a:endParaRPr>
          </a:p>
        </p:txBody>
      </p:sp>
      <p:sp>
        <p:nvSpPr>
          <p:cNvPr id="16392" name="Rectangle 8"/>
          <p:cNvSpPr>
            <a:spLocks noChangeArrowheads="1"/>
          </p:cNvSpPr>
          <p:nvPr/>
        </p:nvSpPr>
        <p:spPr bwMode="auto">
          <a:xfrm>
            <a:off x="916221" y="4745430"/>
            <a:ext cx="10359563" cy="969975"/>
          </a:xfrm>
          <a:prstGeom prst="rect">
            <a:avLst/>
          </a:prstGeom>
          <a:noFill/>
          <a:ln w="9525">
            <a:noFill/>
            <a:miter lim="800000"/>
            <a:headEnd/>
            <a:tailEnd/>
          </a:ln>
        </p:spPr>
        <p:txBody>
          <a:bodyPr wrap="square" lIns="107155" tIns="53577" rIns="107155" bIns="53577">
            <a:spAutoFit/>
          </a:bodyPr>
          <a:lstStyle/>
          <a:p>
            <a:pPr algn="just" eaLnBrk="0" hangingPunct="0">
              <a:defRPr/>
            </a:pPr>
            <a:r>
              <a:rPr lang="en-US" sz="2110" dirty="0">
                <a:solidFill>
                  <a:srgbClr val="0000CC"/>
                </a:solidFill>
              </a:rPr>
              <a:t>   </a:t>
            </a:r>
            <a:r>
              <a:rPr lang="en-US" sz="2800" dirty="0">
                <a:solidFill>
                  <a:srgbClr val="0000CC"/>
                </a:solidFill>
              </a:rPr>
              <a:t>- </a:t>
            </a:r>
            <a:r>
              <a:rPr lang="en-US" sz="2800" dirty="0" err="1">
                <a:solidFill>
                  <a:srgbClr val="0000CC"/>
                </a:solidFill>
              </a:rPr>
              <a:t>Hứng</a:t>
            </a:r>
            <a:r>
              <a:rPr lang="en-US" sz="2800" dirty="0">
                <a:solidFill>
                  <a:srgbClr val="0000CC"/>
                </a:solidFill>
              </a:rPr>
              <a:t> </a:t>
            </a:r>
            <a:r>
              <a:rPr lang="en-US" sz="2800" dirty="0" err="1">
                <a:solidFill>
                  <a:srgbClr val="0000CC"/>
                </a:solidFill>
              </a:rPr>
              <a:t>thú</a:t>
            </a:r>
            <a:r>
              <a:rPr lang="en-US" sz="2800" dirty="0">
                <a:solidFill>
                  <a:srgbClr val="0000CC"/>
                </a:solidFill>
              </a:rPr>
              <a:t> </a:t>
            </a:r>
            <a:r>
              <a:rPr lang="en-US" sz="2800" dirty="0" err="1">
                <a:solidFill>
                  <a:srgbClr val="0000CC"/>
                </a:solidFill>
              </a:rPr>
              <a:t>học</a:t>
            </a:r>
            <a:r>
              <a:rPr lang="en-US" sz="2800" dirty="0">
                <a:solidFill>
                  <a:srgbClr val="0000CC"/>
                </a:solidFill>
              </a:rPr>
              <a:t> </a:t>
            </a:r>
            <a:r>
              <a:rPr lang="en-US" sz="2800" dirty="0" err="1">
                <a:solidFill>
                  <a:srgbClr val="0000CC"/>
                </a:solidFill>
              </a:rPr>
              <a:t>tập</a:t>
            </a:r>
            <a:r>
              <a:rPr lang="en-US" sz="2800" dirty="0">
                <a:solidFill>
                  <a:srgbClr val="0000CC"/>
                </a:solidFill>
              </a:rPr>
              <a:t>.</a:t>
            </a:r>
          </a:p>
          <a:p>
            <a:pPr algn="just" eaLnBrk="0" hangingPunct="0">
              <a:defRPr/>
            </a:pPr>
            <a:r>
              <a:rPr lang="en-US" sz="2800" dirty="0">
                <a:solidFill>
                  <a:srgbClr val="0000CC"/>
                </a:solidFill>
              </a:rPr>
              <a:t>   - </a:t>
            </a:r>
            <a:r>
              <a:rPr lang="en-US" sz="2800" dirty="0" err="1">
                <a:solidFill>
                  <a:srgbClr val="0000CC"/>
                </a:solidFill>
              </a:rPr>
              <a:t>Thêm</a:t>
            </a:r>
            <a:r>
              <a:rPr lang="en-US" sz="2800" dirty="0">
                <a:solidFill>
                  <a:srgbClr val="0000CC"/>
                </a:solidFill>
              </a:rPr>
              <a:t> </a:t>
            </a:r>
            <a:r>
              <a:rPr lang="en-US" sz="2800" dirty="0" err="1">
                <a:solidFill>
                  <a:srgbClr val="0000CC"/>
                </a:solidFill>
              </a:rPr>
              <a:t>yêu</a:t>
            </a:r>
            <a:r>
              <a:rPr lang="en-US" sz="2800" dirty="0">
                <a:solidFill>
                  <a:srgbClr val="0000CC"/>
                </a:solidFill>
              </a:rPr>
              <a:t> </a:t>
            </a:r>
            <a:r>
              <a:rPr lang="en-US" sz="2800" dirty="0" err="1">
                <a:solidFill>
                  <a:srgbClr val="0000CC"/>
                </a:solidFill>
              </a:rPr>
              <a:t>và</a:t>
            </a:r>
            <a:r>
              <a:rPr lang="en-US" sz="2800" dirty="0">
                <a:solidFill>
                  <a:srgbClr val="0000CC"/>
                </a:solidFill>
              </a:rPr>
              <a:t> </a:t>
            </a:r>
            <a:r>
              <a:rPr lang="en-US" sz="2800" dirty="0" err="1">
                <a:solidFill>
                  <a:srgbClr val="0000CC"/>
                </a:solidFill>
              </a:rPr>
              <a:t>có</a:t>
            </a:r>
            <a:r>
              <a:rPr lang="en-US" sz="2800" dirty="0">
                <a:solidFill>
                  <a:srgbClr val="0000CC"/>
                </a:solidFill>
              </a:rPr>
              <a:t> ý </a:t>
            </a:r>
            <a:r>
              <a:rPr lang="en-US" sz="2800" dirty="0" err="1">
                <a:solidFill>
                  <a:srgbClr val="0000CC"/>
                </a:solidFill>
              </a:rPr>
              <a:t>thức</a:t>
            </a:r>
            <a:r>
              <a:rPr lang="en-US" sz="2800" dirty="0">
                <a:solidFill>
                  <a:srgbClr val="0000CC"/>
                </a:solidFill>
              </a:rPr>
              <a:t> </a:t>
            </a:r>
            <a:r>
              <a:rPr lang="en-US" sz="2800" dirty="0" err="1">
                <a:solidFill>
                  <a:srgbClr val="0000CC"/>
                </a:solidFill>
              </a:rPr>
              <a:t>bảo</a:t>
            </a:r>
            <a:r>
              <a:rPr lang="en-US" sz="2800" dirty="0">
                <a:solidFill>
                  <a:srgbClr val="0000CC"/>
                </a:solidFill>
              </a:rPr>
              <a:t> </a:t>
            </a:r>
            <a:r>
              <a:rPr lang="en-US" sz="2800" dirty="0" err="1">
                <a:solidFill>
                  <a:srgbClr val="0000CC"/>
                </a:solidFill>
              </a:rPr>
              <a:t>vệ</a:t>
            </a:r>
            <a:r>
              <a:rPr lang="en-US" sz="2800" dirty="0">
                <a:solidFill>
                  <a:srgbClr val="0000CC"/>
                </a:solidFill>
              </a:rPr>
              <a:t>, </a:t>
            </a:r>
            <a:r>
              <a:rPr lang="en-US" sz="2800" dirty="0" err="1">
                <a:solidFill>
                  <a:srgbClr val="0000CC"/>
                </a:solidFill>
              </a:rPr>
              <a:t>giữ</a:t>
            </a:r>
            <a:r>
              <a:rPr lang="en-US" sz="2800" dirty="0">
                <a:solidFill>
                  <a:srgbClr val="0000CC"/>
                </a:solidFill>
              </a:rPr>
              <a:t> </a:t>
            </a:r>
            <a:r>
              <a:rPr lang="en-US" sz="2800" dirty="0" err="1">
                <a:solidFill>
                  <a:srgbClr val="0000CC"/>
                </a:solidFill>
              </a:rPr>
              <a:t>gìn</a:t>
            </a:r>
            <a:r>
              <a:rPr lang="en-US" sz="2800" dirty="0">
                <a:solidFill>
                  <a:srgbClr val="0000CC"/>
                </a:solidFill>
              </a:rPr>
              <a:t> </a:t>
            </a:r>
            <a:r>
              <a:rPr lang="en-US" sz="2800" dirty="0" err="1">
                <a:solidFill>
                  <a:srgbClr val="0000CC"/>
                </a:solidFill>
              </a:rPr>
              <a:t>văn</a:t>
            </a:r>
            <a:r>
              <a:rPr lang="en-US" sz="2800" dirty="0">
                <a:solidFill>
                  <a:srgbClr val="0000CC"/>
                </a:solidFill>
              </a:rPr>
              <a:t> </a:t>
            </a:r>
            <a:r>
              <a:rPr lang="en-US" sz="2800" dirty="0" err="1">
                <a:solidFill>
                  <a:srgbClr val="0000CC"/>
                </a:solidFill>
              </a:rPr>
              <a:t>hóa</a:t>
            </a:r>
            <a:r>
              <a:rPr lang="en-US" sz="2800" dirty="0">
                <a:solidFill>
                  <a:srgbClr val="0000CC"/>
                </a:solidFill>
              </a:rPr>
              <a:t> </a:t>
            </a:r>
            <a:r>
              <a:rPr lang="en-US" sz="2800" dirty="0" err="1">
                <a:solidFill>
                  <a:srgbClr val="0000CC"/>
                </a:solidFill>
              </a:rPr>
              <a:t>của</a:t>
            </a:r>
            <a:r>
              <a:rPr lang="en-US" sz="2800" dirty="0">
                <a:solidFill>
                  <a:srgbClr val="0000CC"/>
                </a:solidFill>
              </a:rPr>
              <a:t> </a:t>
            </a:r>
            <a:r>
              <a:rPr lang="en-US" sz="2800" dirty="0" err="1">
                <a:solidFill>
                  <a:srgbClr val="0000CC"/>
                </a:solidFill>
              </a:rPr>
              <a:t>dân</a:t>
            </a:r>
            <a:r>
              <a:rPr lang="en-US" sz="2800" dirty="0">
                <a:solidFill>
                  <a:srgbClr val="0000CC"/>
                </a:solidFill>
              </a:rPr>
              <a:t> </a:t>
            </a:r>
            <a:r>
              <a:rPr lang="en-US" sz="2800" dirty="0" err="1">
                <a:solidFill>
                  <a:srgbClr val="0000CC"/>
                </a:solidFill>
              </a:rPr>
              <a:t>tộc</a:t>
            </a:r>
            <a:r>
              <a:rPr lang="en-US" sz="2800" dirty="0">
                <a:solidFill>
                  <a:srgbClr val="0000CC"/>
                </a:solidFill>
              </a:rPr>
              <a:t>.</a:t>
            </a:r>
            <a:endParaRPr lang="en-US" sz="2800" dirty="0">
              <a:solidFill>
                <a:srgbClr val="C00000"/>
              </a:solidFill>
            </a:endParaRPr>
          </a:p>
        </p:txBody>
      </p:sp>
    </p:spTree>
    <p:custDataLst>
      <p:tags r:id="rId1"/>
    </p:custDataLst>
  </p:cSld>
  <p:clrMapOvr>
    <a:masterClrMapping/>
  </p:clrMapOvr>
  <p:transition advClick="0" advTm="488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392"/>
                                        </p:tgtEl>
                                        <p:attrNameLst>
                                          <p:attrName>style.visibility</p:attrName>
                                        </p:attrNameLst>
                                      </p:cBhvr>
                                      <p:to>
                                        <p:strVal val="visible"/>
                                      </p:to>
                                    </p:set>
                                    <p:animEffect transition="in" filter="blinds(horizontal)">
                                      <p:cBhvr>
                                        <p:cTn id="22"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3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Users\Luong Hung Violet\Desktop\khung.jpg"/>
          <p:cNvPicPr>
            <a:picLocks noChangeAspect="1" noChangeArrowheads="1"/>
          </p:cNvPicPr>
          <p:nvPr/>
        </p:nvPicPr>
        <p:blipFill>
          <a:blip r:embed="rId4"/>
          <a:srcRect/>
          <a:stretch>
            <a:fillRect/>
          </a:stretch>
        </p:blipFill>
        <p:spPr bwMode="auto">
          <a:xfrm>
            <a:off x="748103" y="263526"/>
            <a:ext cx="10767023" cy="6858000"/>
          </a:xfrm>
          <a:prstGeom prst="rect">
            <a:avLst/>
          </a:prstGeom>
          <a:noFill/>
          <a:ln w="9525">
            <a:noFill/>
            <a:miter lim="800000"/>
            <a:headEnd/>
            <a:tailEnd/>
          </a:ln>
        </p:spPr>
      </p:pic>
      <p:pic>
        <p:nvPicPr>
          <p:cNvPr id="16387" name="Picture 4" descr="Graphic"/>
          <p:cNvPicPr>
            <a:picLocks noChangeAspect="1" noChangeArrowheads="1"/>
          </p:cNvPicPr>
          <p:nvPr/>
        </p:nvPicPr>
        <p:blipFill>
          <a:blip r:embed="rId5"/>
          <a:srcRect/>
          <a:stretch>
            <a:fillRect/>
          </a:stretch>
        </p:blipFill>
        <p:spPr bwMode="auto">
          <a:xfrm>
            <a:off x="1567420" y="868368"/>
            <a:ext cx="9105549" cy="122237"/>
          </a:xfrm>
          <a:prstGeom prst="rect">
            <a:avLst/>
          </a:prstGeom>
          <a:noFill/>
          <a:ln w="9525">
            <a:noFill/>
            <a:miter lim="800000"/>
            <a:headEnd/>
            <a:tailEnd/>
          </a:ln>
        </p:spPr>
      </p:pic>
      <p:sp>
        <p:nvSpPr>
          <p:cNvPr id="8" name="Rectangle 7"/>
          <p:cNvSpPr/>
          <p:nvPr/>
        </p:nvSpPr>
        <p:spPr>
          <a:xfrm>
            <a:off x="3864393" y="191876"/>
            <a:ext cx="4534443" cy="685281"/>
          </a:xfrm>
          <a:prstGeom prst="rect">
            <a:avLst/>
          </a:prstGeom>
          <a:noFill/>
        </p:spPr>
        <p:txBody>
          <a:bodyPr wrap="none" lIns="107155" tIns="53577" rIns="107155" bIns="5357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en-US" sz="3750" b="1" spc="59" dirty="0">
                <a:ln w="11430"/>
                <a:solidFill>
                  <a:srgbClr val="FF0000"/>
                </a:solidFill>
                <a:effectLst>
                  <a:outerShdw blurRad="76200" dist="50800" dir="5400000" algn="tl" rotWithShape="0">
                    <a:srgbClr val="000000">
                      <a:alpha val="65000"/>
                    </a:srgbClr>
                  </a:outerShdw>
                </a:effectLst>
                <a:latin typeface="+mj-lt"/>
              </a:rPr>
              <a:t>NỘI DUNG BÀI HỌC</a:t>
            </a:r>
          </a:p>
        </p:txBody>
      </p:sp>
      <p:sp>
        <p:nvSpPr>
          <p:cNvPr id="9" name="Right Arrow 8"/>
          <p:cNvSpPr/>
          <p:nvPr/>
        </p:nvSpPr>
        <p:spPr>
          <a:xfrm>
            <a:off x="4041953" y="3527425"/>
            <a:ext cx="1252483" cy="63023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155" tIns="53577" rIns="107155" bIns="53577" anchor="ctr"/>
          <a:lstStyle/>
          <a:p>
            <a:pPr algn="ctr" eaLnBrk="0" hangingPunct="0">
              <a:spcBef>
                <a:spcPct val="50000"/>
              </a:spcBef>
              <a:defRPr/>
            </a:pPr>
            <a:endParaRPr lang="en-US" sz="2110">
              <a:solidFill>
                <a:srgbClr val="FFFFFF"/>
              </a:solidFill>
              <a:latin typeface=".VnTime" pitchFamily="34" charset="0"/>
            </a:endParaRPr>
          </a:p>
        </p:txBody>
      </p:sp>
      <p:sp>
        <p:nvSpPr>
          <p:cNvPr id="10" name="Freeform 9"/>
          <p:cNvSpPr>
            <a:spLocks/>
          </p:cNvSpPr>
          <p:nvPr/>
        </p:nvSpPr>
        <p:spPr bwMode="gray">
          <a:xfrm flipV="1">
            <a:off x="4041953" y="5349882"/>
            <a:ext cx="1503327" cy="12033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p:spPr>
        <p:txBody>
          <a:bodyPr lIns="107155" tIns="53577" rIns="107155" bIns="53577"/>
          <a:lstStyle/>
          <a:p>
            <a:pPr eaLnBrk="0" hangingPunct="0">
              <a:spcBef>
                <a:spcPct val="50000"/>
              </a:spcBef>
              <a:defRPr/>
            </a:pPr>
            <a:endParaRPr lang="en-US" sz="2110">
              <a:latin typeface="Arial" charset="0"/>
            </a:endParaRPr>
          </a:p>
        </p:txBody>
      </p:sp>
      <p:sp>
        <p:nvSpPr>
          <p:cNvPr id="11" name="Freeform 10"/>
          <p:cNvSpPr>
            <a:spLocks/>
          </p:cNvSpPr>
          <p:nvPr/>
        </p:nvSpPr>
        <p:spPr bwMode="gray">
          <a:xfrm>
            <a:off x="4032652" y="1143002"/>
            <a:ext cx="1296805" cy="1266824"/>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p:spPr>
        <p:txBody>
          <a:bodyPr lIns="107155" tIns="53577" rIns="107155" bIns="53577"/>
          <a:lstStyle/>
          <a:p>
            <a:pPr eaLnBrk="0" hangingPunct="0">
              <a:spcBef>
                <a:spcPct val="50000"/>
              </a:spcBef>
              <a:defRPr/>
            </a:pPr>
            <a:endParaRPr lang="en-US" sz="2110">
              <a:latin typeface="Arial" charset="0"/>
            </a:endParaRPr>
          </a:p>
        </p:txBody>
      </p:sp>
      <p:grpSp>
        <p:nvGrpSpPr>
          <p:cNvPr id="2" name="Nhóm 34"/>
          <p:cNvGrpSpPr/>
          <p:nvPr/>
        </p:nvGrpSpPr>
        <p:grpSpPr>
          <a:xfrm>
            <a:off x="916228" y="2121866"/>
            <a:ext cx="3125729" cy="3297700"/>
            <a:chOff x="2118292" y="2792564"/>
            <a:chExt cx="2098787" cy="3016099"/>
          </a:xfrm>
          <a:effectLst>
            <a:outerShdw blurRad="76200" dir="18900000" sy="23000" kx="-1200000" algn="bl" rotWithShape="0">
              <a:prstClr val="black">
                <a:alpha val="20000"/>
              </a:prstClr>
            </a:outerShdw>
          </a:effectLst>
        </p:grpSpPr>
        <p:sp>
          <p:nvSpPr>
            <p:cNvPr id="13"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14"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p:spPr>
          <p:txBody>
            <a:bodyPr wrap="none" anchor="ctr"/>
            <a:lstStyle/>
            <a:p>
              <a:pPr eaLnBrk="0" hangingPunct="0">
                <a:spcBef>
                  <a:spcPct val="50000"/>
                </a:spcBef>
                <a:defRPr/>
              </a:pPr>
              <a:endParaRPr lang="en-US" sz="2110">
                <a:latin typeface="Arial" charset="0"/>
              </a:endParaRPr>
            </a:p>
          </p:txBody>
        </p:sp>
        <p:sp>
          <p:nvSpPr>
            <p:cNvPr id="15"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16"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17" name="Text Box 21"/>
            <p:cNvSpPr txBox="1">
              <a:spLocks noChangeArrowheads="1"/>
            </p:cNvSpPr>
            <p:nvPr/>
          </p:nvSpPr>
          <p:spPr bwMode="auto">
            <a:xfrm>
              <a:off x="2296768" y="3479601"/>
              <a:ext cx="1820187" cy="872633"/>
            </a:xfrm>
            <a:prstGeom prst="rect">
              <a:avLst/>
            </a:prstGeom>
            <a:noFill/>
            <a:ln>
              <a:noFill/>
            </a:ln>
            <a:effectLst/>
          </p:spPr>
          <p:txBody>
            <a:bodyPr>
              <a:spAutoFit/>
            </a:bodyPr>
            <a:lstStyle/>
            <a:p>
              <a:pPr algn="ctr" eaLnBrk="0" hangingPunct="0">
                <a:spcBef>
                  <a:spcPct val="50000"/>
                </a:spcBef>
                <a:defRPr/>
              </a:pPr>
              <a:r>
                <a:rPr lang="vi-VN" sz="2800" b="1" dirty="0">
                  <a:solidFill>
                    <a:srgbClr val="FF0000"/>
                  </a:solidFill>
                  <a:latin typeface="Arial" charset="0"/>
                </a:rPr>
                <a:t>Bài 5: Quý trọng thời gian</a:t>
              </a:r>
              <a:endParaRPr lang="en-US" sz="2800" b="1" dirty="0">
                <a:solidFill>
                  <a:srgbClr val="FF0000"/>
                </a:solidFill>
                <a:latin typeface="Arial" charset="0"/>
              </a:endParaRPr>
            </a:p>
          </p:txBody>
        </p:sp>
      </p:grpSp>
      <p:grpSp>
        <p:nvGrpSpPr>
          <p:cNvPr id="3" name="Nhóm 35"/>
          <p:cNvGrpSpPr/>
          <p:nvPr/>
        </p:nvGrpSpPr>
        <p:grpSpPr>
          <a:xfrm>
            <a:off x="5344501" y="1137365"/>
            <a:ext cx="5940483" cy="1148636"/>
            <a:chOff x="4413024" y="2464538"/>
            <a:chExt cx="2098787" cy="2482586"/>
          </a:xfrm>
          <a:effectLst>
            <a:outerShdw blurRad="76200" dir="18900000" sy="23000" kx="-1200000" algn="bl" rotWithShape="0">
              <a:prstClr val="black">
                <a:alpha val="20000"/>
              </a:prstClr>
            </a:outerShdw>
          </a:effectLst>
        </p:grpSpPr>
        <p:sp>
          <p:nvSpPr>
            <p:cNvPr id="19" name="AutoShape 4"/>
            <p:cNvSpPr>
              <a:spLocks noChangeArrowheads="1"/>
            </p:cNvSpPr>
            <p:nvPr/>
          </p:nvSpPr>
          <p:spPr bwMode="auto">
            <a:xfrm>
              <a:off x="4413024" y="2529855"/>
              <a:ext cx="2098787" cy="2417269"/>
            </a:xfrm>
            <a:prstGeom prst="roundRect">
              <a:avLst>
                <a:gd name="adj" fmla="val 4690"/>
              </a:avLst>
            </a:prstGeom>
            <a:noFill/>
            <a:ln w="57150">
              <a:solidFill>
                <a:schemeClr val="accent2"/>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20"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21"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23" name="Text Box 21"/>
            <p:cNvSpPr txBox="1">
              <a:spLocks noChangeArrowheads="1"/>
            </p:cNvSpPr>
            <p:nvPr/>
          </p:nvSpPr>
          <p:spPr bwMode="auto">
            <a:xfrm>
              <a:off x="4446584" y="2693903"/>
              <a:ext cx="2056532" cy="1729540"/>
            </a:xfrm>
            <a:prstGeom prst="rect">
              <a:avLst/>
            </a:prstGeom>
            <a:noFill/>
            <a:ln>
              <a:noFill/>
            </a:ln>
            <a:effectLst/>
          </p:spPr>
          <p:txBody>
            <a:bodyPr wrap="square">
              <a:spAutoFit/>
            </a:bodyPr>
            <a:lstStyle/>
            <a:p>
              <a:pPr algn="ctr" eaLnBrk="0" hangingPunct="0">
                <a:spcBef>
                  <a:spcPct val="50000"/>
                </a:spcBef>
                <a:defRPr/>
              </a:pPr>
              <a:r>
                <a:rPr lang="vi-VN" sz="2000" b="1" dirty="0">
                  <a:solidFill>
                    <a:srgbClr val="0000CC"/>
                  </a:solidFill>
                  <a:latin typeface="Arial" charset="0"/>
                </a:rPr>
                <a:t>Hoạt động khởi động: tìm hiểu về tình huống cụ thể </a:t>
              </a:r>
              <a:r>
                <a:rPr lang="en-US" sz="2000" b="1" dirty="0" err="1">
                  <a:solidFill>
                    <a:srgbClr val="0000CC"/>
                  </a:solidFill>
                  <a:latin typeface="Arial" charset="0"/>
                </a:rPr>
                <a:t>Câu</a:t>
              </a:r>
              <a:r>
                <a:rPr lang="en-US" sz="2000" b="1" dirty="0">
                  <a:solidFill>
                    <a:srgbClr val="0000CC"/>
                  </a:solidFill>
                  <a:latin typeface="Arial" charset="0"/>
                </a:rPr>
                <a:t> </a:t>
              </a:r>
              <a:r>
                <a:rPr lang="en-US" sz="2000" b="1" dirty="0" err="1">
                  <a:solidFill>
                    <a:srgbClr val="0000CC"/>
                  </a:solidFill>
                  <a:latin typeface="Arial" charset="0"/>
                </a:rPr>
                <a:t>chuyện</a:t>
              </a:r>
              <a:r>
                <a:rPr lang="en-US" sz="2000" b="1" dirty="0">
                  <a:solidFill>
                    <a:srgbClr val="0000CC"/>
                  </a:solidFill>
                  <a:latin typeface="Arial" charset="0"/>
                </a:rPr>
                <a:t> “</a:t>
              </a:r>
              <a:r>
                <a:rPr lang="en-US" sz="2000" b="1" dirty="0" err="1">
                  <a:solidFill>
                    <a:srgbClr val="0000CC"/>
                  </a:solidFill>
                  <a:latin typeface="Arial" charset="0"/>
                </a:rPr>
                <a:t>Bức</a:t>
              </a:r>
              <a:r>
                <a:rPr lang="en-US" sz="2000" b="1" dirty="0">
                  <a:solidFill>
                    <a:srgbClr val="0000CC"/>
                  </a:solidFill>
                  <a:latin typeface="Arial" charset="0"/>
                </a:rPr>
                <a:t> </a:t>
              </a:r>
              <a:r>
                <a:rPr lang="en-US" sz="2000" b="1" dirty="0" err="1">
                  <a:solidFill>
                    <a:srgbClr val="0000CC"/>
                  </a:solidFill>
                  <a:latin typeface="Arial" charset="0"/>
                </a:rPr>
                <a:t>tranh</a:t>
              </a:r>
              <a:r>
                <a:rPr lang="en-US" sz="2000" b="1" dirty="0">
                  <a:solidFill>
                    <a:srgbClr val="0000CC"/>
                  </a:solidFill>
                  <a:latin typeface="Arial" charset="0"/>
                </a:rPr>
                <a:t> dang </a:t>
              </a:r>
              <a:r>
                <a:rPr lang="en-US" sz="2000" b="1" dirty="0" err="1">
                  <a:solidFill>
                    <a:srgbClr val="0000CC"/>
                  </a:solidFill>
                  <a:latin typeface="Arial" charset="0"/>
                </a:rPr>
                <a:t>dở</a:t>
              </a:r>
              <a:r>
                <a:rPr lang="vi-VN" sz="2600" b="1" dirty="0">
                  <a:solidFill>
                    <a:srgbClr val="0000CC"/>
                  </a:solidFill>
                  <a:latin typeface="Arial" charset="0"/>
                </a:rPr>
                <a:t>”.</a:t>
              </a:r>
              <a:endParaRPr lang="en-US" sz="2600" b="1" dirty="0">
                <a:solidFill>
                  <a:srgbClr val="0000CC"/>
                </a:solidFill>
                <a:latin typeface="Arial" charset="0"/>
              </a:endParaRPr>
            </a:p>
          </p:txBody>
        </p:sp>
      </p:grpSp>
      <p:grpSp>
        <p:nvGrpSpPr>
          <p:cNvPr id="4" name="Nhóm 36"/>
          <p:cNvGrpSpPr/>
          <p:nvPr/>
        </p:nvGrpSpPr>
        <p:grpSpPr>
          <a:xfrm>
            <a:off x="5329457" y="4766226"/>
            <a:ext cx="5799344" cy="3141190"/>
            <a:chOff x="6670824" y="895842"/>
            <a:chExt cx="2098787" cy="7979742"/>
          </a:xfrm>
          <a:effectLst>
            <a:outerShdw blurRad="76200" dir="18900000" sy="23000" kx="-1200000" algn="bl" rotWithShape="0">
              <a:prstClr val="black">
                <a:alpha val="20000"/>
              </a:prstClr>
            </a:outerShdw>
          </a:effectLst>
        </p:grpSpPr>
        <p:sp>
          <p:nvSpPr>
            <p:cNvPr id="25" name="AutoShape 8"/>
            <p:cNvSpPr>
              <a:spLocks noChangeArrowheads="1"/>
            </p:cNvSpPr>
            <p:nvPr/>
          </p:nvSpPr>
          <p:spPr bwMode="auto">
            <a:xfrm>
              <a:off x="6670824" y="895842"/>
              <a:ext cx="2098787" cy="5074496"/>
            </a:xfrm>
            <a:prstGeom prst="roundRect">
              <a:avLst>
                <a:gd name="adj" fmla="val 4690"/>
              </a:avLst>
            </a:prstGeom>
            <a:noFill/>
            <a:ln w="57150">
              <a:solidFill>
                <a:schemeClr val="hlink"/>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27"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0" name="Text Box 21"/>
            <p:cNvSpPr txBox="1">
              <a:spLocks noChangeArrowheads="1"/>
            </p:cNvSpPr>
            <p:nvPr/>
          </p:nvSpPr>
          <p:spPr bwMode="auto">
            <a:xfrm>
              <a:off x="6723015" y="990178"/>
              <a:ext cx="1906325" cy="7885406"/>
            </a:xfrm>
            <a:prstGeom prst="rect">
              <a:avLst/>
            </a:prstGeom>
            <a:noFill/>
            <a:ln>
              <a:noFill/>
            </a:ln>
            <a:effectLst/>
          </p:spPr>
          <p:txBody>
            <a:bodyPr>
              <a:spAutoFit/>
            </a:bodyPr>
            <a:lstStyle/>
            <a:p>
              <a:pPr algn="ctr" eaLnBrk="0" hangingPunct="0">
                <a:spcBef>
                  <a:spcPct val="50000"/>
                </a:spcBef>
                <a:defRPr/>
              </a:pPr>
              <a:r>
                <a:rPr lang="vi-VN" sz="2000" b="1" dirty="0">
                  <a:solidFill>
                    <a:srgbClr val="0000CC"/>
                  </a:solidFill>
                  <a:latin typeface="Arial" charset="0"/>
                </a:rPr>
                <a:t>Luyện tập – vận dụng</a:t>
              </a:r>
            </a:p>
            <a:p>
              <a:pPr marL="342900" indent="-342900" eaLnBrk="0" hangingPunct="0">
                <a:spcBef>
                  <a:spcPct val="50000"/>
                </a:spcBef>
                <a:buFontTx/>
                <a:buChar char="-"/>
                <a:defRPr/>
              </a:pPr>
              <a:r>
                <a:rPr lang="vi-VN" sz="2000" b="1" dirty="0">
                  <a:solidFill>
                    <a:srgbClr val="0000CC"/>
                  </a:solidFill>
                  <a:latin typeface="Arial" charset="0"/>
                </a:rPr>
                <a:t>Luyện tập quan sát tình huống để nhận biết hành động quý trọng thời gian. </a:t>
              </a:r>
            </a:p>
            <a:p>
              <a:pPr marL="342900" indent="-342900" eaLnBrk="0" hangingPunct="0">
                <a:spcBef>
                  <a:spcPct val="50000"/>
                </a:spcBef>
                <a:buFontTx/>
                <a:buChar char="-"/>
                <a:defRPr/>
              </a:pPr>
              <a:r>
                <a:rPr lang="vi-VN" sz="2000" b="1" dirty="0">
                  <a:solidFill>
                    <a:srgbClr val="0000CC"/>
                  </a:solidFill>
                  <a:latin typeface="Arial" charset="0"/>
                </a:rPr>
                <a:t>Vận dụng thực tế vào bản thân.</a:t>
              </a:r>
            </a:p>
            <a:p>
              <a:pPr marL="342900" indent="-342900" eaLnBrk="0" hangingPunct="0">
                <a:spcBef>
                  <a:spcPct val="50000"/>
                </a:spcBef>
                <a:buFontTx/>
                <a:buChar char="-"/>
                <a:defRPr/>
              </a:pPr>
              <a:endParaRPr lang="vi-VN" sz="2000" b="1" dirty="0">
                <a:solidFill>
                  <a:srgbClr val="0000CC"/>
                </a:solidFill>
                <a:latin typeface="Arial" charset="0"/>
              </a:endParaRPr>
            </a:p>
            <a:p>
              <a:pPr algn="ctr" eaLnBrk="0" hangingPunct="0">
                <a:spcBef>
                  <a:spcPct val="50000"/>
                </a:spcBef>
                <a:defRPr/>
              </a:pPr>
              <a:endParaRPr lang="en-US" sz="3047" b="1" dirty="0">
                <a:solidFill>
                  <a:srgbClr val="0000CC"/>
                </a:solidFill>
                <a:latin typeface="Arial" charset="0"/>
              </a:endParaRPr>
            </a:p>
          </p:txBody>
        </p:sp>
      </p:grpSp>
      <p:grpSp>
        <p:nvGrpSpPr>
          <p:cNvPr id="5" name="Nhóm 35"/>
          <p:cNvGrpSpPr/>
          <p:nvPr/>
        </p:nvGrpSpPr>
        <p:grpSpPr>
          <a:xfrm>
            <a:off x="5288313" y="2719216"/>
            <a:ext cx="5940483" cy="1728965"/>
            <a:chOff x="4413024" y="2464538"/>
            <a:chExt cx="2098787" cy="2482586"/>
          </a:xfrm>
          <a:effectLst>
            <a:outerShdw blurRad="76200" dir="18900000" sy="23000" kx="-1200000" algn="bl" rotWithShape="0">
              <a:prstClr val="black">
                <a:alpha val="20000"/>
              </a:prstClr>
            </a:outerShdw>
          </a:effectLst>
        </p:grpSpPr>
        <p:sp>
          <p:nvSpPr>
            <p:cNvPr id="33" name="AutoShape 4"/>
            <p:cNvSpPr>
              <a:spLocks noChangeArrowheads="1"/>
            </p:cNvSpPr>
            <p:nvPr/>
          </p:nvSpPr>
          <p:spPr bwMode="auto">
            <a:xfrm>
              <a:off x="4413024" y="2529855"/>
              <a:ext cx="2098787" cy="2417269"/>
            </a:xfrm>
            <a:prstGeom prst="roundRect">
              <a:avLst>
                <a:gd name="adj" fmla="val 4690"/>
              </a:avLst>
            </a:prstGeom>
            <a:noFill/>
            <a:ln w="57150">
              <a:solidFill>
                <a:srgbClr val="FF0000"/>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35"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6"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8" name="Text Box 21"/>
            <p:cNvSpPr txBox="1">
              <a:spLocks noChangeArrowheads="1"/>
            </p:cNvSpPr>
            <p:nvPr/>
          </p:nvSpPr>
          <p:spPr bwMode="auto">
            <a:xfrm>
              <a:off x="4601640" y="3124888"/>
              <a:ext cx="1897798" cy="857806"/>
            </a:xfrm>
            <a:prstGeom prst="rect">
              <a:avLst/>
            </a:prstGeom>
            <a:noFill/>
            <a:ln>
              <a:noFill/>
            </a:ln>
            <a:effectLst/>
          </p:spPr>
          <p:txBody>
            <a:bodyPr>
              <a:spAutoFit/>
            </a:bodyPr>
            <a:lstStyle/>
            <a:p>
              <a:pPr algn="ctr" eaLnBrk="0" hangingPunct="0">
                <a:spcBef>
                  <a:spcPct val="50000"/>
                </a:spcBef>
                <a:defRPr/>
              </a:pPr>
              <a:endParaRPr lang="en-US" sz="3282" b="1" dirty="0">
                <a:solidFill>
                  <a:srgbClr val="0000CC"/>
                </a:solidFill>
                <a:latin typeface="Arial" charset="0"/>
              </a:endParaRPr>
            </a:p>
          </p:txBody>
        </p:sp>
      </p:grpSp>
      <p:grpSp>
        <p:nvGrpSpPr>
          <p:cNvPr id="16396" name="Group 12"/>
          <p:cNvGrpSpPr>
            <a:grpSpLocks/>
          </p:cNvGrpSpPr>
          <p:nvPr/>
        </p:nvGrpSpPr>
        <p:grpSpPr bwMode="auto">
          <a:xfrm>
            <a:off x="9902697" y="52393"/>
            <a:ext cx="978651" cy="762001"/>
            <a:chOff x="624" y="1632"/>
            <a:chExt cx="525" cy="480"/>
          </a:xfrm>
        </p:grpSpPr>
        <p:sp>
          <p:nvSpPr>
            <p:cNvPr id="16413" name="Freeform 1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4" name="Freeform 1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5" name="Freeform 1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6" name="Freeform 1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7" name="Group 22"/>
          <p:cNvGrpSpPr>
            <a:grpSpLocks/>
          </p:cNvGrpSpPr>
          <p:nvPr/>
        </p:nvGrpSpPr>
        <p:grpSpPr bwMode="auto">
          <a:xfrm>
            <a:off x="799013" y="52393"/>
            <a:ext cx="976791" cy="762001"/>
            <a:chOff x="624" y="1632"/>
            <a:chExt cx="525" cy="480"/>
          </a:xfrm>
        </p:grpSpPr>
        <p:sp>
          <p:nvSpPr>
            <p:cNvPr id="16409" name="Freeform 2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0" name="Freeform 2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1" name="Freeform 2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2" name="Freeform 2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8" name="Group 12"/>
          <p:cNvGrpSpPr>
            <a:grpSpLocks/>
          </p:cNvGrpSpPr>
          <p:nvPr/>
        </p:nvGrpSpPr>
        <p:grpSpPr bwMode="auto">
          <a:xfrm>
            <a:off x="10152011" y="263532"/>
            <a:ext cx="976791" cy="762001"/>
            <a:chOff x="624" y="1632"/>
            <a:chExt cx="525" cy="480"/>
          </a:xfrm>
        </p:grpSpPr>
        <p:sp>
          <p:nvSpPr>
            <p:cNvPr id="16405" name="Freeform 1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6" name="Freeform 1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7" name="Freeform 1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8" name="Freeform 1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9" name="Group 22"/>
          <p:cNvGrpSpPr>
            <a:grpSpLocks/>
          </p:cNvGrpSpPr>
          <p:nvPr/>
        </p:nvGrpSpPr>
        <p:grpSpPr bwMode="auto">
          <a:xfrm>
            <a:off x="1048321" y="263532"/>
            <a:ext cx="974931" cy="762001"/>
            <a:chOff x="624" y="1632"/>
            <a:chExt cx="525" cy="480"/>
          </a:xfrm>
        </p:grpSpPr>
        <p:sp>
          <p:nvSpPr>
            <p:cNvPr id="16401" name="Freeform 2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2" name="Freeform 2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3" name="Freeform 2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4" name="Freeform 2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sp>
        <p:nvSpPr>
          <p:cNvPr id="16400" name="AutoShape 68" descr="Kết quả hình ảnh cho đồng cảm và chia sẻ"/>
          <p:cNvSpPr>
            <a:spLocks noChangeAspect="1" noChangeArrowheads="1"/>
          </p:cNvSpPr>
          <p:nvPr/>
        </p:nvSpPr>
        <p:spPr bwMode="auto">
          <a:xfrm>
            <a:off x="1189721" y="-152399"/>
            <a:ext cx="357227" cy="304800"/>
          </a:xfrm>
          <a:prstGeom prst="rect">
            <a:avLst/>
          </a:prstGeom>
          <a:noFill/>
          <a:ln w="9525">
            <a:noFill/>
            <a:miter lim="800000"/>
            <a:headEnd/>
            <a:tailEnd/>
          </a:ln>
        </p:spPr>
        <p:txBody>
          <a:bodyPr lIns="107155" tIns="53577" rIns="107155" bIns="53577"/>
          <a:lstStyle/>
          <a:p>
            <a:pPr eaLnBrk="0" hangingPunct="0">
              <a:spcBef>
                <a:spcPct val="50000"/>
              </a:spcBef>
            </a:pPr>
            <a:endParaRPr lang="en-US" sz="2110"/>
          </a:p>
        </p:txBody>
      </p:sp>
      <p:sp>
        <p:nvSpPr>
          <p:cNvPr id="52" name="TextBox 51">
            <a:extLst>
              <a:ext uri="{FF2B5EF4-FFF2-40B4-BE49-F238E27FC236}">
                <a16:creationId xmlns:a16="http://schemas.microsoft.com/office/drawing/2014/main" id="{394A200D-69FF-4F5A-8650-1A21375DCF44}"/>
              </a:ext>
            </a:extLst>
          </p:cNvPr>
          <p:cNvSpPr txBox="1"/>
          <p:nvPr/>
        </p:nvSpPr>
        <p:spPr>
          <a:xfrm>
            <a:off x="5329456" y="2773169"/>
            <a:ext cx="6114445" cy="1631216"/>
          </a:xfrm>
          <a:prstGeom prst="rect">
            <a:avLst/>
          </a:prstGeom>
          <a:noFill/>
        </p:spPr>
        <p:txBody>
          <a:bodyPr wrap="square">
            <a:spAutoFit/>
          </a:bodyPr>
          <a:lstStyle/>
          <a:p>
            <a:pPr algn="ctr" eaLnBrk="0" hangingPunct="0">
              <a:spcBef>
                <a:spcPct val="50000"/>
              </a:spcBef>
              <a:defRPr/>
            </a:pPr>
            <a:r>
              <a:rPr lang="vi-VN" sz="2000" b="1" dirty="0">
                <a:solidFill>
                  <a:srgbClr val="0000CC"/>
                </a:solidFill>
                <a:latin typeface="Arial" charset="0"/>
              </a:rPr>
              <a:t>Hoạt động khám phá</a:t>
            </a:r>
          </a:p>
          <a:p>
            <a:pPr algn="ctr" eaLnBrk="0" hangingPunct="0">
              <a:spcBef>
                <a:spcPct val="50000"/>
              </a:spcBef>
              <a:defRPr/>
            </a:pPr>
            <a:r>
              <a:rPr lang="vi-VN" sz="2000" b="1" dirty="0">
                <a:solidFill>
                  <a:srgbClr val="0000CC"/>
                </a:solidFill>
                <a:latin typeface="Arial" charset="0"/>
              </a:rPr>
              <a:t>- Biết quý trọng thời gian sẽ được lợi ích gì</a:t>
            </a:r>
          </a:p>
          <a:p>
            <a:pPr algn="ctr" eaLnBrk="0" hangingPunct="0">
              <a:spcBef>
                <a:spcPct val="50000"/>
              </a:spcBef>
              <a:defRPr/>
            </a:pPr>
            <a:r>
              <a:rPr lang="vi-VN" sz="2000" b="1" dirty="0">
                <a:solidFill>
                  <a:srgbClr val="0000CC"/>
                </a:solidFill>
                <a:latin typeface="Arial" charset="0"/>
              </a:rPr>
              <a:t>- Lãng phí thời gian mang lại hậu quả như thế nào?</a:t>
            </a:r>
            <a:endParaRPr lang="en-US" sz="2000" b="1" dirty="0">
              <a:solidFill>
                <a:srgbClr val="0000CC"/>
              </a:solidFill>
              <a:latin typeface="Arial" charset="0"/>
            </a:endParaRPr>
          </a:p>
        </p:txBody>
      </p:sp>
    </p:spTree>
    <p:custDataLst>
      <p:tags r:id="rId1"/>
    </p:custDataLst>
  </p:cSld>
  <p:clrMapOvr>
    <a:masterClrMapping/>
  </p:clrMapOvr>
  <p:transition advClick="0" advTm="449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6">
            <a:clrChange>
              <a:clrFrom>
                <a:srgbClr val="FFFAC8"/>
              </a:clrFrom>
              <a:clrTo>
                <a:srgbClr val="FFFAC8">
                  <a:alpha val="0"/>
                </a:srgbClr>
              </a:clrTo>
            </a:clrChange>
            <a:extLst>
              <a:ext uri="{BEBA8EAE-BF5A-486C-A8C5-ECC9F3942E4B}">
                <a14:imgProps xmlns:a14="http://schemas.microsoft.com/office/drawing/2010/main">
                  <a14:imgLayer r:embed="rId7">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50" y="2253075"/>
            <a:ext cx="6985447"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3321099" cy="975278"/>
            <a:chOff x="500062" y="381715"/>
            <a:chExt cx="3321098"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0" y="639505"/>
              <a:ext cx="2327880"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199" y="547447"/>
            <a:ext cx="4085191" cy="5763108"/>
            <a:chOff x="7288695" y="547446"/>
            <a:chExt cx="4085190" cy="5763108"/>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3" cy="5509200"/>
            </a:xfrm>
            <a:prstGeom prst="rect">
              <a:avLst/>
            </a:prstGeom>
          </p:spPr>
          <p:txBody>
            <a:bodyPr wrap="square">
              <a:spAutoFit/>
            </a:bodyPr>
            <a:lstStyle/>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quả lắc</a:t>
              </a:r>
              <a:br>
                <a:rPr lang="vi-VN" sz="2400" dirty="0">
                  <a:solidFill>
                    <a:srgbClr val="222222"/>
                  </a:solidFill>
                </a:rPr>
              </a:br>
              <a:r>
                <a:rPr lang="vi-VN" sz="2400" dirty="0">
                  <a:solidFill>
                    <a:srgbClr val="222222"/>
                  </a:solidFill>
                </a:rPr>
                <a:t>Tích tắc đêm ngày</a:t>
              </a:r>
              <a:br>
                <a:rPr lang="vi-VN" sz="2400" dirty="0">
                  <a:solidFill>
                    <a:srgbClr val="222222"/>
                  </a:solidFill>
                </a:rPr>
              </a:br>
              <a:r>
                <a:rPr lang="vi-VN" sz="2400" dirty="0">
                  <a:solidFill>
                    <a:srgbClr val="222222"/>
                  </a:solidFill>
                </a:rPr>
                <a:t>Không ngừng phút giây.</a:t>
              </a:r>
            </a:p>
            <a:p>
              <a:endParaRPr lang="vi-VN" sz="16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Học, chơi, ăn, ngủ</a:t>
              </a:r>
              <a:br>
                <a:rPr lang="vi-VN" sz="2400" dirty="0">
                  <a:solidFill>
                    <a:srgbClr val="222222"/>
                  </a:solidFill>
                </a:rPr>
              </a:br>
              <a:r>
                <a:rPr lang="vi-VN" sz="2400" dirty="0">
                  <a:solidFill>
                    <a:srgbClr val="222222"/>
                  </a:solidFill>
                </a:rPr>
                <a:t>Có giờ có giấc.</a:t>
              </a:r>
            </a:p>
            <a:p>
              <a:endParaRPr lang="vi-VN" sz="14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Từng phút từng giờ</a:t>
              </a:r>
              <a:br>
                <a:rPr lang="vi-VN" sz="2400" dirty="0">
                  <a:solidFill>
                    <a:srgbClr val="222222"/>
                  </a:solidFill>
                </a:rPr>
              </a:br>
              <a:r>
                <a:rPr lang="vi-VN" sz="2400" dirty="0">
                  <a:solidFill>
                    <a:srgbClr val="222222"/>
                  </a:solidFill>
                </a:rPr>
                <a:t>Quý hơn vàng bạc.</a:t>
              </a:r>
            </a:p>
            <a:p>
              <a:pPr algn="r"/>
              <a:endParaRPr lang="vi-VN" sz="1000" i="1" dirty="0">
                <a:solidFill>
                  <a:srgbClr val="222222"/>
                </a:solidFill>
              </a:endParaRPr>
            </a:p>
            <a:p>
              <a:pPr algn="r"/>
              <a:r>
                <a:rPr lang="vi-VN" sz="2400" i="1" dirty="0">
                  <a:solidFill>
                    <a:srgbClr val="222222"/>
                  </a:solidFill>
                </a:rPr>
                <a:t>Tác giả: Đinh Xuân Tửu</a:t>
              </a:r>
              <a:endParaRPr lang="vi-VN" sz="2400" b="0" i="0" dirty="0">
                <a:solidFill>
                  <a:srgbClr val="222222"/>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xmln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493281" y="1353956"/>
            <a:ext cx="6117380" cy="830997"/>
          </a:xfrm>
          <a:prstGeom prst="rect">
            <a:avLst/>
          </a:prstGeom>
          <a:noFill/>
        </p:spPr>
        <p:txBody>
          <a:bodyPr wrap="none" rtlCol="0">
            <a:spAutoFit/>
          </a:bodyPr>
          <a:lstStyle/>
          <a:p>
            <a:r>
              <a:rPr lang="vi-VN"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pic>
        <p:nvPicPr>
          <p:cNvPr id="3" name="Bài thơ- ĐỒNG HỒ QUẢ LẮC (Đinh Xuân Tửu).web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83300" y="3419475"/>
            <a:ext cx="25400" cy="19050"/>
          </a:xfrm>
          <a:prstGeom prst="rect">
            <a:avLst/>
          </a:prstGeom>
        </p:spPr>
      </p:pic>
    </p:spTree>
    <p:custDataLst>
      <p:tags r:id="rId1"/>
    </p:custDataLst>
    <p:extLst>
      <p:ext uri="{BB962C8B-B14F-4D97-AF65-F5344CB8AC3E}">
        <p14:creationId xmlns:p14="http://schemas.microsoft.com/office/powerpoint/2010/main" val="1347547906"/>
      </p:ext>
    </p:extLst>
  </p:cSld>
  <p:clrMapOvr>
    <a:masterClrMapping/>
  </p:clrMapOvr>
  <mc:AlternateContent xmlns:mc="http://schemas.openxmlformats.org/markup-compatibility/2006" xmlns:p14="http://schemas.microsoft.com/office/powerpoint/2010/main">
    <mc:Choice Requires="p14">
      <p:transition p14:dur="8" advClick="0" advTm="47247"/>
    </mc:Choice>
    <mc:Fallback xmlns="">
      <p:transition advClick="0" advTm="472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2" presetClass="mediacall" presetSubtype="0" fill="hold" nodeType="withEffect">
                                  <p:stCondLst>
                                    <p:cond delay="0"/>
                                  </p:stCondLst>
                                  <p:childTnLst>
                                    <p:cmd type="call" cmd="togglePause">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6">
            <a:clrChange>
              <a:clrFrom>
                <a:srgbClr val="FFFAC8"/>
              </a:clrFrom>
              <a:clrTo>
                <a:srgbClr val="FFFAC8">
                  <a:alpha val="0"/>
                </a:srgbClr>
              </a:clrTo>
            </a:clrChange>
            <a:extLst>
              <a:ext uri="{BEBA8EAE-BF5A-486C-A8C5-ECC9F3942E4B}">
                <a14:imgProps xmlns:a14="http://schemas.microsoft.com/office/drawing/2010/main">
                  <a14:imgLayer r:embed="rId7">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53" y="2253080"/>
            <a:ext cx="6985447"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5" y="381715"/>
            <a:ext cx="3321099" cy="975278"/>
            <a:chOff x="500062" y="381715"/>
            <a:chExt cx="3321098"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0" y="639505"/>
              <a:ext cx="2327880"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202" y="547447"/>
            <a:ext cx="4085191" cy="5763108"/>
            <a:chOff x="7288695" y="547446"/>
            <a:chExt cx="4085190" cy="5763108"/>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3" cy="5509200"/>
            </a:xfrm>
            <a:prstGeom prst="rect">
              <a:avLst/>
            </a:prstGeom>
          </p:spPr>
          <p:txBody>
            <a:bodyPr wrap="square">
              <a:spAutoFit/>
            </a:bodyPr>
            <a:lstStyle/>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quả lắc</a:t>
              </a:r>
              <a:br>
                <a:rPr lang="vi-VN" sz="2400" dirty="0">
                  <a:solidFill>
                    <a:srgbClr val="0070C0"/>
                  </a:solidFill>
                </a:rPr>
              </a:br>
              <a:r>
                <a:rPr lang="vi-VN" sz="2400" dirty="0">
                  <a:solidFill>
                    <a:srgbClr val="0070C0"/>
                  </a:solidFill>
                </a:rPr>
                <a:t>Tích tắc đêm ngày</a:t>
              </a:r>
              <a:br>
                <a:rPr lang="vi-VN" sz="2400" dirty="0">
                  <a:solidFill>
                    <a:srgbClr val="0070C0"/>
                  </a:solidFill>
                </a:rPr>
              </a:br>
              <a:r>
                <a:rPr lang="vi-VN" sz="2400" dirty="0">
                  <a:solidFill>
                    <a:srgbClr val="0070C0"/>
                  </a:solidFill>
                </a:rPr>
                <a:t>Không ngừng phút giây.</a:t>
              </a:r>
            </a:p>
            <a:p>
              <a:endParaRPr lang="vi-VN" sz="1600" dirty="0">
                <a:solidFill>
                  <a:srgbClr val="0070C0"/>
                </a:solidFill>
              </a:endParaRPr>
            </a:p>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luôn nhắc:</a:t>
              </a:r>
              <a:br>
                <a:rPr lang="vi-VN" sz="2400" dirty="0">
                  <a:solidFill>
                    <a:srgbClr val="0070C0"/>
                  </a:solidFill>
                </a:rPr>
              </a:br>
              <a:r>
                <a:rPr lang="vi-VN" sz="2400" dirty="0">
                  <a:solidFill>
                    <a:srgbClr val="0070C0"/>
                  </a:solidFill>
                </a:rPr>
                <a:t>Học, chơi, ăn, ngủ</a:t>
              </a:r>
              <a:br>
                <a:rPr lang="vi-VN" sz="2400" dirty="0">
                  <a:solidFill>
                    <a:srgbClr val="0070C0"/>
                  </a:solidFill>
                </a:rPr>
              </a:br>
              <a:r>
                <a:rPr lang="vi-VN" sz="2400" dirty="0">
                  <a:solidFill>
                    <a:srgbClr val="0070C0"/>
                  </a:solidFill>
                </a:rPr>
                <a:t>Có giờ có giấc.</a:t>
              </a:r>
            </a:p>
            <a:p>
              <a:endParaRPr lang="vi-VN" sz="1400" dirty="0">
                <a:solidFill>
                  <a:srgbClr val="0070C0"/>
                </a:solidFill>
              </a:endParaRPr>
            </a:p>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luôn nhắc</a:t>
              </a:r>
              <a:br>
                <a:rPr lang="vi-VN" sz="2400" dirty="0">
                  <a:solidFill>
                    <a:srgbClr val="0070C0"/>
                  </a:solidFill>
                </a:rPr>
              </a:br>
              <a:r>
                <a:rPr lang="vi-VN" sz="2400" dirty="0">
                  <a:solidFill>
                    <a:srgbClr val="0070C0"/>
                  </a:solidFill>
                </a:rPr>
                <a:t>Từng phút từng giờ</a:t>
              </a:r>
              <a:br>
                <a:rPr lang="vi-VN" sz="2400" dirty="0">
                  <a:solidFill>
                    <a:srgbClr val="0070C0"/>
                  </a:solidFill>
                </a:rPr>
              </a:br>
              <a:r>
                <a:rPr lang="vi-VN" sz="2400" dirty="0">
                  <a:solidFill>
                    <a:srgbClr val="0070C0"/>
                  </a:solidFill>
                </a:rPr>
                <a:t>Quý hơn vàng bạc.</a:t>
              </a:r>
            </a:p>
            <a:p>
              <a:pPr algn="r"/>
              <a:endParaRPr lang="vi-VN" sz="1000" i="1" dirty="0">
                <a:solidFill>
                  <a:srgbClr val="0070C0"/>
                </a:solidFill>
              </a:endParaRPr>
            </a:p>
            <a:p>
              <a:pPr algn="r"/>
              <a:r>
                <a:rPr lang="vi-VN" sz="2400" i="1" dirty="0">
                  <a:solidFill>
                    <a:srgbClr val="0070C0"/>
                  </a:solidFill>
                </a:rPr>
                <a:t>Tác giả: Đinh Xuân Tửu</a:t>
              </a:r>
              <a:endParaRPr lang="vi-VN" sz="2400" b="0" i="0" dirty="0">
                <a:solidFill>
                  <a:srgbClr val="0070C0"/>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xmln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493281" y="1353956"/>
            <a:ext cx="6117380" cy="830997"/>
          </a:xfrm>
          <a:prstGeom prst="rect">
            <a:avLst/>
          </a:prstGeom>
          <a:noFill/>
        </p:spPr>
        <p:txBody>
          <a:bodyPr wrap="none" rtlCol="0">
            <a:spAutoFit/>
          </a:bodyPr>
          <a:lstStyle/>
          <a:p>
            <a:r>
              <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pic>
        <p:nvPicPr>
          <p:cNvPr id="3" name="Bài thơ- ĐỒNG HỒ QUẢ LẮC (Đinh Xuân Tửu).web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83300" y="3419475"/>
            <a:ext cx="25400" cy="19050"/>
          </a:xfrm>
          <a:prstGeom prst="rect">
            <a:avLst/>
          </a:prstGeom>
        </p:spPr>
      </p:pic>
      <p:sp>
        <p:nvSpPr>
          <p:cNvPr id="16"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SPRING_QUIZ_SHAPE1"/>
          <p:cNvPicPr>
            <a:picLocks/>
          </p:cNvPicPr>
          <p:nvPr/>
        </p:nvPicPr>
        <p:blipFill>
          <a:blip r:embed="rId11">
            <a:extLst>
              <a:ext uri="{28A0092B-C50C-407E-A947-70E740481C1C}">
                <a14:useLocalDpi xmlns:a14="http://schemas.microsoft.com/office/drawing/2010/main" val="0"/>
              </a:ext>
            </a:extLst>
          </a:blip>
          <a:srcRect/>
          <a:stretch>
            <a:fillRect/>
          </a:stretch>
        </p:blipFill>
        <p:spPr>
          <a:xfrm>
            <a:off x="1493282" y="1181777"/>
            <a:ext cx="9907111" cy="5133935"/>
          </a:xfrm>
          <a:prstGeom prst="rect">
            <a:avLst/>
          </a:prstGeom>
          <a:effectLst>
            <a:outerShdw blurRad="114300" dist="38100" dir="5400000" rotWithShape="0">
              <a:scrgbClr r="0" g="0" b="0">
                <a:alpha val="20000"/>
              </a:scrgbClr>
            </a:outerShdw>
          </a:effectLst>
        </p:spPr>
      </p:pic>
      <p:sp>
        <p:nvSpPr>
          <p:cNvPr id="18"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dirty="0">
                <a:solidFill>
                  <a:srgbClr val="343944"/>
                </a:solidFill>
                <a:effectLst/>
                <a:latin typeface="Segoe UI"/>
              </a:rPr>
              <a:t>   Quiz</a:t>
            </a:r>
          </a:p>
        </p:txBody>
      </p:sp>
      <p:pic>
        <p:nvPicPr>
          <p:cNvPr id="19" name="ISPRING_QUIZ_SHAPE3"/>
          <p:cNvPicPr>
            <a:picLocks/>
          </p:cNvPicPr>
          <p:nvPr/>
        </p:nvPicPr>
        <p:blipFill>
          <a:blip r:embed="rId12">
            <a:extLst>
              <a:ext uri="{28A0092B-C50C-407E-A947-70E740481C1C}">
                <a14:useLocalDpi xmlns:a14="http://schemas.microsoft.com/office/drawing/2010/main" val="0"/>
              </a:ext>
            </a:extLst>
          </a:blip>
          <a:srcRect/>
          <a:stretch>
            <a:fillRect/>
          </a:stretch>
        </p:blipFill>
        <p:spPr>
          <a:xfrm>
            <a:off x="5357855" y="463550"/>
            <a:ext cx="406400" cy="406400"/>
          </a:xfrm>
          <a:prstGeom prst="rect">
            <a:avLst/>
          </a:prstGeom>
          <a:effectLst>
            <a:innerShdw>
              <a:scrgbClr r="0" g="0" b="0">
                <a:alpha val="0"/>
              </a:scrgbClr>
            </a:innerShdw>
          </a:effectLst>
        </p:spPr>
      </p:pic>
      <p:sp>
        <p:nvSpPr>
          <p:cNvPr id="15" name="Cloud 14">
            <a:extLst>
              <a:ext uri="{FF2B5EF4-FFF2-40B4-BE49-F238E27FC236}">
                <a16:creationId xmlns:a16="http://schemas.microsoft.com/office/drawing/2014/main" id="{D61E712C-6ABD-4313-AF6D-67FF10664C7C}"/>
              </a:ext>
            </a:extLst>
          </p:cNvPr>
          <p:cNvSpPr/>
          <p:nvPr/>
        </p:nvSpPr>
        <p:spPr>
          <a:xfrm>
            <a:off x="4689092" y="5593876"/>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4166134061"/>
      </p:ext>
    </p:extLst>
  </p:cSld>
  <p:clrMapOvr>
    <a:masterClrMapping/>
  </p:clrMapOvr>
  <mc:AlternateContent xmlns:mc="http://schemas.openxmlformats.org/markup-compatibility/2006" xmlns:p14="http://schemas.microsoft.com/office/powerpoint/2010/main">
    <mc:Choice Requires="p14">
      <p:transition spd="slow" p14:dur="2000" advClick="0" advTm="32675"/>
    </mc:Choice>
    <mc:Fallback xmlns="">
      <p:transition spd="slow" advClick="0" advTm="32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31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569826" y="401250"/>
            <a:ext cx="3710772" cy="1489289"/>
            <a:chOff x="569798" y="1124402"/>
            <a:chExt cx="3061089"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442468" y="1610762"/>
              <a:ext cx="2188419"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6" name="Oval 5">
            <a:extLst>
              <a:ext uri="{FF2B5EF4-FFF2-40B4-BE49-F238E27FC236}">
                <a16:creationId xmlns:a16="http://schemas.microsoft.com/office/drawing/2014/main" id="{FF42F663-F3A2-4AB3-B9A5-6F4D44B3BC5B}"/>
              </a:ext>
            </a:extLst>
          </p:cNvPr>
          <p:cNvSpPr/>
          <p:nvPr/>
        </p:nvSpPr>
        <p:spPr>
          <a:xfrm>
            <a:off x="742121" y="2213114"/>
            <a:ext cx="463827"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7" name="TextBox 6">
            <a:extLst>
              <a:ext uri="{FF2B5EF4-FFF2-40B4-BE49-F238E27FC236}">
                <a16:creationId xmlns:a16="http://schemas.microsoft.com/office/drawing/2014/main" id="{BC025334-9B63-44D3-957B-00AB8843D486}"/>
              </a:ext>
            </a:extLst>
          </p:cNvPr>
          <p:cNvSpPr txBox="1"/>
          <p:nvPr/>
        </p:nvSpPr>
        <p:spPr>
          <a:xfrm>
            <a:off x="1205947" y="2213116"/>
            <a:ext cx="3935896" cy="954107"/>
          </a:xfrm>
          <a:prstGeom prst="rect">
            <a:avLst/>
          </a:prstGeom>
          <a:noFill/>
        </p:spPr>
        <p:txBody>
          <a:bodyPr wrap="square" rtlCol="0">
            <a:spAutoFit/>
          </a:bodyPr>
          <a:lstStyle/>
          <a:p>
            <a:r>
              <a:rPr lang="vi-VN" sz="2800" b="1" dirty="0">
                <a:solidFill>
                  <a:srgbClr val="00B050"/>
                </a:solidFill>
              </a:rPr>
              <a:t>Kể chuyện theo tranh và trả lời câu hỏi:</a:t>
            </a:r>
          </a:p>
        </p:txBody>
      </p:sp>
      <p:grpSp>
        <p:nvGrpSpPr>
          <p:cNvPr id="22" name="Group 21">
            <a:extLst>
              <a:ext uri="{FF2B5EF4-FFF2-40B4-BE49-F238E27FC236}">
                <a16:creationId xmlns:a16="http://schemas.microsoft.com/office/drawing/2014/main" id="{78357AC8-8345-46B3-9BC7-3FA6C1317564}"/>
              </a:ext>
            </a:extLst>
          </p:cNvPr>
          <p:cNvGrpSpPr/>
          <p:nvPr/>
        </p:nvGrpSpPr>
        <p:grpSpPr>
          <a:xfrm>
            <a:off x="4752491" y="356282"/>
            <a:ext cx="6929832" cy="6145439"/>
            <a:chOff x="4752490" y="356280"/>
            <a:chExt cx="6929832" cy="6145439"/>
          </a:xfrm>
        </p:grpSpPr>
        <p:pic>
          <p:nvPicPr>
            <p:cNvPr id="16" name="Picture 15">
              <a:extLst>
                <a:ext uri="{FF2B5EF4-FFF2-40B4-BE49-F238E27FC236}">
                  <a16:creationId xmlns:a16="http://schemas.microsoft.com/office/drawing/2014/main" id="{65DBDF91-0FB9-4469-93D1-0DBF5ABDE95C}"/>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4752490" y="356280"/>
              <a:ext cx="6869685" cy="6145439"/>
            </a:xfrm>
            <a:prstGeom prst="rect">
              <a:avLst/>
            </a:prstGeom>
          </p:spPr>
        </p:pic>
        <p:sp>
          <p:nvSpPr>
            <p:cNvPr id="17" name="TextBox 16">
              <a:extLst>
                <a:ext uri="{FF2B5EF4-FFF2-40B4-BE49-F238E27FC236}">
                  <a16:creationId xmlns:a16="http://schemas.microsoft.com/office/drawing/2014/main" id="{9A44C120-836E-4914-8AA9-E2FFE2B02399}"/>
                </a:ext>
              </a:extLst>
            </p:cNvPr>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p>
          </p:txBody>
        </p:sp>
        <p:sp>
          <p:nvSpPr>
            <p:cNvPr id="18" name="TextBox 17">
              <a:extLst>
                <a:ext uri="{FF2B5EF4-FFF2-40B4-BE49-F238E27FC236}">
                  <a16:creationId xmlns:a16="http://schemas.microsoft.com/office/drawing/2014/main" id="{C0D3E6B2-13F7-4A7E-9BAB-2C315BE9F180}"/>
                </a:ext>
              </a:extLst>
            </p:cNvPr>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p>
          </p:txBody>
        </p:sp>
        <p:sp>
          <p:nvSpPr>
            <p:cNvPr id="19" name="TextBox 18">
              <a:extLst>
                <a:ext uri="{FF2B5EF4-FFF2-40B4-BE49-F238E27FC236}">
                  <a16:creationId xmlns:a16="http://schemas.microsoft.com/office/drawing/2014/main" id="{309689B5-A90D-4AA4-A7DE-72C750E55A94}"/>
                </a:ext>
              </a:extLst>
            </p:cNvPr>
            <p:cNvSpPr txBox="1"/>
            <p:nvPr/>
          </p:nvSpPr>
          <p:spPr>
            <a:xfrm>
              <a:off x="8187333"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p>
          </p:txBody>
        </p:sp>
        <p:sp>
          <p:nvSpPr>
            <p:cNvPr id="20" name="TextBox 19">
              <a:extLst>
                <a:ext uri="{FF2B5EF4-FFF2-40B4-BE49-F238E27FC236}">
                  <a16:creationId xmlns:a16="http://schemas.microsoft.com/office/drawing/2014/main" id="{CEB3F946-F790-4CC3-A0E1-3598ABD0E5DB}"/>
                </a:ext>
              </a:extLst>
            </p:cNvPr>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p>
          </p:txBody>
        </p:sp>
        <p:sp>
          <p:nvSpPr>
            <p:cNvPr id="21" name="TextBox 20">
              <a:extLst>
                <a:ext uri="{FF2B5EF4-FFF2-40B4-BE49-F238E27FC236}">
                  <a16:creationId xmlns:a16="http://schemas.microsoft.com/office/drawing/2014/main" id="{57D698C4-BB24-4756-A96B-3176455EC7B3}"/>
                </a:ext>
              </a:extLst>
            </p:cNvPr>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p>
          </p:txBody>
        </p:sp>
      </p:grpSp>
      <p:pic>
        <p:nvPicPr>
          <p:cNvPr id="23" name="Picture 2">
            <a:extLst>
              <a:ext uri="{FF2B5EF4-FFF2-40B4-BE49-F238E27FC236}">
                <a16:creationId xmlns:a16="http://schemas.microsoft.com/office/drawing/2014/main" id="{FEFBB6F9-4F1A-43F6-A2EB-44E27BB58668}"/>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49520" y="3241306"/>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AA28DF-AE39-40EA-9974-1F00F1EA7DF9}"/>
              </a:ext>
            </a:extLst>
          </p:cNvPr>
          <p:cNvSpPr txBox="1"/>
          <p:nvPr/>
        </p:nvSpPr>
        <p:spPr>
          <a:xfrm flipH="1">
            <a:off x="1205948" y="3284038"/>
            <a:ext cx="3913939" cy="1200329"/>
          </a:xfrm>
          <a:prstGeom prst="rect">
            <a:avLst/>
          </a:prstGeom>
          <a:noFill/>
        </p:spPr>
        <p:txBody>
          <a:bodyPr wrap="square" rtlCol="0">
            <a:spAutoFit/>
          </a:bodyPr>
          <a:lstStyle/>
          <a:p>
            <a:pPr algn="just"/>
            <a:r>
              <a:rPr lang="vi-VN" sz="2400" dirty="0">
                <a:solidFill>
                  <a:srgbClr val="000000"/>
                </a:solidFill>
              </a:rPr>
              <a:t>- Vì sao Lan kịp hoàn thành bức tranh còn Hà bỏ lỡ cơ hội tham gia cuộc thi?</a:t>
            </a:r>
          </a:p>
        </p:txBody>
      </p:sp>
      <p:sp>
        <p:nvSpPr>
          <p:cNvPr id="25" name="TextBox 24">
            <a:extLst>
              <a:ext uri="{FF2B5EF4-FFF2-40B4-BE49-F238E27FC236}">
                <a16:creationId xmlns:a16="http://schemas.microsoft.com/office/drawing/2014/main" id="{E15DCDF3-E047-4775-9E3F-3E426E41A8CC}"/>
              </a:ext>
            </a:extLst>
          </p:cNvPr>
          <p:cNvSpPr txBox="1"/>
          <p:nvPr/>
        </p:nvSpPr>
        <p:spPr>
          <a:xfrm flipH="1">
            <a:off x="397025" y="4524546"/>
            <a:ext cx="5190055" cy="1200329"/>
          </a:xfrm>
          <a:prstGeom prst="rect">
            <a:avLst/>
          </a:prstGeom>
          <a:noFill/>
        </p:spPr>
        <p:txBody>
          <a:bodyPr wrap="square" rtlCol="0">
            <a:spAutoFit/>
          </a:bodyPr>
          <a:lstStyle/>
          <a:p>
            <a:r>
              <a:rPr lang="vi-VN" sz="2400" dirty="0">
                <a:solidFill>
                  <a:srgbClr val="FF0000"/>
                </a:solidFill>
                <a:sym typeface="Wingdings" panose="05000000000000000000" pitchFamily="2" charset="2"/>
              </a:rPr>
              <a:t> Vì Lan chăm chỉ, dành nhiều thời gian chăm chút cho bức vẽ. Còn Hà mải chơi, bắt đầu vẽ tranh muộn.</a:t>
            </a:r>
            <a:endParaRPr lang="vi-VN" sz="2400" dirty="0">
              <a:solidFill>
                <a:srgbClr val="FF0000"/>
              </a:solidFill>
            </a:endParaRPr>
          </a:p>
        </p:txBody>
      </p:sp>
      <p:sp>
        <p:nvSpPr>
          <p:cNvPr id="26" name="TextBox 25">
            <a:extLst>
              <a:ext uri="{FF2B5EF4-FFF2-40B4-BE49-F238E27FC236}">
                <a16:creationId xmlns:a16="http://schemas.microsoft.com/office/drawing/2014/main" id="{AA782231-2FCC-45BF-A95C-9751121E6788}"/>
              </a:ext>
            </a:extLst>
          </p:cNvPr>
          <p:cNvSpPr txBox="1"/>
          <p:nvPr/>
        </p:nvSpPr>
        <p:spPr>
          <a:xfrm flipH="1">
            <a:off x="1042764" y="3314815"/>
            <a:ext cx="3913939" cy="830997"/>
          </a:xfrm>
          <a:prstGeom prst="rect">
            <a:avLst/>
          </a:prstGeom>
          <a:noFill/>
        </p:spPr>
        <p:txBody>
          <a:bodyPr wrap="square" rtlCol="0">
            <a:spAutoFit/>
          </a:bodyPr>
          <a:lstStyle/>
          <a:p>
            <a:pPr algn="just"/>
            <a:r>
              <a:rPr lang="vi-VN" sz="2400" dirty="0">
                <a:solidFill>
                  <a:srgbClr val="000000"/>
                </a:solidFill>
              </a:rPr>
              <a:t>- Theo em, vì sao cần quý trọng thời gian?</a:t>
            </a:r>
          </a:p>
        </p:txBody>
      </p:sp>
      <p:sp>
        <p:nvSpPr>
          <p:cNvPr id="28" name="Scroll: Horizontal 27">
            <a:extLst>
              <a:ext uri="{FF2B5EF4-FFF2-40B4-BE49-F238E27FC236}">
                <a16:creationId xmlns:a16="http://schemas.microsoft.com/office/drawing/2014/main" id="{A5873399-7AD2-4617-91AD-6578FE1CC610}"/>
              </a:ext>
            </a:extLst>
          </p:cNvPr>
          <p:cNvSpPr/>
          <p:nvPr/>
        </p:nvSpPr>
        <p:spPr>
          <a:xfrm>
            <a:off x="533517" y="4337412"/>
            <a:ext cx="4840647" cy="1890185"/>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giúp chúng ta hoàn thành công việc với kết quả tốt nhất.</a:t>
            </a:r>
          </a:p>
        </p:txBody>
      </p:sp>
      <p:pic>
        <p:nvPicPr>
          <p:cNvPr id="2" name="NguoiThayBeat-VA_47twx">
            <a:hlinkClick r:id="" action="ppaction://media"/>
            <a:extLst>
              <a:ext uri="{FF2B5EF4-FFF2-40B4-BE49-F238E27FC236}">
                <a16:creationId xmlns:a16="http://schemas.microsoft.com/office/drawing/2014/main" id="{974B6914-E382-45E2-8483-AB5327F43ED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828415" y="6024397"/>
            <a:ext cx="406400" cy="406400"/>
          </a:xfrm>
          <a:prstGeom prst="rect">
            <a:avLst/>
          </a:prstGeom>
        </p:spPr>
      </p:pic>
    </p:spTree>
    <p:custDataLst>
      <p:tags r:id="rId1"/>
    </p:custDataLst>
    <p:extLst>
      <p:ext uri="{BB962C8B-B14F-4D97-AF65-F5344CB8AC3E}">
        <p14:creationId xmlns:p14="http://schemas.microsoft.com/office/powerpoint/2010/main" val="2433631469"/>
      </p:ext>
    </p:extLst>
  </p:cSld>
  <p:clrMapOvr>
    <a:masterClrMapping/>
  </p:clrMapOvr>
  <mc:AlternateContent xmlns:mc="http://schemas.openxmlformats.org/markup-compatibility/2006" xmlns:p14="http://schemas.microsoft.com/office/powerpoint/2010/main">
    <mc:Choice Requires="p14">
      <p:transition spd="slow" p14:dur="2000" advClick="0" advTm="88269"/>
    </mc:Choice>
    <mc:Fallback xmlns="">
      <p:transition spd="slow" advClick="0" advTm="8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4286" numSld="999">
                <p:cTn id="57" fill="hold" display="0">
                  <p:stCondLst>
                    <p:cond delay="indefinite"/>
                  </p:stCondLst>
                  <p:endCondLst>
                    <p:cond evt="onStopAudio" delay="0">
                      <p:tgtEl>
                        <p:sldTgt/>
                      </p:tgtEl>
                    </p:cond>
                  </p:endCondLst>
                </p:cTn>
                <p:tgtEl>
                  <p:spTgt spid="2"/>
                </p:tgtEl>
              </p:cMediaNode>
            </p:audio>
          </p:childTnLst>
        </p:cTn>
      </p:par>
    </p:tnLst>
    <p:bldLst>
      <p:bldP spid="6" grpId="0" animBg="1"/>
      <p:bldP spid="7" grpId="0"/>
      <p:bldP spid="24" grpId="0"/>
      <p:bldP spid="24" grpId="1"/>
      <p:bldP spid="25" grpId="0"/>
      <p:bldP spid="25" grpId="1"/>
      <p:bldP spid="26"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4"/>
          <a:srcRect/>
          <a:stretch>
            <a:fillRect/>
          </a:stretch>
        </p:blipFill>
        <p:spPr>
          <a:xfrm>
            <a:off x="1" y="3"/>
            <a:ext cx="12192003" cy="6858001"/>
          </a:xfrm>
          <a:prstGeom prst="rect">
            <a:avLst/>
          </a:prstGeom>
        </p:spPr>
      </p:pic>
      <p:sp>
        <p:nvSpPr>
          <p:cNvPr id="35" name="任意形状 34">
            <a:extLst>
              <a:ext uri="{FF2B5EF4-FFF2-40B4-BE49-F238E27FC236}">
                <a16:creationId xmlns:a16="http://schemas.microsoft.com/office/drawing/2014/main" id="{244B0D7B-0FE7-264A-89B2-0DD04F8FBAC6}"/>
              </a:ext>
            </a:extLst>
          </p:cNvPr>
          <p:cNvSpPr/>
          <p:nvPr/>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8FF48876-C2A8-E948-B51B-EC9DD93B0621}"/>
              </a:ext>
            </a:extLst>
          </p:cNvPr>
          <p:cNvSpPr/>
          <p:nvPr/>
        </p:nvSpPr>
        <p:spPr>
          <a:xfrm>
            <a:off x="1396993" y="1062926"/>
            <a:ext cx="9398019"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1330325" y="884224"/>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7AE8E70C-7995-124F-BD53-EED92708FF3F}"/>
              </a:ext>
            </a:extLst>
          </p:cNvPr>
          <p:cNvPicPr>
            <a:picLocks noChangeAspect="1"/>
          </p:cNvPicPr>
          <p:nvPr/>
        </p:nvPicPr>
        <p:blipFill>
          <a:blip r:embed="rId5"/>
          <a:stretch>
            <a:fillRect/>
          </a:stretch>
        </p:blipFill>
        <p:spPr>
          <a:xfrm rot="8100000">
            <a:off x="1457379" y="5086237"/>
            <a:ext cx="971344" cy="972754"/>
          </a:xfrm>
          <a:prstGeom prst="rect">
            <a:avLst/>
          </a:prstGeom>
        </p:spPr>
      </p:pic>
      <p:sp>
        <p:nvSpPr>
          <p:cNvPr id="15" name="椭圆 14">
            <a:extLst>
              <a:ext uri="{FF2B5EF4-FFF2-40B4-BE49-F238E27FC236}">
                <a16:creationId xmlns:a16="http://schemas.microsoft.com/office/drawing/2014/main" id="{9092A41E-0811-544D-A10C-E8388C74A161}"/>
              </a:ext>
            </a:extLst>
          </p:cNvPr>
          <p:cNvSpPr/>
          <p:nvPr/>
        </p:nvSpPr>
        <p:spPr>
          <a:xfrm>
            <a:off x="193573" y="344270"/>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a:extLst>
              <a:ext uri="{FF2B5EF4-FFF2-40B4-BE49-F238E27FC236}">
                <a16:creationId xmlns:a16="http://schemas.microsoft.com/office/drawing/2014/main" id="{9EC910AB-C4C7-7E4D-A236-EABDE9CE136A}"/>
              </a:ext>
            </a:extLst>
          </p:cNvPr>
          <p:cNvPicPr>
            <a:picLocks noChangeAspect="1"/>
          </p:cNvPicPr>
          <p:nvPr/>
        </p:nvPicPr>
        <p:blipFill>
          <a:blip r:embed="rId6"/>
          <a:stretch>
            <a:fillRect/>
          </a:stretch>
        </p:blipFill>
        <p:spPr>
          <a:xfrm rot="2700000">
            <a:off x="10352340" y="4602425"/>
            <a:ext cx="602779" cy="1767959"/>
          </a:xfrm>
          <a:prstGeom prst="rect">
            <a:avLst/>
          </a:prstGeom>
        </p:spPr>
      </p:pic>
      <p:pic>
        <p:nvPicPr>
          <p:cNvPr id="31" name="image 102">
            <a:extLst>
              <a:ext uri="{FF2B5EF4-FFF2-40B4-BE49-F238E27FC236}">
                <a16:creationId xmlns:a16="http://schemas.microsoft.com/office/drawing/2014/main" id="{E996C341-1238-B345-AC8D-A96E7680A244}"/>
              </a:ext>
            </a:extLst>
          </p:cNvPr>
          <p:cNvPicPr>
            <a:picLocks noChangeAspect="1"/>
          </p:cNvPicPr>
          <p:nvPr/>
        </p:nvPicPr>
        <p:blipFill>
          <a:blip r:embed="rId7"/>
          <a:srcRect/>
          <a:stretch>
            <a:fillRect/>
          </a:stretch>
        </p:blipFill>
        <p:spPr>
          <a:xfrm>
            <a:off x="11213303" y="343752"/>
            <a:ext cx="933436" cy="698048"/>
          </a:xfrm>
          <a:prstGeom prst="rect">
            <a:avLst/>
          </a:prstGeom>
        </p:spPr>
      </p:pic>
      <p:sp>
        <p:nvSpPr>
          <p:cNvPr id="25" name="椭圆 24">
            <a:extLst>
              <a:ext uri="{FF2B5EF4-FFF2-40B4-BE49-F238E27FC236}">
                <a16:creationId xmlns:a16="http://schemas.microsoft.com/office/drawing/2014/main" id="{CD841DE2-9171-3442-BAE4-76C1424A4461}"/>
              </a:ext>
            </a:extLst>
          </p:cNvPr>
          <p:cNvSpPr/>
          <p:nvPr/>
        </p:nvSpPr>
        <p:spPr>
          <a:xfrm>
            <a:off x="11539857" y="750716"/>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87567239-FEA4-A342-A3B8-84E700FED830}"/>
              </a:ext>
            </a:extLst>
          </p:cNvPr>
          <p:cNvSpPr/>
          <p:nvPr/>
        </p:nvSpPr>
        <p:spPr>
          <a:xfrm>
            <a:off x="254901" y="6059224"/>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492F0907-5FF6-EF4F-95D9-3A2378583F87}"/>
              </a:ext>
            </a:extLst>
          </p:cNvPr>
          <p:cNvSpPr/>
          <p:nvPr/>
        </p:nvSpPr>
        <p:spPr>
          <a:xfrm>
            <a:off x="689355"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D33213F8-3A55-694F-B671-D7EDE13586B1}"/>
              </a:ext>
            </a:extLst>
          </p:cNvPr>
          <p:cNvGrpSpPr/>
          <p:nvPr/>
        </p:nvGrpSpPr>
        <p:grpSpPr>
          <a:xfrm>
            <a:off x="2843214" y="5216315"/>
            <a:ext cx="1014412" cy="414337"/>
            <a:chOff x="2843213" y="5216309"/>
            <a:chExt cx="1014412" cy="414337"/>
          </a:xfrm>
        </p:grpSpPr>
        <p:sp>
          <p:nvSpPr>
            <p:cNvPr id="39" name="圆角矩形 38">
              <a:extLst>
                <a:ext uri="{FF2B5EF4-FFF2-40B4-BE49-F238E27FC236}">
                  <a16:creationId xmlns:a16="http://schemas.microsoft.com/office/drawing/2014/main" id="{B1A4F77A-A637-C04F-B844-1DDABD33E55F}"/>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圆角矩形 39">
              <a:extLst>
                <a:ext uri="{FF2B5EF4-FFF2-40B4-BE49-F238E27FC236}">
                  <a16:creationId xmlns:a16="http://schemas.microsoft.com/office/drawing/2014/main" id="{B5406BB8-28DD-444E-B328-65ED44349015}"/>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1" name="圆角矩形 40">
            <a:extLst>
              <a:ext uri="{FF2B5EF4-FFF2-40B4-BE49-F238E27FC236}">
                <a16:creationId xmlns:a16="http://schemas.microsoft.com/office/drawing/2014/main" id="{74F52066-FE56-284B-8E04-B1BC501F257A}"/>
              </a:ext>
            </a:extLst>
          </p:cNvPr>
          <p:cNvSpPr/>
          <p:nvPr/>
        </p:nvSpPr>
        <p:spPr>
          <a:xfrm>
            <a:off x="4064373" y="5437766"/>
            <a:ext cx="528639"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圆角矩形 41">
            <a:extLst>
              <a:ext uri="{FF2B5EF4-FFF2-40B4-BE49-F238E27FC236}">
                <a16:creationId xmlns:a16="http://schemas.microsoft.com/office/drawing/2014/main" id="{A8DAA526-0255-D944-8749-ACD3AD5467FA}"/>
              </a:ext>
            </a:extLst>
          </p:cNvPr>
          <p:cNvSpPr/>
          <p:nvPr/>
        </p:nvSpPr>
        <p:spPr>
          <a:xfrm>
            <a:off x="4764461" y="5437766"/>
            <a:ext cx="528639"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圆角矩形 42">
            <a:extLst>
              <a:ext uri="{FF2B5EF4-FFF2-40B4-BE49-F238E27FC236}">
                <a16:creationId xmlns:a16="http://schemas.microsoft.com/office/drawing/2014/main" id="{7B2660D6-BFD4-FC48-AB72-407E1DA87EC6}"/>
              </a:ext>
            </a:extLst>
          </p:cNvPr>
          <p:cNvSpPr/>
          <p:nvPr/>
        </p:nvSpPr>
        <p:spPr>
          <a:xfrm>
            <a:off x="8536361" y="5437766"/>
            <a:ext cx="528639"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43BF8D45-6765-854F-A41F-1FDCFE5E91B9}"/>
              </a:ext>
            </a:extLst>
          </p:cNvPr>
          <p:cNvSpPr/>
          <p:nvPr/>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25">
            <a:extLst>
              <a:ext uri="{FF2B5EF4-FFF2-40B4-BE49-F238E27FC236}">
                <a16:creationId xmlns:a16="http://schemas.microsoft.com/office/drawing/2014/main" id="{1FDA4700-4234-EC4C-8E13-3F1E9521582B}"/>
              </a:ext>
            </a:extLst>
          </p:cNvPr>
          <p:cNvSpPr/>
          <p:nvPr/>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a:extLst>
              <a:ext uri="{FF2B5EF4-FFF2-40B4-BE49-F238E27FC236}">
                <a16:creationId xmlns:a16="http://schemas.microsoft.com/office/drawing/2014/main" id="{34FA40D8-521B-4382-9CCD-C7586D1E3ECA}"/>
              </a:ext>
            </a:extLst>
          </p:cNvPr>
          <p:cNvSpPr/>
          <p:nvPr/>
        </p:nvSpPr>
        <p:spPr>
          <a:xfrm>
            <a:off x="1489532" y="1584586"/>
            <a:ext cx="9063709" cy="76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Lan</a:t>
            </a:r>
            <a:r>
              <a:rPr lang="en-US" sz="2000" dirty="0"/>
              <a:t> </a:t>
            </a:r>
            <a:r>
              <a:rPr lang="en-US" sz="2000" dirty="0" err="1"/>
              <a:t>bắt</a:t>
            </a:r>
            <a:r>
              <a:rPr lang="en-US" sz="2000" dirty="0"/>
              <a:t> </a:t>
            </a:r>
            <a:r>
              <a:rPr lang="en-US" sz="2000" dirty="0" err="1"/>
              <a:t>tay</a:t>
            </a:r>
            <a:r>
              <a:rPr lang="en-US" sz="2000" dirty="0"/>
              <a:t> </a:t>
            </a:r>
            <a:r>
              <a:rPr lang="en-US" sz="2000" dirty="0" err="1"/>
              <a:t>ngay</a:t>
            </a:r>
            <a:r>
              <a:rPr lang="en-US" sz="2000" dirty="0"/>
              <a:t> </a:t>
            </a:r>
            <a:r>
              <a:rPr lang="en-US" sz="2000" dirty="0" err="1"/>
              <a:t>vào</a:t>
            </a:r>
            <a:r>
              <a:rPr lang="en-US" sz="2000" dirty="0"/>
              <a:t> </a:t>
            </a:r>
            <a:r>
              <a:rPr lang="en-US" sz="2000" dirty="0" err="1"/>
              <a:t>việc</a:t>
            </a:r>
            <a:r>
              <a:rPr lang="en-US" sz="2000" dirty="0"/>
              <a:t> </a:t>
            </a:r>
            <a:r>
              <a:rPr lang="en-US" sz="2000" dirty="0" err="1"/>
              <a:t>và</a:t>
            </a:r>
            <a:r>
              <a:rPr lang="en-US" sz="2000" dirty="0"/>
              <a:t> </a:t>
            </a:r>
            <a:r>
              <a:rPr lang="en-US" sz="2000" dirty="0" err="1"/>
              <a:t>dành</a:t>
            </a:r>
            <a:r>
              <a:rPr lang="en-US" sz="2000" dirty="0"/>
              <a:t> </a:t>
            </a:r>
            <a:r>
              <a:rPr lang="en-US" sz="2000" dirty="0" err="1"/>
              <a:t>nhiều</a:t>
            </a:r>
            <a:r>
              <a:rPr lang="en-US" sz="2000" dirty="0"/>
              <a:t> </a:t>
            </a:r>
            <a:r>
              <a:rPr lang="en-US" sz="2000" dirty="0" err="1"/>
              <a:t>thời</a:t>
            </a:r>
            <a:r>
              <a:rPr lang="en-US" sz="2000" dirty="0"/>
              <a:t> </a:t>
            </a:r>
            <a:r>
              <a:rPr lang="en-US" sz="2000" dirty="0" err="1"/>
              <a:t>gian</a:t>
            </a:r>
            <a:r>
              <a:rPr lang="en-US" sz="2000" dirty="0"/>
              <a:t> </a:t>
            </a:r>
            <a:r>
              <a:rPr lang="en-US" sz="2000" dirty="0" err="1"/>
              <a:t>chăm</a:t>
            </a:r>
            <a:r>
              <a:rPr lang="en-US" sz="2000" dirty="0"/>
              <a:t> </a:t>
            </a:r>
            <a:r>
              <a:rPr lang="en-US" sz="2000" dirty="0" err="1"/>
              <a:t>chút</a:t>
            </a:r>
            <a:r>
              <a:rPr lang="en-US" sz="2000" dirty="0"/>
              <a:t> </a:t>
            </a:r>
            <a:r>
              <a:rPr lang="en-US" sz="2000" dirty="0" err="1"/>
              <a:t>cho</a:t>
            </a:r>
            <a:r>
              <a:rPr lang="en-US" sz="2000" dirty="0"/>
              <a:t> </a:t>
            </a:r>
            <a:r>
              <a:rPr lang="en-US" sz="2000" dirty="0" err="1"/>
              <a:t>bức</a:t>
            </a:r>
            <a:r>
              <a:rPr lang="en-US" sz="2000" dirty="0"/>
              <a:t> </a:t>
            </a:r>
            <a:r>
              <a:rPr lang="en-US" sz="2000" dirty="0" err="1"/>
              <a:t>vẽ</a:t>
            </a:r>
            <a:r>
              <a:rPr lang="en-US" sz="2000" dirty="0"/>
              <a:t> </a:t>
            </a:r>
            <a:r>
              <a:rPr lang="en-US" sz="2000" dirty="0" err="1"/>
              <a:t>của</a:t>
            </a:r>
            <a:r>
              <a:rPr lang="en-US" sz="2000" dirty="0"/>
              <a:t> </a:t>
            </a:r>
            <a:r>
              <a:rPr lang="en-US" sz="2000" dirty="0" err="1"/>
              <a:t>mình</a:t>
            </a:r>
            <a:endParaRPr lang="en-US" sz="2000" dirty="0"/>
          </a:p>
        </p:txBody>
      </p:sp>
      <p:sp>
        <p:nvSpPr>
          <p:cNvPr id="29" name="TextBox 28">
            <a:extLst>
              <a:ext uri="{FF2B5EF4-FFF2-40B4-BE49-F238E27FC236}">
                <a16:creationId xmlns:a16="http://schemas.microsoft.com/office/drawing/2014/main" id="{D656484C-C5D3-4617-B614-CC66E29D804D}"/>
              </a:ext>
            </a:extLst>
          </p:cNvPr>
          <p:cNvSpPr txBox="1"/>
          <p:nvPr/>
        </p:nvSpPr>
        <p:spPr>
          <a:xfrm>
            <a:off x="1674978" y="2375491"/>
            <a:ext cx="7199515" cy="523220"/>
          </a:xfrm>
          <a:prstGeom prst="rect">
            <a:avLst/>
          </a:prstGeom>
          <a:noFill/>
        </p:spPr>
        <p:txBody>
          <a:bodyPr wrap="square" rtlCol="0">
            <a:spAutoFit/>
          </a:bodyPr>
          <a:lstStyle/>
          <a:p>
            <a:r>
              <a:rPr lang="en-US" sz="2800" dirty="0">
                <a:latin typeface="UTM Avo" panose="02040603050506020204" pitchFamily="18" charset="0"/>
              </a:rPr>
              <a:t>b. </a:t>
            </a:r>
            <a:r>
              <a:rPr lang="en-US" sz="2800" dirty="0" err="1">
                <a:latin typeface="UTM Avo" panose="02040603050506020204" pitchFamily="18" charset="0"/>
              </a:rPr>
              <a:t>Vì</a:t>
            </a:r>
            <a:r>
              <a:rPr lang="en-US" sz="2800" dirty="0">
                <a:latin typeface="UTM Avo" panose="02040603050506020204" pitchFamily="18" charset="0"/>
              </a:rPr>
              <a:t> </a:t>
            </a:r>
            <a:r>
              <a:rPr lang="en-US" sz="2800" dirty="0" err="1">
                <a:latin typeface="UTM Avo" panose="02040603050506020204" pitchFamily="18" charset="0"/>
              </a:rPr>
              <a:t>sao</a:t>
            </a:r>
            <a:r>
              <a:rPr lang="en-US" sz="2800" dirty="0">
                <a:latin typeface="UTM Avo" panose="02040603050506020204" pitchFamily="18" charset="0"/>
              </a:rPr>
              <a:t> </a:t>
            </a:r>
            <a:r>
              <a:rPr lang="en-US" sz="2800" dirty="0" err="1">
                <a:latin typeface="UTM Avo" panose="02040603050506020204" pitchFamily="18" charset="0"/>
              </a:rPr>
              <a:t>Hà</a:t>
            </a:r>
            <a:r>
              <a:rPr lang="en-US" sz="2800" dirty="0">
                <a:latin typeface="UTM Avo" panose="02040603050506020204" pitchFamily="18" charset="0"/>
              </a:rPr>
              <a:t> </a:t>
            </a:r>
            <a:r>
              <a:rPr lang="en-US" sz="2800" dirty="0" err="1">
                <a:latin typeface="UTM Avo" panose="02040603050506020204" pitchFamily="18" charset="0"/>
              </a:rPr>
              <a:t>bỏ</a:t>
            </a:r>
            <a:r>
              <a:rPr lang="en-US" sz="2800" dirty="0">
                <a:latin typeface="UTM Avo" panose="02040603050506020204" pitchFamily="18" charset="0"/>
              </a:rPr>
              <a:t> </a:t>
            </a:r>
            <a:r>
              <a:rPr lang="en-US" sz="2800" dirty="0" err="1">
                <a:latin typeface="UTM Avo" panose="02040603050506020204" pitchFamily="18" charset="0"/>
              </a:rPr>
              <a:t>lỡ</a:t>
            </a:r>
            <a:r>
              <a:rPr lang="en-US" sz="2800" dirty="0">
                <a:latin typeface="UTM Avo" panose="02040603050506020204" pitchFamily="18" charset="0"/>
              </a:rPr>
              <a:t> </a:t>
            </a:r>
            <a:r>
              <a:rPr lang="en-US" sz="2800" dirty="0" err="1">
                <a:latin typeface="UTM Avo" panose="02040603050506020204" pitchFamily="18" charset="0"/>
              </a:rPr>
              <a:t>vơ</a:t>
            </a:r>
            <a:r>
              <a:rPr lang="en-US" sz="2800" dirty="0">
                <a:latin typeface="UTM Avo" panose="02040603050506020204" pitchFamily="18" charset="0"/>
              </a:rPr>
              <a:t> </a:t>
            </a:r>
            <a:r>
              <a:rPr lang="en-US" sz="2800" dirty="0" err="1">
                <a:latin typeface="UTM Avo" panose="02040603050506020204" pitchFamily="18" charset="0"/>
              </a:rPr>
              <a:t>hội</a:t>
            </a:r>
            <a:r>
              <a:rPr lang="en-US" sz="2800" dirty="0">
                <a:latin typeface="UTM Avo" panose="02040603050506020204" pitchFamily="18" charset="0"/>
              </a:rPr>
              <a:t> </a:t>
            </a:r>
            <a:r>
              <a:rPr lang="en-US" sz="2800" dirty="0" err="1">
                <a:latin typeface="UTM Avo" panose="02040603050506020204" pitchFamily="18" charset="0"/>
              </a:rPr>
              <a:t>tham</a:t>
            </a:r>
            <a:r>
              <a:rPr lang="en-US" sz="2800" dirty="0">
                <a:latin typeface="UTM Avo" panose="02040603050506020204" pitchFamily="18" charset="0"/>
              </a:rPr>
              <a:t> </a:t>
            </a:r>
            <a:r>
              <a:rPr lang="en-US" sz="2800" dirty="0" err="1">
                <a:latin typeface="UTM Avo" panose="02040603050506020204" pitchFamily="18" charset="0"/>
              </a:rPr>
              <a:t>gia</a:t>
            </a:r>
            <a:r>
              <a:rPr lang="en-US" sz="2800" dirty="0">
                <a:latin typeface="UTM Avo" panose="02040603050506020204" pitchFamily="18" charset="0"/>
              </a:rPr>
              <a:t> </a:t>
            </a:r>
            <a:r>
              <a:rPr lang="en-US" sz="2800" dirty="0" err="1">
                <a:latin typeface="UTM Avo" panose="02040603050506020204" pitchFamily="18" charset="0"/>
              </a:rPr>
              <a:t>cuộc</a:t>
            </a:r>
            <a:r>
              <a:rPr lang="en-US" sz="2800" dirty="0">
                <a:latin typeface="UTM Avo" panose="02040603050506020204" pitchFamily="18" charset="0"/>
              </a:rPr>
              <a:t> </a:t>
            </a:r>
            <a:r>
              <a:rPr lang="en-US" sz="2800" dirty="0" err="1">
                <a:latin typeface="UTM Avo" panose="02040603050506020204" pitchFamily="18" charset="0"/>
              </a:rPr>
              <a:t>thi</a:t>
            </a:r>
            <a:r>
              <a:rPr lang="en-US" sz="2800" dirty="0">
                <a:latin typeface="UTM Avo" panose="02040603050506020204" pitchFamily="18" charset="0"/>
              </a:rPr>
              <a:t>?</a:t>
            </a:r>
          </a:p>
        </p:txBody>
      </p:sp>
      <p:sp>
        <p:nvSpPr>
          <p:cNvPr id="32" name="TextBox 31">
            <a:extLst>
              <a:ext uri="{FF2B5EF4-FFF2-40B4-BE49-F238E27FC236}">
                <a16:creationId xmlns:a16="http://schemas.microsoft.com/office/drawing/2014/main" id="{AA7BD778-A282-450C-94EC-BBF6A2E95B33}"/>
              </a:ext>
            </a:extLst>
          </p:cNvPr>
          <p:cNvSpPr txBox="1"/>
          <p:nvPr/>
        </p:nvSpPr>
        <p:spPr>
          <a:xfrm>
            <a:off x="1744360" y="1062932"/>
            <a:ext cx="7984736" cy="534399"/>
          </a:xfrm>
          <a:prstGeom prst="rect">
            <a:avLst/>
          </a:prstGeom>
          <a:noFill/>
        </p:spPr>
        <p:txBody>
          <a:bodyPr wrap="square" rtlCol="0">
            <a:spAutoFit/>
          </a:bodyPr>
          <a:lstStyle/>
          <a:p>
            <a:r>
              <a:rPr lang="en-US" sz="2800" dirty="0">
                <a:latin typeface="UTM Avo" panose="02040603050506020204" pitchFamily="18" charset="0"/>
              </a:rPr>
              <a:t>a. </a:t>
            </a:r>
            <a:r>
              <a:rPr lang="en-US" sz="2800" dirty="0" err="1">
                <a:latin typeface="UTM Avo" panose="02040603050506020204" pitchFamily="18" charset="0"/>
              </a:rPr>
              <a:t>Vì</a:t>
            </a:r>
            <a:r>
              <a:rPr lang="en-US" sz="2800" dirty="0">
                <a:latin typeface="UTM Avo" panose="02040603050506020204" pitchFamily="18" charset="0"/>
              </a:rPr>
              <a:t> </a:t>
            </a:r>
            <a:r>
              <a:rPr lang="en-US" sz="2800" dirty="0" err="1">
                <a:latin typeface="UTM Avo" panose="02040603050506020204" pitchFamily="18" charset="0"/>
              </a:rPr>
              <a:t>sao</a:t>
            </a:r>
            <a:r>
              <a:rPr lang="en-US" sz="2800" dirty="0">
                <a:latin typeface="UTM Avo" panose="02040603050506020204" pitchFamily="18" charset="0"/>
              </a:rPr>
              <a:t> </a:t>
            </a:r>
            <a:r>
              <a:rPr lang="en-US" sz="2800" dirty="0" err="1">
                <a:latin typeface="UTM Avo" panose="02040603050506020204" pitchFamily="18" charset="0"/>
              </a:rPr>
              <a:t>Lan</a:t>
            </a:r>
            <a:r>
              <a:rPr lang="en-US" sz="2800" dirty="0">
                <a:latin typeface="UTM Avo" panose="02040603050506020204" pitchFamily="18" charset="0"/>
              </a:rPr>
              <a:t> </a:t>
            </a:r>
            <a:r>
              <a:rPr lang="en-US" sz="2800" dirty="0" err="1">
                <a:latin typeface="UTM Avo" panose="02040603050506020204" pitchFamily="18" charset="0"/>
              </a:rPr>
              <a:t>kịp</a:t>
            </a:r>
            <a:r>
              <a:rPr lang="en-US" sz="2800" dirty="0">
                <a:latin typeface="UTM Avo" panose="02040603050506020204" pitchFamily="18" charset="0"/>
              </a:rPr>
              <a:t> </a:t>
            </a:r>
            <a:r>
              <a:rPr lang="en-US" sz="2800" dirty="0" err="1">
                <a:latin typeface="UTM Avo" panose="02040603050506020204" pitchFamily="18" charset="0"/>
              </a:rPr>
              <a:t>hoàn</a:t>
            </a:r>
            <a:r>
              <a:rPr lang="en-US" sz="2800" dirty="0">
                <a:latin typeface="UTM Avo" panose="02040603050506020204" pitchFamily="18" charset="0"/>
              </a:rPr>
              <a:t> </a:t>
            </a:r>
            <a:r>
              <a:rPr lang="en-US" sz="2800" dirty="0" err="1">
                <a:latin typeface="UTM Avo" panose="02040603050506020204" pitchFamily="18" charset="0"/>
              </a:rPr>
              <a:t>thành</a:t>
            </a:r>
            <a:r>
              <a:rPr lang="en-US" sz="2800" dirty="0">
                <a:latin typeface="UTM Avo" panose="02040603050506020204" pitchFamily="18" charset="0"/>
              </a:rPr>
              <a:t> </a:t>
            </a:r>
            <a:r>
              <a:rPr lang="en-US" sz="2800" dirty="0" err="1">
                <a:latin typeface="UTM Avo" panose="02040603050506020204" pitchFamily="18" charset="0"/>
              </a:rPr>
              <a:t>bước</a:t>
            </a:r>
            <a:r>
              <a:rPr lang="en-US" sz="2800" dirty="0">
                <a:latin typeface="UTM Avo" panose="02040603050506020204" pitchFamily="18" charset="0"/>
              </a:rPr>
              <a:t> </a:t>
            </a:r>
            <a:r>
              <a:rPr lang="en-US" sz="2800" dirty="0" err="1">
                <a:latin typeface="UTM Avo" panose="02040603050506020204" pitchFamily="18" charset="0"/>
              </a:rPr>
              <a:t>tranh</a:t>
            </a:r>
            <a:r>
              <a:rPr lang="en-US" sz="2800" dirty="0">
                <a:latin typeface="UTM Avo" panose="02040603050506020204" pitchFamily="18" charset="0"/>
              </a:rPr>
              <a:t> ?</a:t>
            </a:r>
          </a:p>
        </p:txBody>
      </p:sp>
      <p:sp>
        <p:nvSpPr>
          <p:cNvPr id="3" name="Rectangle 2">
            <a:extLst>
              <a:ext uri="{FF2B5EF4-FFF2-40B4-BE49-F238E27FC236}">
                <a16:creationId xmlns:a16="http://schemas.microsoft.com/office/drawing/2014/main" id="{F0021C80-36D2-4C6C-89EF-74696FC2A966}"/>
              </a:ext>
            </a:extLst>
          </p:cNvPr>
          <p:cNvSpPr/>
          <p:nvPr/>
        </p:nvSpPr>
        <p:spPr>
          <a:xfrm>
            <a:off x="1466626" y="2979199"/>
            <a:ext cx="9162647" cy="607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Vì</a:t>
            </a:r>
            <a:r>
              <a:rPr lang="en-US" sz="2000" dirty="0"/>
              <a:t> </a:t>
            </a:r>
            <a:r>
              <a:rPr lang="en-US" sz="2000" dirty="0" err="1"/>
              <a:t>Hà</a:t>
            </a:r>
            <a:r>
              <a:rPr lang="en-US" sz="2000" dirty="0"/>
              <a:t> </a:t>
            </a:r>
            <a:r>
              <a:rPr lang="en-US" sz="2000" dirty="0" err="1"/>
              <a:t>vẫn</a:t>
            </a:r>
            <a:r>
              <a:rPr lang="en-US" sz="2000" dirty="0"/>
              <a:t> </a:t>
            </a:r>
            <a:r>
              <a:rPr lang="en-US" sz="2000" dirty="0" err="1"/>
              <a:t>mải</a:t>
            </a:r>
            <a:r>
              <a:rPr lang="en-US" sz="2000" dirty="0"/>
              <a:t> </a:t>
            </a:r>
            <a:r>
              <a:rPr lang="en-US" sz="2000" dirty="0" err="1"/>
              <a:t>chơi</a:t>
            </a:r>
            <a:r>
              <a:rPr lang="en-US" sz="2000" dirty="0"/>
              <a:t>, </a:t>
            </a:r>
            <a:r>
              <a:rPr lang="en-US" sz="2000" dirty="0" err="1"/>
              <a:t>chưa</a:t>
            </a:r>
            <a:r>
              <a:rPr lang="en-US" sz="2000" dirty="0"/>
              <a:t> </a:t>
            </a:r>
            <a:r>
              <a:rPr lang="en-US" sz="2000" dirty="0" err="1"/>
              <a:t>bắt</a:t>
            </a:r>
            <a:r>
              <a:rPr lang="en-US" sz="2000" dirty="0"/>
              <a:t> </a:t>
            </a:r>
            <a:r>
              <a:rPr lang="en-US" sz="2000" dirty="0" err="1"/>
              <a:t>đầu</a:t>
            </a:r>
            <a:r>
              <a:rPr lang="en-US" sz="2000" dirty="0"/>
              <a:t> </a:t>
            </a:r>
            <a:r>
              <a:rPr lang="en-US" sz="2000" dirty="0" err="1"/>
              <a:t>vẽ</a:t>
            </a:r>
            <a:r>
              <a:rPr lang="en-US" sz="2000" dirty="0"/>
              <a:t> </a:t>
            </a:r>
            <a:r>
              <a:rPr lang="en-US" sz="2000" dirty="0" err="1"/>
              <a:t>tranh</a:t>
            </a:r>
            <a:r>
              <a:rPr lang="en-US" sz="2000" dirty="0"/>
              <a:t> </a:t>
            </a:r>
          </a:p>
        </p:txBody>
      </p:sp>
      <p:sp>
        <p:nvSpPr>
          <p:cNvPr id="34" name="TextBox 33">
            <a:extLst>
              <a:ext uri="{FF2B5EF4-FFF2-40B4-BE49-F238E27FC236}">
                <a16:creationId xmlns:a16="http://schemas.microsoft.com/office/drawing/2014/main" id="{DEE6BD30-A5F5-40D9-B2B9-FAFAEBECA0D5}"/>
              </a:ext>
            </a:extLst>
          </p:cNvPr>
          <p:cNvSpPr txBox="1"/>
          <p:nvPr/>
        </p:nvSpPr>
        <p:spPr>
          <a:xfrm>
            <a:off x="1674978" y="3575339"/>
            <a:ext cx="9857409" cy="477054"/>
          </a:xfrm>
          <a:prstGeom prst="rect">
            <a:avLst/>
          </a:prstGeom>
          <a:noFill/>
        </p:spPr>
        <p:txBody>
          <a:bodyPr wrap="square" rtlCol="0">
            <a:spAutoFit/>
          </a:bodyPr>
          <a:lstStyle/>
          <a:p>
            <a:r>
              <a:rPr lang="en-US" sz="2500" dirty="0">
                <a:latin typeface="UTM Avo" panose="02040603050506020204" pitchFamily="18" charset="0"/>
              </a:rPr>
              <a:t>c. </a:t>
            </a:r>
            <a:r>
              <a:rPr lang="en-US" sz="2500" dirty="0" err="1">
                <a:latin typeface="UTM Avo" panose="02040603050506020204" pitchFamily="18" charset="0"/>
              </a:rPr>
              <a:t>Em</a:t>
            </a:r>
            <a:r>
              <a:rPr lang="en-US" sz="2500" dirty="0">
                <a:latin typeface="UTM Avo" panose="02040603050506020204" pitchFamily="18" charset="0"/>
              </a:rPr>
              <a:t> </a:t>
            </a:r>
            <a:r>
              <a:rPr lang="en-US" sz="2500" dirty="0" err="1">
                <a:latin typeface="UTM Avo" panose="02040603050506020204" pitchFamily="18" charset="0"/>
              </a:rPr>
              <a:t>rút</a:t>
            </a:r>
            <a:r>
              <a:rPr lang="en-US" sz="2500" dirty="0">
                <a:latin typeface="UTM Avo" panose="02040603050506020204" pitchFamily="18" charset="0"/>
              </a:rPr>
              <a:t> ra </a:t>
            </a:r>
            <a:r>
              <a:rPr lang="en-US" sz="2500" dirty="0" err="1">
                <a:latin typeface="UTM Avo" panose="02040603050506020204" pitchFamily="18" charset="0"/>
              </a:rPr>
              <a:t>điều</a:t>
            </a:r>
            <a:r>
              <a:rPr lang="en-US" sz="2500" dirty="0">
                <a:latin typeface="UTM Avo" panose="02040603050506020204" pitchFamily="18" charset="0"/>
              </a:rPr>
              <a:t> </a:t>
            </a:r>
            <a:r>
              <a:rPr lang="en-US" sz="2500" dirty="0" err="1">
                <a:latin typeface="UTM Avo" panose="02040603050506020204" pitchFamily="18" charset="0"/>
              </a:rPr>
              <a:t>gì</a:t>
            </a:r>
            <a:r>
              <a:rPr lang="en-US" sz="2500" dirty="0">
                <a:latin typeface="UTM Avo" panose="02040603050506020204" pitchFamily="18" charset="0"/>
              </a:rPr>
              <a:t> </a:t>
            </a:r>
            <a:r>
              <a:rPr lang="en-US" sz="2500" dirty="0" err="1">
                <a:latin typeface="UTM Avo" panose="02040603050506020204" pitchFamily="18" charset="0"/>
              </a:rPr>
              <a:t>từ</a:t>
            </a:r>
            <a:r>
              <a:rPr lang="en-US" sz="2500" dirty="0">
                <a:latin typeface="UTM Avo" panose="02040603050506020204" pitchFamily="18" charset="0"/>
              </a:rPr>
              <a:t> </a:t>
            </a:r>
            <a:r>
              <a:rPr lang="en-US" sz="2500" dirty="0" err="1">
                <a:latin typeface="UTM Avo" panose="02040603050506020204" pitchFamily="18" charset="0"/>
              </a:rPr>
              <a:t>câu</a:t>
            </a:r>
            <a:r>
              <a:rPr lang="en-US" sz="2500" dirty="0">
                <a:latin typeface="UTM Avo" panose="02040603050506020204" pitchFamily="18" charset="0"/>
              </a:rPr>
              <a:t> </a:t>
            </a:r>
            <a:r>
              <a:rPr lang="en-US" sz="2500" dirty="0" err="1">
                <a:latin typeface="UTM Avo" panose="02040603050506020204" pitchFamily="18" charset="0"/>
              </a:rPr>
              <a:t>chuyện</a:t>
            </a:r>
            <a:r>
              <a:rPr lang="en-US" sz="2500" dirty="0">
                <a:latin typeface="UTM Avo" panose="02040603050506020204" pitchFamily="18" charset="0"/>
              </a:rPr>
              <a:t> </a:t>
            </a:r>
            <a:r>
              <a:rPr lang="en-US" sz="2500" dirty="0" err="1">
                <a:latin typeface="UTM Avo" panose="02040603050506020204" pitchFamily="18" charset="0"/>
              </a:rPr>
              <a:t>trên</a:t>
            </a:r>
            <a:r>
              <a:rPr lang="en-US" sz="2500" dirty="0">
                <a:latin typeface="UTM Avo" panose="02040603050506020204" pitchFamily="18" charset="0"/>
              </a:rPr>
              <a:t> </a:t>
            </a:r>
            <a:r>
              <a:rPr lang="en-US" sz="2500" dirty="0" err="1">
                <a:latin typeface="UTM Avo" panose="02040603050506020204" pitchFamily="18" charset="0"/>
              </a:rPr>
              <a:t>vì</a:t>
            </a:r>
            <a:r>
              <a:rPr lang="en-US" sz="2500" dirty="0">
                <a:latin typeface="UTM Avo" panose="02040603050506020204" pitchFamily="18" charset="0"/>
              </a:rPr>
              <a:t> </a:t>
            </a:r>
            <a:r>
              <a:rPr lang="en-US" sz="2500" dirty="0" err="1">
                <a:latin typeface="UTM Avo" panose="02040603050506020204" pitchFamily="18" charset="0"/>
              </a:rPr>
              <a:t>sao</a:t>
            </a:r>
            <a:r>
              <a:rPr lang="en-US" sz="2500" dirty="0">
                <a:latin typeface="UTM Avo" panose="02040603050506020204" pitchFamily="18" charset="0"/>
              </a:rPr>
              <a:t> </a:t>
            </a:r>
            <a:r>
              <a:rPr lang="en-US" sz="2500" dirty="0" err="1">
                <a:latin typeface="UTM Avo" panose="02040603050506020204" pitchFamily="18" charset="0"/>
              </a:rPr>
              <a:t>phải</a:t>
            </a:r>
            <a:r>
              <a:rPr lang="en-US" sz="2500" dirty="0">
                <a:latin typeface="UTM Avo" panose="02040603050506020204" pitchFamily="18" charset="0"/>
              </a:rPr>
              <a:t> </a:t>
            </a:r>
            <a:r>
              <a:rPr lang="en-US" sz="2500" dirty="0" err="1">
                <a:latin typeface="UTM Avo" panose="02040603050506020204" pitchFamily="18" charset="0"/>
              </a:rPr>
              <a:t>quý</a:t>
            </a:r>
            <a:r>
              <a:rPr lang="en-US" sz="2500" dirty="0">
                <a:latin typeface="UTM Avo" panose="02040603050506020204" pitchFamily="18" charset="0"/>
              </a:rPr>
              <a:t> </a:t>
            </a:r>
            <a:r>
              <a:rPr lang="en-US" sz="2500" dirty="0" err="1">
                <a:latin typeface="UTM Avo" panose="02040603050506020204" pitchFamily="18" charset="0"/>
              </a:rPr>
              <a:t>trọng</a:t>
            </a:r>
            <a:r>
              <a:rPr lang="en-US" sz="2500" dirty="0">
                <a:latin typeface="UTM Avo" panose="02040603050506020204" pitchFamily="18" charset="0"/>
              </a:rPr>
              <a:t> </a:t>
            </a:r>
            <a:r>
              <a:rPr lang="en-US" sz="2500" dirty="0" err="1">
                <a:latin typeface="UTM Avo" panose="02040603050506020204" pitchFamily="18" charset="0"/>
              </a:rPr>
              <a:t>thời</a:t>
            </a:r>
            <a:r>
              <a:rPr lang="en-US" sz="2500" dirty="0">
                <a:latin typeface="UTM Avo" panose="02040603050506020204" pitchFamily="18" charset="0"/>
              </a:rPr>
              <a:t> </a:t>
            </a:r>
            <a:r>
              <a:rPr lang="en-US" sz="2500" dirty="0" err="1">
                <a:latin typeface="UTM Avo" panose="02040603050506020204" pitchFamily="18" charset="0"/>
              </a:rPr>
              <a:t>gian</a:t>
            </a:r>
            <a:r>
              <a:rPr lang="en-US" sz="2500" dirty="0">
                <a:latin typeface="UTM Avo" panose="02040603050506020204" pitchFamily="18" charset="0"/>
              </a:rPr>
              <a:t>?</a:t>
            </a:r>
          </a:p>
        </p:txBody>
      </p:sp>
      <p:sp>
        <p:nvSpPr>
          <p:cNvPr id="5" name="Rectangle 4">
            <a:extLst>
              <a:ext uri="{FF2B5EF4-FFF2-40B4-BE49-F238E27FC236}">
                <a16:creationId xmlns:a16="http://schemas.microsoft.com/office/drawing/2014/main" id="{DD0FBB91-6F27-474E-9CAA-A16EF673897F}"/>
              </a:ext>
            </a:extLst>
          </p:cNvPr>
          <p:cNvSpPr/>
          <p:nvPr/>
        </p:nvSpPr>
        <p:spPr>
          <a:xfrm>
            <a:off x="1512671" y="4054274"/>
            <a:ext cx="9070555" cy="890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Qua câu truyện trên, em thấy trong cuộc sống hàng ngày chúng ta cần biết quý trọng thời gian. Lãng phí tùng phút có thể khiến chúng ta không hoàn thành được mục tiêu kế hoạch đề ra</a:t>
            </a:r>
            <a:endParaRPr lang="en-US" dirty="0"/>
          </a:p>
        </p:txBody>
      </p:sp>
    </p:spTree>
    <p:custDataLst>
      <p:tags r:id="rId1"/>
    </p:custDataLst>
    <p:extLst>
      <p:ext uri="{BB962C8B-B14F-4D97-AF65-F5344CB8AC3E}">
        <p14:creationId xmlns:p14="http://schemas.microsoft.com/office/powerpoint/2010/main" val="3146900289"/>
      </p:ext>
    </p:extLst>
  </p:cSld>
  <p:clrMapOvr>
    <a:masterClrMapping/>
  </p:clrMapOvr>
  <p:transition spd="slow" advClick="0" advTm="518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9" grpId="0"/>
      <p:bldP spid="32" grpId="0"/>
      <p:bldP spid="3" grpId="0" animBg="1"/>
      <p:bldP spid="3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1130329" y="1341039"/>
            <a:ext cx="3748091" cy="3460782"/>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513331" y="2077759"/>
            <a:ext cx="3188368" cy="1323439"/>
          </a:xfrm>
          <a:prstGeom prst="rect">
            <a:avLst/>
          </a:prstGeom>
          <a:noFill/>
        </p:spPr>
        <p:txBody>
          <a:bodyPr wrap="square" rtlCol="0">
            <a:spAutoFit/>
          </a:bodyPr>
          <a:lstStyle/>
          <a:p>
            <a:pPr lvl="0" algn="ctr"/>
            <a:r>
              <a:rPr lang="en-US" sz="4000" dirty="0" err="1">
                <a:solidFill>
                  <a:srgbClr val="FFFFFF"/>
                </a:solidFill>
                <a:latin typeface="UTM Avo" panose="02040603050506020204" pitchFamily="18" charset="0"/>
              </a:rPr>
              <a:t>Bạn</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Hà</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làm</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việc</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chậm</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trễ</a:t>
            </a:r>
            <a:endParaRPr kumimoji="0" lang="en-US" sz="4000" b="0" i="0" u="none" strike="noStrike" kern="1200" cap="none" spc="0" normalizeH="0" baseline="0" noProof="0" dirty="0">
              <a:ln>
                <a:noFill/>
              </a:ln>
              <a:solidFill>
                <a:srgbClr val="FFFFFF"/>
              </a:solidFill>
              <a:effectLst/>
              <a:uLnTx/>
              <a:uFillTx/>
              <a:latin typeface="UTM Avo" panose="02040603050506020204" pitchFamily="18" charset="0"/>
              <a:ea typeface="+mn-ea"/>
              <a:cs typeface="+mn-cs"/>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5206109" y="1485244"/>
            <a:ext cx="6599395" cy="584775"/>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được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bức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tranh</a:t>
            </a:r>
            <a:r>
              <a:rPr lang="en-US" sz="3200" dirty="0">
                <a:solidFill>
                  <a:srgbClr val="007E39"/>
                </a:solidFill>
                <a:latin typeface="UTM Avo" panose="02040603050506020204" pitchFamily="18" charset="0"/>
              </a:rPr>
              <a:t> </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46A4023A-032E-48E2-9D82-4E1E4CB3C2B0}"/>
              </a:ext>
            </a:extLst>
          </p:cNvPr>
          <p:cNvSpPr txBox="1"/>
          <p:nvPr/>
        </p:nvSpPr>
        <p:spPr>
          <a:xfrm>
            <a:off x="5428617" y="3628832"/>
            <a:ext cx="6364315" cy="1077218"/>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thể</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đúng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Tree>
    <p:custDataLst>
      <p:tags r:id="rId1"/>
    </p:custDataLst>
    <p:extLst>
      <p:ext uri="{BB962C8B-B14F-4D97-AF65-F5344CB8AC3E}">
        <p14:creationId xmlns:p14="http://schemas.microsoft.com/office/powerpoint/2010/main" val="1596677453"/>
      </p:ext>
    </p:extLst>
  </p:cSld>
  <p:clrMapOvr>
    <a:masterClrMapping/>
  </p:clrMapOvr>
  <mc:AlternateContent xmlns:mc="http://schemas.openxmlformats.org/markup-compatibility/2006" xmlns:p14="http://schemas.microsoft.com/office/powerpoint/2010/main">
    <mc:Choice Requires="p14">
      <p:transition spd="slow" p14:dur="1600" advClick="0" advTm="14898">
        <p14:prism isInverted="1"/>
      </p:transition>
    </mc:Choice>
    <mc:Fallback xmlns="">
      <p:transition spd="slow" advClick="0" advTm="14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2nd edition)"/>
  <p:tag name="ISPRING_ULTRA_SCORM_COURSE_ID" val="EEF9401E-060E-49EF-B996-F6FBC779CD5B"/>
  <p:tag name="ISPRING_CMI5_LAUNCH_METHOD" val="any window"/>
  <p:tag name="ISPRINGCLOUDFOLDERID" val="1"/>
  <p:tag name="ISPRINGONLINEFOLDERID" val="1"/>
  <p:tag name="ISPRING_SCORM_RATE_SLIDES" val="0"/>
  <p:tag name="ISPRING_CURRENT_PLAYER_ID" val="universal"/>
  <p:tag name="ISPRING_FIRST_PUBLISH" val="1"/>
  <p:tag name="ISPRING_DEFAULT_PRESENTE_ID" val="{867C76F4-F328-4C85-B62D-81E667BC1150}"/>
  <p:tag name="ISPRING_WEBLINKS_TARGET" val="_blank"/>
  <p:tag name="ISPRING_WEBLINKS_TARGETMJT" val="_self"/>
  <p:tag name="ISPRING_PRESENTATION_COURSE_TITLE" val="Nộp ok BGĐT Phương- TH Đồng lạc"/>
  <p:tag name="ISPRING_PRESENTER_PHOTO_0" val="jpg|/9j/4AAQSkZJRgABAgAAAQABAAD/4gIoSUNDX1BST0ZJTEUAAQEAAAIYAAAAAAIQAABtbnRyUkdC&#10;IFhZWiAAAAAAAAAAAAAAAABhY3NwAAAAAAAAAAAAAAAAAAAAAAAAAAAAAAAAAAAAAQAA9tYAAQAA&#10;AADTLQAAAAAAAAAAAAAAAAAAAAAAAAAAAAAAAAAAAAAAAAAAAAAAAAAAAAAAAAAAAAAAAAAAAAlk&#10;ZXNjAAAA8AAAAHRyWFlaAAABZAAAABRnWFlaAAABeAAAABRiWFlaAAABjAAAABRyVFJDAAABoAAA&#10;AChnVFJDAAABoAAAAChiVFJDAAABoAAAACh3dHB0AAAByAAAABRjcHJ0AAAB3AAAADxtbHVjAAAA&#10;AAAAAAEAAAAMZW5VUwAAAFgAAAAcAHMAUgBHAEIAAAAAAAAAAAAAAAAAAAAAAAAAAAAAAAAAAAAA&#10;AAAAAAAAAAAAAAAAAAAAAAAAAAAAAAAAAAAAAAAAAAAAAAAAAAAAAAAAAAAAAAAAAAAAAFhZWiAA&#10;AAAAAABvogAAOPUAAAOQWFlaIAAAAAAAAGKZAAC3hQAAGNpYWVogAAAAAAAAJKAAAA+EAAC2z3Bh&#10;cmEAAAAAAAQAAAACZmYAAPKnAAANWQAAE9AAAApbAAAAAAAAAABYWVogAAAAAAAA9tYAAQAAAADT&#10;LW1sdWMAAAAAAAAAAQAAAAxlblVTAAAAIAAAABwARwBvAG8AZwBsAGUAIABJAG4AYwAuACAAMgAw&#10;ADEANv/bAEMAAwICAwICAwMDAwQDAwQFCAUFBAQFCgcHBggMCgwMCwoLCw0OEhANDhEOCwsQFhAR&#10;ExQVFRUMDxcYFhQYEhQVFP/bAEMBAwQEBQQFCQUFCRQNCw0UFBQUFBQUFBQUFBQUFBQUFBQUFBQU&#10;FBQUFBQUFBQUFBQUFBQUFBQUFBQUFBQUFBQUFP/AABEIAs8C0AMBIgACEQEDEQH/xAAfAAABBQEB&#10;AQEBAQAAAAAAAAAAAQIDBAUGBwgJCgv/xAC1EAACAQMDAgQDBQUEBAAAAX0BAgMABBEFEiExQQYT&#10;UWEHInEUMoGRoQgjQrHBFVLR8CQzYnKCCQoWFxgZGiUmJygpKjQ1Njc4OTpDREVGR0hJSlNUVVZX&#10;WFlaY2RlZmdoaWpzdHV2d3h5eoOEhYaHiImKkpOUlZaXmJmaoqOkpaanqKmqsrO0tba3uLm6wsPE&#10;xcbHyMnK0tPU1dbX2Nna4eLj5OXm5+jp6vHy8/T19vf4+fr/xAAfAQADAQEBAQEBAQEBAAAAAAAA&#10;AQIDBAUGBwgJCgv/xAC1EQACAQIEBAMEBwUEBAABAncAAQIDEQQFITEGEkFRB2FxEyIygQgUQpGh&#10;scEJIzNS8BVictEKFiQ04SXxFxgZGiYnKCkqNTY3ODk6Q0RFRkdISUpTVFVWV1hZWmNkZWZnaGlq&#10;c3R1dnd4eXqCg4SFhoeIiYqSk5SVlpeYmZqio6Slpqeoqaqys7S1tre4ubrCw8TFxsfIycrS09TV&#10;1tfY2dri4+Tl5ufo6ery8/T19vf4+fr/2gAMAwEAAhEDEQA/APtcDA9aWhegxSj1rkPT5RMYoxin&#10;EZ470tOOocoyjBx0pwGKWkQMoPFO79KT8celBfKJjNFKpoAzTWhAlJ3p2DSUgDHamkZNOxzRQAxh&#10;60i9OmKUjgikXpVxARn2D1NJHHxuP8XamlfMkAHAFSjgY7CoG1YjfAPFVbgheKsv3NULqTB65+tB&#10;oQXE2yIdyayri+WEEyAySfwp6VNdXDAtghcckk8CuL8Ra6sCt5L7doP7xjyfxq+UmIviXxhbWeWc&#10;tJL0CL0NeSeK/iVcRMoWQ2wOQyRnqPWpNe8S3GrxXENmiRSAY85/5151rMMOkxvPqE/2gSDgDnFX&#10;HfUxloaV/wCL/tUTP9lScyqcPId3Xvj1ri9X8V6xoVvtBjWB1O1QgHWqt34ijtkdbZWjXGV3j9K5&#10;rUtWfUHAlbzgOeT0+ldfs1bY4ud3Ktx4nv7iWaVZAJJD8zgckD3/AD/Om2PivVNNuUuo7hiEAJXO&#10;Q/NLHA7yFGT5Mbc4xgUjaM87hU+SNRzu4/Ko5U9EOM9Q8VeKZPFd5FOEdZVQB+eD2/KqFmstv87k&#10;hc/dqVIwkrALgAgYHfmukjsYJdN+ZRux8v19alJmnxO7OdMzzygtgqRg5706VCMptMYHygOK2Y9P&#10;j8oLjv1YYNV5bLz2Kk7hgDg5Oai5VkjMisVKkmFWDHliMY+lTRlFcqf3YPTd0pRbz27BcuozyOoF&#10;Sx3awqGmjDJnBBGaa8xN2LdnbqvzGMjPVkNbdo/nIBJtniIyUas+1SwuIwlvdPbTkZ+U5Un3zWg3&#10;hya7i3gAEDiaFuGx6irTaJkS6dodpb3BuNMaS2vVBzET8jA9R/8ArrB8UeH5NTLSMptpz/Eo+Un3&#10;rXih1fSsSwQjUET5miH3/wDPX863rXX7HXrQsitBIMh4Zxhlb3Brb7Jkm07Hj1rq2p6DP5M87LGn&#10;yq3UL/jWzfRm8X7VBtWfBO5QADWv4j8Mi5MzK6ujcGNhyCe9cbbmXR74QySZt5D+7yeAfSsWrmqd&#10;i5Y+MZNMnRLyIvC52t6it+Ix3UZu9MlFzAw3PDnJT8K5fW9OF7bvtGSeRj1rntM1C98P3YltmI5w&#10;w7MPQ0pJNFpneSMZGyCR6L6ZrNvIZJFZl2g5wcVpWlxB4is/Otsi6Q4kj759ayphJExBDRSA8jsa&#10;4nHsdcJprUzXna3mYK5bP3lPY0+WcXSckbsHn09qLudJztkTy5DwW9SO9Z0heFyy58piQ3HJqTR2&#10;Z03hnxELWQ2ty37p+FP909q1VvzaaiskTcc4weMGuDkBcmRQOOT6Vq2OqpOnkMMOuAOetTLXQ1i7&#10;I9i0vUE1uz8zf++X5Tz1HpWXqmntay+YE+RzwD61w+lazJp84AcxqxHzKeBivUNM1S21ez+yXoVw&#10;4BSUHofWs+dwCUOZHE6rGCA4VSwGCe+M0afqrWTwTwyDAJyAfmA961dUsSLh0faAvHHcetYUlitt&#10;OxjKgv09Gre94nLd31OlurgSobmEhopD86DGFPqKwNV01b1G2/JKo3Bh9PX8qhtL02UoQqfm+Xb2&#10;xWt5aLGJFY+W3Q+/pRF2E432OcsL8Sp5MuGmXGDnnNdboesrGpsr07oZOFYr901w/iKyW3uftNrk&#10;DdggdetS6V4gcQLFORJtOOR/WtGk9QUraHcyx/ZrpoZXyScpJntVS8tFt5TMvRzlhxzTbHV4NXs1&#10;jmQLOnMfqwqa0uoZm+zu+yYZK7x+QqoyT0ZhKD3CyumtZY5VZio5KjjvXuPwk+L0WmajFBcM0ME7&#10;hNrHO09j+NeB3MfkszqeQcMD61JZSRowMZCspDbiMnI6fgKtoVOfLI/RmyvY7y2jljYOCARjvVpW&#10;xjj86+cfgP8AGBZ4E0nUJw0yEhST27V9ExzrIodSHB5HNc9jv3Vy0DnGO9ODe34VCGK4/Snq4Izj&#10;6UySQHOfbvS7segqMNnjPWlHIxRzRAk3ZHPNJnjFMoHpmr5ieUdgUjUgbBoL+lUrk6ik5pDyTTd2&#10;KQHPUZpahqByTjpn17U8LjGOKYvzP0FPBwaoQrCgjB7e1Lnjjig9f8aAExyaBz1pcijmlYBpHFJ3&#10;+vanelGeecmiwDD9aCMcnnFO6UnrjmhgNwMdcigrmgj8SO9KBtOf5VIDKTGTyMU7tg0hGTQAIOc9&#10;6eePWlC4Ao7elADaOM8DJ9aXoc0uM9avmA0V6e/rTwOcUxMEVIoOR71iaiAZ6daCMmne3SjPHSnH&#10;QBpA6UYHqadjtScUgG44xSgZpeABS/SgBu3A55puMH2qQAdcc+lNC0E8oU3uaeee1N7YoDlE6Gkp&#10;zA02ggaeTTWGO1Obg5pjt8px1oAIQeTTmPpSgbVx2qNmwp9aB7kU0gUdaxLiXzGJBxnv6Va1S42n&#10;yx19q5bW9aWEC2ib94fvkdvarRadzK8Va/FFE0KSKpU8/NgufQVw2q6bc6nbLcamjW1qmXWBTgke&#10;/wCXSu70/wALW4d9W1NFUIMxpJ0Uep/T8q8M+NXxshN9PpulOswxs8xV4AzirSbM3NRMnx/4o0zw&#10;9avFYzrNdsMMqdEzxzXhmq+J55rgvM5mPVUzwue9Q6xqGTsLmaRzl5M4Pvn61heYHOUBfIyCw/z2&#10;4reCVtTjm7s0JNQmvCTKxKk/d6YHtViGRZHXaPLU8/8A66zbeNpl3EHg4+YcCtOJWkPlRYRScMSO&#10;a1uZWNeFRIpCSYUYyWqaZGiiZV4jPO5venWUCQRBAAxxj5qmKCSQZQvj8qfS4zCtoXaTKjanUlhy&#10;ee1aR1WSMkRQZbIIkxyPbH41bvZEZQSu1z+AqlgRrgbyc52g8fWspXvoVFscbqecksvyE/M2Rin+&#10;bDbxb9wcqdzA8YqhLK+AobaD/COlZjyl5vlBbJwQfSsHoa7mxdv5pEq8xt1Ge9Nitre7BG7Ibg1D&#10;BDiJpPmZDkFOwohZtPuc4AT+7WkfMTiL/Y0unOC/+qblZAeg9K6fRRdz2rLBKQy/dCt39cVY0+CD&#10;XLI2krhXcZwT1+lYslnLo10UDkbTjcCQcetdCjYyck9zZi8UXNsWS+sWN1ESPMiXaWANWkOn+IZE&#10;ukaNZ1wNyHZJz2I7/WsG9urnUZFkE2LhANsicBh61j3908KmXYryHG9ff1yKTY1qdtqWg3cdtHJC&#10;DcRKcblGWH1rgNfs4vIkcAqSxDIRnB9R6fhV7TPH+o6DKGR2ngccxyHjNb11qNn4st/tSQxwsB86&#10;L6/SsFK25qo3Z51pl28LCGQllQ/I3ciquu2b2oae3G2Nhl1xkVt6jpwjysfAXhD6VTikZw0Uqhm7&#10;gnis3NCUWtzE0HWv7NvRIqbXPDbD1FdlfJBrdqt1bZD45TvmuH1fTpbK6WaJf3THg56VuaHqDQxh&#10;lPuQPX1rA1iijqY8llSWP93nG4dRVEysvDEsOoweDXT3ypdxlWQYcdTXKXMDWchVs+WTkEdhUtGs&#10;WK+GPyHkfeXsajVmjmDhtrDgcd6jL7G4yx7HpkUJJ8u4nfnkjuKDWMjYt5xdR54DDr6VpabrEtmq&#10;x+YdoIZMnof8K5dH8rlSdp55NadvcLMOgZscEVlNHTCVj1nTdRg122jjJIkxzkc1m6xp09hJ5M6s&#10;IJPnimB4rjNI1x7CYLyvTa2ea9FsNcj1/SHtbiQMqj92D1P+FYKThKxMoKT0OPuFMe5h1Tgjufel&#10;sdTYyLGzZhYY2noKk1eykhxJHuZk6n296595SH8+P5Fz8wP8NdDakro572ep0+qWheH5UZ0frgVx&#10;WqKbCQyIWY5w1dp4c1+MxNBMC0TZCn0rN1/TVcSSIq85JHY1UZ30Y5QtqZulanv8tQ2H6xv6V0Au&#10;H2rO+BKuCSO+O9cFF/orDnManGF6g11+lajDdQlHwJUUgZ6NVv3XcUfejY30uhexLIPv/wAY9agY&#10;taOAABGehPX/ADzWZFL9kuFGcBh26VfS8F2pt32gDoxrXnujklDlkbOi6rNpGrW99Bu3xNllz94e&#10;lfXvws+KUPiDTIBnMY+Rhn5lIr4pgmCuYmyMdCT1rtfh54ruPDGrhxJiCY/MAflPrXNN22PSpJSj&#10;Y++La6WZQ6tkHpipllGPbuPSvD9K8fX8NvG8TJNEy7xk11Fp49vDFGz24JI5ApRnzDdGVrnpfmDn&#10;H507cBXBR/EBF2+bAy8446Cr1v44s5wDl1HvV86uZOEl0Ov3cf40F+a56PxZZSAkTgepJq7HrNvI&#10;PllQ+5NO6Dla6GoJDml3fl6Vni/R/wCJemeDTxdg4+YVpeJHKi6HzTWfPQ1U+04780izjfgk4p3D&#10;kNBThQO9O6nqKreaCOCDThL6UoyFyljcfSjPvUIfn+lAkI470+YglyKdk1EH9efrQGBo5gH5FLTN&#10;4wePzo3+9HMA45OBSnJPFR9ueaM+lUwHA9c0pGRTVIpTx15qQA4xQg49D70Abzjp9KcRwO/1oAKT&#10;tTgOeKAMj3oAD7igZA60frQf0oA0I/uipQDj6VFHipRmoNVqL1PPFLSY5zS0ANx6GlAxTsYGKMGt&#10;OVAN203vjvT6KOVAMop+MUhXnOazAbSMPSnYNJVxFIRqYfrTyM9KaRmiRmRv0qNfmxUkhwKhg+Ys&#10;e9TH4i+UlZuvtVW5nESFsjjp71LK2D25rndc1OOBJZZJQsEI3N71VhJNsp69qaadayTY33D5Ea57&#10;1heFtFmR3vtUlALfvR83CZ7e9SWVk+t6h9tud3lIR5aN04/wrzb43/FdtOsG0rSn3ODh5E/lSRq3&#10;ZaGP8e/jAhzommS84KvInOfyr5guZ1WdmY75Bks5I9avatqBaViXMs7nc8h7ZrnLpyIZivAPBb1r&#10;rhFpHnzd2Zl3P5s7nHXqR3PrUtim7BOTgfdFV1iyxVACD1b1NXLZf3mxcM3TAzxSW5iWSTuwSVXP&#10;yg+1aemQc7gcAegzmo7XSdjqZSGIGcdavCXygFj6DuO1O+pai7F1XXDAbgo5YgZJPpUq/wB1W2kH&#10;LHNZhvCQAq4I6g8Vetg0iccZrW+hlK6ImR5ZmbPA7sOKdDC00pjCngct6VPCY2banzL0+Y8FqvXs&#10;0Wm6ewKkuwy7Dvx0o5erFfQ5m7jO91Vfqff1plvaKx5fJ7ADgfjVuOFLto2yy+YOlTwQGOZo1ADD&#10;gtjiuWRvESC0cDII2d+ODS3Ojy3tnJNDzJDgkHrtrStE3M6DoecnNT2MMsF6XT5RghgejL3/ADrV&#10;RuO+pgaNqnl7IZsqufknVsFD7+1dRc2z6jaCYBZpkG2XBzuHrVHVdHt5Yne1QlTyUA60eF5pRKwZ&#10;uR8u3pkUQqWeonSvqjI3LbyGDgrndGeRjPaq1x86nLDPrjrXSeItNi+z+dbxkqx5K9UPrXNvHtUb&#10;gSD97Az+IqZyVxqLsYt3afZm3KoMTDlQc1BZ3E2lXSXNvJlc5Ze2PStt7VCSByrDPNZd1aeQ5bbw&#10;D0HeubnN4pmvPcxXTLLE2A3VSOlZt1FHIQ/Eb/zqKzKwuVXofmCk1YuGXYcfMuMjjpWd0a8typJb&#10;eZEY2G9cHBPTNZFrGbKQoRjH3lNa3mvbSbt25Sc//XqW6Nvqg3CMbwDuYHB9qdx+zIY1Mi+Wx+V+&#10;/p71S1ewwGjY5YdH7H/PH5VpQxtGNuM45zSXga6h2kYdRnnpRzCaOMlh2M6lst0we9U5MrIcEqpH&#10;zAGt2/gBDgZyoyeOtZcv95SCcfdIqkySJZSwHuCcGmm6MeCGJ9R60qx5B+UMR61FcEgZB3LnJBHI&#10;qd2XdmvBciYKHOSVzk1ctdSn06QSQyEMvQHvXOQyFWzg9OM1pW92rKqN8oJ4PWolG5tCa2PUdH8R&#10;2WtwpDcfJdAYZjwrY9f0/Ks/xH4ck0ycTWyFEkGGGMqRXIWbOh3REg564616B4a8VLMi2OpJ9oh2&#10;gBieVrBXgy5x5keevePpd4SFBjJ5Pof85rrbPUYtYhjkg/eALgr1qTx54OijxNp7+bDMOjdRXDaX&#10;Ld+Hr0ZUgg546YrR2kroyTadmanifTmimeaJMQtwVAxis7SrpYLhW4HOR+fSu4NxDrthlWGWH7xF&#10;IzntXnurWUul3oiO4IOQ2MbvWtIvmVmS42d0dmsyXUQYMNpHGfX1qvIzADA5H92s7R79FgSJyFHI&#10;Oe2a0rnEGyVSxQ8MF7e9UnZjtzosrOZcHdyO9aMEzMoUH5sfdPSufMxgKunKE5yK0LW6jcoUcA5x&#10;k1MloaU/dPcPht4n/tG0Wxdts0QB5PUV7Fp9yxt0KN1HevlHQdUk0vUYbmL5XVufRq9q0XxbcXNm&#10;XgBIX5mB7VhsdqlzLQ9LedkPzAHjip4pNigbR0zyK87g8dNNMhlA25+Ye1ai+O7dwQuScUXTegmp&#10;JanVyTQ4JMQB7471HZNuLvvcKThQGPFc2/jS3lVUUHL9/StOLXbOKJQXHA7Ht61qkJ6m39rmjOI7&#10;p1Gc5J5qza65qPmbRc7gvQEVhHVbVxw67j0GRU9vJGsOd/J96XKJJdjpB4ov7c87Hq3F42l3BXhy&#10;a5RnyMhvrS2kjndJvHPAq0rCcV2O5h8bR4CvGyn6VftvF9pJgNIB654NefNK5yQAfeoY5d9xygIX&#10;rU8zRDpxZ6kmv2zkHzRk9BmrceqwyKMOpPsa8saRcnAxx2PSoftxSdFjmdGz0z2qlK5m6Z7Ct2h7&#10;jPXAp/mjdgn2rytNUuotpS4J45z6+tTJ4rv4epWT+GjmtuT7F23PUPM+bGaPM/P6158njO6t8eYg&#10;Oe1WF+IMCH98u3HrVKSZDpSR3gcHnp680u7dj09K5Sx8Z2l8FEJJZhnFacGv2sh2iVQRwRnpVJpm&#10;fK3c2c+lOB/GqkE4mXch3L6ip0OSKuxBZUYFLgYFMVs98Uu7n2pAKvOadSEgmlqrAFNJzS49zS7i&#10;fSpAvRehqYdKgiPNTqc1mi4jgM0Y5ozjj9aXoPemUJtp1FB4HSr5gGUuR9KXAFJnPFHMADkGkIIp&#10;9NOTT5UTzCDFGOMdvSjGTRS1DQbxk1G3tUhPFRt3qiWrEExAQ+tMjJVCSe9F0wC/41Xe4WC3Lsc7&#10;e3qaz2ZqiDU7ryY9o++/GfQetcPfs2p3Udt92I9QR19zWxqN27xySsdueFz2HrXnnjLxiPD9tLHa&#10;/NdyDAZecD0/l+XvVI0StqM+Jnj+PQo10TS32ysuJHQZKjHzGvnHxrqohBi3iaU5Ykn5snufeut8&#10;Q66ltYv82/UZvnkmk6jPb6dfzryHWLgMzyu2ZnOPm71pFIxmkkYl6372QhhgjkfhVCQeahVuI+pq&#10;ze3YNvt6Hucc1nKxuEEUR4zjJraL6HmvuMDNcSJBbx7Q2BnFdDaWsGiW4dyr3UnPHIWqNrCNPiGC&#10;fMbqSOlT6fYS3t0GLbmPXuKmTUS4Q5noaKEvA0hUktz71WcBN20kAdRWvLF5SbV4UevWsi4xlucC&#10;soM6mrDY1fzR03e/atqziZbaRgNxxnIzWbbjkcAj19BW1ZgtGVCnYR0WuhM5Zq7JNHhAO8ruk6g4&#10;4rN166l1CeSMH5FOOO5HU1oXFy1pAxGQcdqzYoQ6ArkE8gH1qZvSwRiJaoqPEpJAX/P+NW2tNt9y&#10;SEIzwetSwWm8JhQfc/StuHTI5rWOUAmZOTjoaxczeMGxtlZNK/A25GRkVeaFABxtKg7iavWNu0Sg&#10;cM2cn2qKa0LdVJHqaFOw+Uz7ezEJHlANt+YDNRy6RHbqLiDdgncQOcGtexgVDgjkcAetadvAFOSM&#10;oeq4rFs6YxexibBKrNsAyMSJ2I9q5LVNPayuJFwdr8qB0I9K9CubJoWWSJQy7sZFV7zRo9Qt2VuG&#10;6jPVT7UN3BUjzKaBkj3gZTjIqJ7VZBuzlDngj7tdHLpJt53iwAAcZ68Z61m3Np9nkLICF9D3+tYt&#10;lqnZaHNJBhnUpg+nqPrSMvGOoPFat3ApYFFxkVVa38zKn5O5x2qbmiRi3IMchwGKj8sU22cK5wAM&#10;nn6+tWruDawUnn+961Qm+X5s4HqPrRcUostm7a3bCksue/8AKrcVxHdRKfl49ePwrFNwJ0I3EEcc&#10;U2OTyXLLJgYztI61pczdy/qOkiVgwkC7hzg9a5+bTHglIIyBnpWibwJlAzlG6e1RXN0JFBJKnOKS&#10;kZtXMi5hKjcmN38WaoSqNwGOTW5PD5kYVQuf5VQmtmTbgc/xcU7kWM5osAZUtjODnrUkcpGFOMdR&#10;7VI8ZCAOoAA4INVipTHXA5Ge9Ve42rbGra3XlgBmyvY56V0Wla9axyiK9UhOAJV6/jXGrMSPnAxj&#10;jFW4blljKMSVYemSM96lq5rGVz2KxlD2bRsBd2zDIZD8yEjqK47xF4fZ0llsZmuNvLJ/EK5yx1m9&#10;0mZJbedzGgxszkEehr0bRdV0nxJaq8gNpeMMM8Rxz7is0uUqXvI850vXJLG58t0wDwTjBGOgrqdQ&#10;t7bWNOALbyBw3cfSsvxb4NljmnnibcF5YqeorK8P6sLVwj5MZO1l71dr++jKMnblK6K9pctC5GQC&#10;ACOuK6bS5xdwmJj8xG3J/SjW9Jju4RJAAkoBIb+8KytLvdkmzOHBCg4pt3YQumkW9sts7xNncOQB&#10;yKktbnDhSNpzkelXLu0ea2WaPAI+9g9RWVcFo2DAcE4z6VSkpaFyvFo6mxvhuXksrDB46fSvTvB+&#10;qYspIUYc9s44968c0uUSR7gTgDJFdn4evhbzJOrjJYAqemKwqK2x1UXdnpMtp2XCnnmtHQrEw3ZZ&#10;gHQryMdTSafYSalaJLG4yx5rQttPubKUbirIDjg1zU007s9CTTVjKv7KS1VzsxvfcAOwzT7BHnlC&#10;EMpJwCfStLUjeTXJPlblQbVxT7PeJlEsTLg9cdq0i25k+6oFC5aWzheQFl2nCkj3qXRNS1LWL2O0&#10;WRjKxwoA4rotXMFysUAQBOpz3pui+TpF+l3EMSRnKmulS1sYOPu3M+4lvrK4e2llbdG2089a1dO1&#10;G9maO2gXe7fKB60upaFPq9y16hYCQ7mNS6PDNo1/Hc4KMnKgiou+cOeHs/Mg1DxNdaNcPa3EJE6j&#10;p05q1pvigRWw8xCZD1JrL1uzudd1iW9KNKGOc+p9KltNOkM6LLAQueSR2pu99irw5b31N+LxPbuD&#10;ngj071PbapbKzSOw3H161k3XhCW4d5o/3cP3vf6Cqdvohlk2SbkQDlm6mrSt0MG4W0Z1H9o20oyJ&#10;F46nNMtZo7mdnSTdGnANcRqlhOrGG3aTzGbjHTFamlabeW9ssKsY+vJ7mjcltRWrOsuQZEwJMe/r&#10;WBqCyT3QjEoKqQx47VUurLWLaBpGLMmcBcc1hNPqVhqHkXGTJIoYN/SnGNncjn5tj3H4X6pomi6f&#10;qdzqRR7ryisS4zzjjH45/OsmzEeuXQhiGJiQ8uB6mvPvA8F1PrMs90GKRcIr9DXtPgvRhbpLeSDE&#10;s7F+mMDsP5flWkvIxjeLbOk06yFlbRwrkge9aKAY6D8aZEuMHv6+tTqM/wCFaM5xNoA6c0nlj3qT&#10;HPNLgfSpAiwfel2nNOxgYoyM0AMGfWkyc+op+DgCgrn2qrAXk+/04qYKRTEX56nA55rFGo3k5FKM&#10;4p4HvS59qZPKMyaTORTzhutIQBQUNznpxS7qNtJjFXEBc+lLvHrTaTHPIqyeUdnnig8j0NN24xQR&#10;mggRunFROcAntTj9aryt154qZbFyKt7KEWsa9kE4HJCoM1PqEpJA5OPWuV8Saw9jauic5GTjvWTd&#10;2Wkc/wCOfERtrR9kg3H5VUHpXkly81w0lw5ZsdXLdK3dYuvt16qNht3XB56muX164jgZoIiMLgk5&#10;4+lNSsdPwqxxXiFWhEl3LgjkKGPUdq8o17VC10zhgWxwBXdePPEEgKhirRqMBBjFeWzt9olaQgkE&#10;9q3jqcNS9ysYZbqbZGSRnczZ6V0un2P2S1TdGpPb1+tRaPp3lIWYYUkAj1rZNvtXIGcjufpWj0OH&#10;fQpmE43OxdzjqPrW/pVsYLYsADjjPSs+KMGRR95u9bzQmCyA7kZHtWM3c66MWtTLuiZCRnpWW0Zd&#10;yepHUnvWjIpdSGzz1I7ioVjAJI4J6DtQhsbBCVjxtwPrWnZqzRMB8rHHINUW3Aqp6EfhWlZ8W7A8&#10;+lNy5SowuyK+jHlk8sD0pqJtC84Hf3qyQrwsmCGySDVi3gDKrDJyDwRzSnIiMNSXTYgW2qvHqTXT&#10;aRaHnONuOuKg0fSFkCmRivfAHWuogt0UAIoIFc7djujApxWbK4ATC9yRyaSa3BQj2zzW8un70JfO&#10;6oXsWZclQecEVEnY0cEc+luIiG2EkHt2rSSEFVfBIzzirEumkH5hgN6VLYwFotrg5X0qrjjEgaMx&#10;qSgypGCMcYqGS0VCHjGUYfMD1FaywgxjOQe4FNaIAEjoOuBWXOU4djldb0g3EYkj4KjOAOtcrfWJ&#10;a2Yn5l7juK9Me3EgwvD8ggVzepab5UjyCMbP4hU7lxgecTWwBaJyQR93iqMkXlnAIyCeD3Poa67W&#10;NJLoHjO0KchgOa5qcBmJZAr4wy/1HvU81nY0VPQpT2ySIQ6KWI4I6A1zup2v2c46Z6+ldTt6Agn1&#10;J71XvbNLqJkKgcckc4qrsTgjhZQYZGZRlTyR7+tDSbtvO4464rRubF4nMRXGOVY/XvWSYfLLK27B&#10;6YppnNONthSd7ccYpJDuXONwJz05FRfNuCklflzz3prt1wT0Ocn2p2M2RxsVP3j+Xb0pXmyCVPX+&#10;Immu53Arwp6+ppXO7IyBzwO1XqYq5H8suM4z6npVWeEq2WBaP2NTAgMF65OM9qXjbnnI6jPFVHQH&#10;qrFGVSmHK5X7uBRFIUbBJ+p9KtNCGjyGJyeB6VRdMAY3HnGMVorMh+6X43bDeWFyB0J4NW9KkaO7&#10;jkiYI5PIzgViifJBz8w6YqdH3ZIPP9akuD6HqOmail1GLLUN0MzL8kuflb2Nc/4n8NtbEzxDa+Du&#10;Uj5W+hrBtdZkCeTPIQABhuuPzrr9J1FdWtBYXE28Yzk9QPasl7rLSSVzB0LV2Ui2m+8uQpPO0+lS&#10;a9ZeUsV/AMxscMq9qpavoFzos7uAz2xbG/v9av6ffeehhfmFwQwz3q+tyd2XtAvPMt2QsX3cYPTN&#10;Vb22eAvEV45IPrmqttFJpN+UODGTujIPWte7Y3cQlGAV469KE1zGrjcz9KuSsxD5UdDjjNdTpt3t&#10;JjYHy89RXEl/s90FODz36GuhtZdyIxGPoeAc1M11Kg2nY+g/AGuQXWnCF2IfBwSMYI612lnbxXs/&#10;zOAijOc968P8I35gbaMkHHzV39pq8sYVVbbu96wUuXRnoezlNcyPQVthkoG+pNN+x+dKE4LfoK5q&#10;SS7hs0ufNJDHAFTWniGeHEbDLH+PvWt4pmHJJnQy2DzkfIrEc8VAdPx8uzr0qC61DUdLt4rqaErB&#10;OcIx4Bp1n4lVnVnXlKtWEk2joItRktbdIwnAHTFV77U0uLdlkT5j0qg3iW3jIdlIVjjJ7mo4NVtr&#10;6+VlbMadfrTsluYuHkdPo2oW+mWKK8akkEmrd9qllc2sioFRunArAF9ayMF3gDHGahMMM86hCMZ5&#10;Oaq5DpdTq9J1KC10xYJBuJyT3rM8X6nbmxBs4R55OBjoKqmFHGFkAwNvWqE9s7yeWsjZJpOTZmqN&#10;nc3vD9na/Y47u6I84DAXsK5vxl4oS3uYhaDaM84HvV+WKWOEIh4UdBXO6jaM74aJS38Jqoy90r2N&#10;tzt7jVdOl0O0u55134BKepFeZw67J4p8bW+yN1ti6xBscDmtfR9IXV9VjtbkbYwAuM4HvW+nhq30&#10;vVPskK5wwKY4z71e5KjyPQ9K1DwbaW95pkUJB2xKzhOhJrrLW2VUCAAAcAVj+HtOa2tleUl5SMZY&#10;+ldHHHtX3o3MXotRyryMCpQuKAMdTmlrQgTH+TSH6U7+frR1HPJ9agBuORRjGPWlI9KUigBoGeKD&#10;1pR19KQjr/kVYGmB81S+mOMd6jAGRxUoHvxWJqG31OaWnEcU3B3ZxQTzCbaQDNOxigjB7UBzDcY9&#10;xSEE9qeQT9KQc+tBQ3Aox60vB6UbfrV8wDR7c00nFOamsKOYnlI2z0qnct2HTFWZGwcAc9j6VUmw&#10;o6Zb1qAiYerSCBGckjHrXmfifUN8EkrAln6Y7Cu98SXHmK6A8CvL/FZ/0J2BOAOQO9LZnTBWRwlz&#10;cG38+cNubGQa4bVrvaJJCSXc9G6Z9a6q9mHlOSMLjjnrXB6gZJRLKRmKPPX1qklc0ntc888XX/21&#10;1GzlRj5fas/SdLM065UFepNXTZNd3bu2doYkj1q8sX2C2bJ2nqTW8FbU8mpJ3HvEmnggncR90Ulk&#10;ry3BaQ5YnAUdBWR9qaefduITOPmrb04bJVYYLMfyHpVyZEFdmpZ2qORtG7LYOO5q9dRbpCmSQnGa&#10;m0yMIHfHKLkY70q2+wDcxcuxYmsZHpxWhjXMOwldvtxUMkRUqAvy+w71p3EObndzgDOai8v5WIPz&#10;E8isU7DcDNmjJ2lunvWhAoW0RjwDz07UfZGuB5a5OOSe9aM8CWsSIFJZRjntUSd2CRW0yDzi4KKI&#10;1OQT1PGDWzBalivkRlV3bSSOQazNP3LdfNlg3HHpnrXZ6TbfZSeg39cc8Urs0jDUs6fZ7UVerngk&#10;10FvY7SiKBtPWksdN8nEhyyEZGBW/p+nkyGUnAHalodeiI1s/lXvtHepWsU2lgvsV9a2108MBJwB&#10;1OaQwBSB1PrTkYt3OWubM+V93JU1B9kACuq7QR0rq7i1GQwwB3xWa9qEZwckdhSaNmjIeEqwwOD6&#10;0x4cA45BH3a1HhPHFQvEM7cc1g9C4q5kSQgDcOCPSqV7b+cuSAGIwfQ+9bU8JGQOMVVljypBGcUG&#10;yicReWYhcxsDg9K5PX9LJKvCoWQEk5716Ve6cJw+WwR09q5i8syrMsg5HQnuK5ru5dtDzyRRITuJ&#10;V85ZR2qPnbycKTyAO1bmsacYCLiNfmz8wI6isLDyY2oCcZ5rVPmMmrPUo6rZI6Y5Y4yCO9c1dwEM&#10;244IORXWFxOm3dtOOPWsnULZpPmX72fTtWiZg46nJXIwMEkkHjPakCgjPHI6Vo3cKsvC/MepPbis&#10;xkMD4yM5ArW5ySjyld1Y4G0qVOc9qVG3cYwfcVI373ocA03y8YwWbPGPQVe5g0QzZ3hiqgtywHem&#10;bhkjuetWWiXAHTNVpAeSc/gKki2pHISkmMlc/wB3vUUq5Ujo+eOae6jAwSVJ4FNzvO3GMHrWiFa5&#10;TaIkE5wRzkU6KcjrjOeR2qw0bSAk4UEc+9V542hJwdy4zgj1rbQhaFoTiUHJ5HUN0q5YSmCQNG5B&#10;z1B71kxOWZuo+oqzDKQwG3KngHPSsmaJux3+n6nHq1uLW5GXK4JX7pFZ1zowspjPby/Ln7jCsrTr&#10;oRzKRnbwPlNdFcOLuEFZApJ6t6en51FrBFoaY47y2Ebkb15Q9x9KmswNhU424wQKxba5ltJxHJH8&#10;x75rYMjAq+duRg4/lWVmjtptMyNYsgV3AFSp4I7Vc0u585AD1xk+9T6jDujY8kOMEGszRDiVlIyQ&#10;NuK1veJKVpno/hK5BKhsnGM4Net6RbRTLl1BYHIJrwrw9cYvHjOVVgGBzXufgqb+0LFSB0ABzXO1&#10;eSPRjJ8ljqY7SO6tAjMdkYJx71m/2OrMzlz6KPQetbcGmyeX91trfpSNZyxfKyEAdDjrVShzGKly&#10;qxoa3LLrGjadaCb93arnHvXOLpzCQk5Izziti2BG7IIyOferQ+zcAgqeN1W46mCm4qxneLStzptt&#10;HDEgaMYyo6msSwtHtVCnIYnc2K7PQre1m1EtO4eJexFdXLZaGybQqZPUjtTcOcydbl0scJqWgg2N&#10;vLbZMjfeqgIruD5TuDdOBXf6XDH9vdHIFuo+UGtC40/TpIXZQu/Bwc9605bGaxFtGjzW6murOPzF&#10;l+bGTmo9GvL2Wd5Spbd0Jro9F0pdWu54pgPLQ5Oe9XfE9xY6DaL5aru7KvUUKHmDrc3upHOz6lqK&#10;MSIM4+YkdDWZf6rcWksdxJGcP93PTNd1o1xHrGjK8ZVFX77GuK+IWqQ+ZZ2sCbgjE5XoapRsiI1Z&#10;N2aIdPTUr7UYhCCkmdxY/wB30r1PwVoFzf6tJqN6dzRqEUfTvWrp3g9IPDGn3sW3z7hevfFdbo+n&#10;iytkiA+YDJ962e1iZTu7o0LWPkEA4HQelXUGccVHFHtQDnPrU6KMDAxQZ8zFUYx39qVuKOe1GPTm&#10;lckaQB2pQNtKRk88Uh6+9IA4oI5H9KWkxxkUAJ+FIFA4zThy2aXA/GqQGiBlqmA71EOKmXpzWRqH&#10;fnig8HqaXGetGM9etVGJkNI9aT36VIRkZpCO9SA3HGKCMjmlIIpCM0AN6jJFJzk808rxmm7fWgvm&#10;GsMmmH3qUjkUxhWnKg5iuwwOmao3/CYXrWiy9wcVQvFZlPAJ9qOVBE5PXrYJCRkZ2k14/wCM5SjF&#10;ckL7d69d16Z8kOhU9M15Z4ksxezSZ3YHQ1idsFbc8t1NGdWUHA9/TvWDq5+y2DRKvOeh6V0+qoyy&#10;sBhivGcd65PWZSkZeRgTjJFUtWE9jjLmBbUFsDzXGOD0rE1a980pFgsQckZ4rQvbot5krMSegAFY&#10;9vpssk3mPn724k11q1jxqiuyBbV3dQqHexwq5rq7TTpYmiBIyCA2O/OOKTR9P8ydppVwFHB71vWs&#10;Y+0JIeSMYFT0Lpx95Fyez/s7R7i4c+ZJIflXoFpbaEyWcBl5bYCe3PepdXyLCFD82Tn9auRW5Fmm&#10;84JT8q5j0Ur6GK1qN5cN3xz07VTlImkZQQigdT3rYvIRHEQgxnk1g6kGhjEQOGfso5qL9DTla1LG&#10;mMBdIucBm2nHer+pnZcugO7n06+mab4esU84SyfeiHAq3fRlptwABNS2VFaXI7K3ClGPDEfers9J&#10;tvtCJuUBgcDPeub0qyeaJSxxk9TXbaJbK20fN14qTVaHR6PajaFfBRR07V0lnp4Vl3Dj+dZ2nwbQ&#10;vHXHFdTZQgqDjPHejcTdysbbYvl9frUDW3lgjr6Gtho9689aqyRZDAjr6VUiYGU8XJGMkVSvLPDC&#10;VTnBxg9q1iN2VPBH60x4Q2PXvUXOhHOsgSfac5pbi1/d7gOR+tXr+z8xI5lOGjPzD2p/l74uM4xW&#10;LKhoYEyFgo9KoSxbCeMetbUkR6e/XFVJ4NzccZ9ayvqdSMC6g6YOKwNZs3lj8xEBI7V1VzGEBBHH&#10;Y1n3MWOoJz6VFtRnA3cRlQq/zN0HFcnqOmvDOxQbF649a9E1LTWSUyQr+7JyV9/WsTULJJoz1ziq&#10;+EN9Tzqf5CSVCnONvv61BJKJIyQQH7g9xWrq1pLHLymJMZHbIrHZvm3c7hwRjitlY5pJpmbqNuE3&#10;OqjaT8wFYepwEpuVSowTkDNdXIRKh+X2IFYd7F5e7IIRh19KtLU55rm2OdiZowobrycdqs5AjBxw&#10;fei6t9pyT0zz7VEj4TuQB0IqvdObltuPcgnBwwJzUDABwucnGdp7e9SyOFAHJwMnApjlgMnkDODj&#10;k04mbRWeMjIyAAMnio1Xa4JkxzzxU7jKdCM56+lV225AwRu/hPWtdjMVcZUEHJ5x2+lF3Gsqq653&#10;DqPamu2EHJyPXrTZGHAbIwcfLVkSRRb5ZPmJ96kSbGdxHHoammjEqkqvzd/aqphMTbXBGRVaEGpZ&#10;zsrDBGFGeK6GxvVaHy2G4N69q5GCbBHJyB1Fa1rcKwUfdbsTUNXBMualbNEVlSYuB/CTyK0NIui8&#10;Xkuf3n51mNiRSAvJOMilsS1rKCf3gHQjrUtaG9KTTsdibcXNsRjJI4B46VzkKNbXQkU9Tg+1dbbT&#10;RzW8U2AQTyDxisDV7UwX00cfzLnzFI7jP/66xjudslfU1tOIS5ilOAoOCBXtnw11Ira7HbB3fpXh&#10;0DeZByMZAJH0r1H4dziSKZwxPAPBFYzfKdlNXVj3qDWbZYh8ynaADUr6rbzYwwK9M15xZaxBCxjk&#10;bbk9KsPeW77iJtmBgEtjNaKbMZU2nqd+TbhAFALetV7uKIRZwuT05rjNK1X7R5kZnyVHXNTxXUs9&#10;2dsuY06ZPGavnM5RudvbaXDbwK2Pmb73vSXGnovKsRu9D0rBg1OeWMgyfMpANJHr8x3Ltzg81Smh&#10;crOhEDxxAmTBPTmq9wk8aEiQge1UrfVJ7sZwMA4FQx6rJc3DowyiHBNO7ZFk9DStGubWIsvDuMms&#10;jWIZLx1aUZweSavXGrFFz/COABWfNrMckJZhgA9DRFl8qtdEO2WC3WyidooZD8xBxW/N4QsrR4le&#10;TzXwGUnnk9qw7Iya0R5Q2EkbSw6V6ZpugreRWsMh8x48MWre+hyS3Oh8GWl1Hp0QuJCyIuEX0rsb&#10;WPHzngYqnp9qsKKq52qK1EGMADI96pSuco5QakAzTQMU8cikAEH1zSHjpxTicd6KAGjke3rSHkUo&#10;GD7U4Ac0AJz6d6T27U447UUAMx75pwz3o9xTckHFO4Gow5x3qUDIFMcce9SRjjjp6VmXzDgPWjAB&#10;z+tC9KWr5g5Rpx2oIxTiOKAuPcelHKHKNpMClwaUjNPlRA0jimketSAA0gGaOVARkZppXPXmpdva&#10;kI54qgK7rxVaVRzxk+tW3Xiq0o496jmNInOazbCbzAADnrmuE8Q+FzdW7CJmVzn7vSvSrmItPjHW&#10;lvNHidGKgrJjj0rNK5pGTR8p+JvDlzYTHKFEAwWPOfyry3xaC26NAW5xivrLxrocUMHzqxDno38N&#10;fPnifw+sOqyvkLHjIUd/rQmbylzI8xh0oSzKkm5VxkkDJ6VpvYKoKKmQOSD39K1ng2SMVUMRxnFQ&#10;yMIUZ5cbV9DzWvM7nK4JaszkC6egRzskc4A9z3q1Zx7vm3ZJG0DtWRcXSyXbXEmDIxxHH1xWpA0i&#10;SQJwsjyAe1aSdiILW5oa1+7ubeEHaVUZ+tbIjHlJk8cDFYOrFm1cM2WGRz68104t057gCuduyVzs&#10;ptamFqCETEMcgd6wJS11dvLgMF+VT3rdv2yzqG+WsVJFjJGeeSMd6yXvO6HN30Og8LWnmyPu5YLk&#10;g9qszWp+1sGT92vp1qx4QtgqSOUBeTlmzz/nrWxNbg3C7cBe+KhvU3ivdRBptqGUIM7eo+vrXZaF&#10;ZCONcdc8Vj6ZZsZR2B9K7DR7HheCcU07lS0NrT7dQoJHPY+lblvEAvHB9Kr6ZZ7lDHpWuLUBRt/G&#10;rZi2Vm6dMH2qrIh5rQdcEgHFV5UBPOR9KhjW5nywgjP3SOhquq84Od1XZGwfUd81BKpLEgZ/3azk&#10;bXKM8IDkEZUiqNkwAeLjKHGM81r3UqPDtZCGHRvWsOQ+VdLNgYcbSR1yKkpPQWaAZ65GehrOuo9r&#10;Y5we9bE5UsD3qhMgkODjPY1DWp0xempj3EG/HTisq5i6gg4AxW/cQ7WwcVl3Cdd3TNLcZiSQ5XHA&#10;Heub1G2MM7ZXCHoQOK6+RATj16VSv7NZYTGV5/QVjMs861nTRebTuwwGAfUelcdqFgUldlQpKAcj&#10;HX0r0bULL7KSkwPlt91h2rA1CyEqYb7y9G6cVKbG0jzx3GSUUhsgH1NRTgXCYA575rU1yze0mZ0G&#10;Cf7o61mhDIflOHHX0Nb8zOKUWjCvLfZjcgYE4PPWsySAR8DOw9q6meHzVf5fmHY1iXNu43BucVrG&#10;RzzVzOJGxsFvUD0pVfeGBIDHp+FNmjCuQeD2Pc1X80xnPOR7da1ic7JZUwjDnj+8arOQMZ5J7VYZ&#10;hIFyAX7Gq7naVOBjOK0RlbS4jEeW+Bk/yqvsGfRj61KMq3X5f5f55/OmyKBtI2j6mtImcmLHIwc5&#10;CuCMYPGaW6h8zao+ZcZBJ5x6Go8DaCMkk4+lSR4JAbJycgUrGdijJG8cn93B/I+tWreUxjBJ+oqz&#10;c2omjyAFkAzms05hOFO3HoKa1JVzoILncAD8oPAx3+tWNo35jGcdVz39RWLZ3O0gfeBIwK3EMc2H&#10;GQexWlY1T6nTaJOktnLCWCsBuAbvUV+/mxxOMMwOzHTA7Cquiy5uAuBu6Z9qv6gFj80KQR97p/n3&#10;rJx1PShLmiFt8kag5bacED0r1P4N2B1XUZbUseQQMcYwM15fYoJy4AOwrnIr1b4JTGy8ZWEYYbbh&#10;wCOvbmsKiOqm7antyfA+K+topBO/zqCTnnNU9Q+AdySDFdEIONpHT6V7t4ch/wCJTGp2kqijoa2v&#10;siSKDtxmtoxVjknWkmfKFz8DNetZfMgut3qMmg/DnxJp9uwVS0meoJwa+rGsIweFH4GoG0tC2cA0&#10;+RERr2ep8pQeHfFNjISYSwJ54qw2ma3DHn7DI2TzgV9PNoMbHOz86adECZIVfpT9kL2/kfLZ1LWd&#10;OZof7OmTcMZKGpLXX306D/SLaUFxliVxk19Ly6Ej/fhQ+nGap3PhW0usq9kpB74yKXIylWj1R8+Q&#10;+J7bUT5PlsknXB9KoSavZPI8AfdMeD6Cve5vhrpUrlzbKjkY3BcGufu/gXpcxaSFRG7MWLDrT5O4&#10;e1jfQxfBKW6+HN7D97vwo7mvVvCumG1s1Zzl37nsK5Tw38MG0a/ieSZpIUOVQ9OtemW8YDdABwOK&#10;2WhzSd9S1bxBR0qyigdqjTHYnFS1VznHAUvHvRSE4qrAL39aDgnngUh56jFA49xUgKfrRRSA8Y/l&#10;QAtNbk+lOpp/DHrQAhGTgmhRubFAG44NPVMDHegVjWYU5DkAdKjZsinRt6c/WoGSrk9qXPvTVO3O&#10;eKeM5BNacqNRCM0YOOf0NLnjnrRtHPSqJ5hpX8vSg8cU/AP+e1BHPXGKCBhGR2A9KQjripCMDHFN&#10;I4yOnpQAzvmmtyPb0qUjn39TTCM0AQSDGahcGrMgyMVA64PPSsS4mYF33gA6Zq9OoJHXmq8a5uev&#10;erU2RuBHWriEjj/GtqbiwlYKDjvjkV81eL7XF04XO4nr6V9Y6hCJonQjhxtOe2a+afHulvBrE5dS&#10;MHgCsWzqp6s8xv4DAuEGZW4B9a5rVWENtiRsZ7Hua6rUl3S+Y/QDjnpXE6/Obi5UYBTOAD1HvVwu&#10;2Z13yor6aVa5jZzvZmCg45rpLSFRqETNzg/Ip9qwtCtmuLzecJHAN2B19K0Y78ya1BDCy53HOOcD&#10;HatpNK5nT1si3KPN1VQTzwST2rqL2VobUY6k46VkWtqFvWlfnkAA9/rWneurhSSRiuKo9kd1OGjO&#10;but75XBDHnNYEJEsrHHyqcHPHNdPfxNHDNL/ABFTjPaubjURMiru2njHXNVT1Whzz0kek+DLUzwu&#10;cgADoK2UiYykbAcU7whpf2HTI5HO6SQbioH3eKvw2jSXLEE4zWcviOul8Ja0q2xgYGK7LS4iQoFY&#10;NjaFH9q6zTIgu2mhzZt2sQjQBRV5EzHzxUFqNqDB7VZdiq89BWjVzlbK0seeuPc1Rvtin0qxc3ax&#10;rgnLHtXP6lrBBICDOOp5pj50iZ3BfGeR7UzzQAMN064rGk1YKgkDAuOSM1BJq7OCxYrnooFJq5XM&#10;jVnugZGTGR3U9qx758HC4IyCP61C+rrMQ0Y+bvVSa6ZmZjjd0wO9RLQ3i76GnHKJYAwPQVC5C9QM&#10;etZdtqQM5UkKParPnsVIGGHrWNuptzDbmQFQCD9ayruQsSpHT0q5PMrKRk8Vl3L/ADFtx47HvUtW&#10;N4kDMN5yf0qtLySCTinSEE5yajZsA9/aueR0NIydUh81fmXK+471y1zCYTtyGz6j+Vddf52+ozxj&#10;tXPX0SyO3BIx0HrUoErnJ6hZJIjOwyBnHtXJ32mm3kDpna3YelegtblgVxwPWs7UNP3RGPj2PpT6&#10;2M3HocQ0Am+VQSvZx1rJvIyrfd+fPNdPc2UtnPhcHHOO2fWoJLZLkiQ5+bknHBrZM5XBnE3EIOHA&#10;A5xxWdNENp4O7tiuo1ewNo/T72SDWI9v5sRIBBxWqehyzpmUi4YnPHqOpoYbskdSasmAuMAZHtUO&#10;31H+f/11umc1uhXkQHBH45pAnmKRng9zT3ORgj6+9CqTwOOeapMwkiIDy2IbPHB96kjQjKtlcD8x&#10;6VG4Abdj5T29KemdygNyOBnpVt6GaRLDwD2Gc8HP4ZplzEJRlxtP8J71cdA/zD5QeSB0HFRSoMEc&#10;lfujnofWhMbRQRHhbBG0D0Fa1rIVAUEMCM4PGKoSRlMMvyDOMGpY28sgkZB4NNsfKbum30cN0Gz0&#10;wSo6nFdC7LcQZxuBBXOOg9a4+BsSIRwduB6V1ulz+dYquArADOe/WsXfc66eqshukuqMygNwcYOc&#10;fWvTPhLIi+MNIIbaBOq/gTg/1rzW2JjunVTtyM+td38LSW8aWCrgfvFY5781g3oelTV42P0A0JVW&#10;OWNclVkIUjqAD/hW2q5AB4NYXh1jIsjEYO/PHfI//XW/D2z09a6o7Hlz3ZH5ec9qCjcjPPrVkpxx&#10;SFM49feqW5iV1Qg56/Wgg7vUVYEeKPL961SsJtlMxlVyfShkBB7DsRVnZ0HXNJsGeelBF2VSgPGM&#10;+1IYlOOKtbOc5xUbJzUsvRFfyyx469s1YSAIPepIIx179qmCetSMjWPAFPAO3GaftxTtvcfrQZEZ&#10;B780mT2OaewyDnmkZciqjEBu8gdM0ocehzS7aUKc8jPvVy0ARX4HGaTfkjtmnFcepprL+GKQldDS&#10;+DTWfJwOT3ocDJ44NIkZwccZpDJYl461KOnGPaolXA/wpTnhs1VibmmzFuopQ2DTiPUZojUZ56el&#10;TzGvKOSQHtT94J9KTAI6UbFNEQuxwkB6U4SD/Gotg6dDRtAHajmIJdw7Glzx7elQ45FGP8ijmAmz&#10;mgnGOPwqHnOM5+tALDv9KsCViAcim1GWcc5zSFjnpUcwCvUE3A7k+tPaQgjjNQTSnHIqC4leEA3A&#10;Oeck1cccnGNo9aoxkeYp747Va87auMnmmmP4ircrvJ9D+tfPnxXdBrEyowfk8ivd9WvTFbvsJEjD&#10;apHavn/4hxiG9kLnOCelYSbOmieOeIJViV1Y4JJBxXGCMTSspbDev9K6LxHP50zlOcE4rHtDukUl&#10;AgTC5AyXbHWuuGkTnq+/I0BEumaUzABZSMsxFV/CekquoG8cDeQxz+f9Ki1m6eNVVmDlsAr261o+&#10;GldWDSHluMDpTklyipP3zoI1V7jKnnPQ03UG8pASPnOMelWLNFaRiQARyMVBqYMrLGDjJxk15cpe&#10;8e7BJRM7VY9mm4bGXwevWqvhrRjc6lE7rlY8YGP4quaoAL+GM8KiYH+fpXXeC9JOoXUMO0gs+cr6&#10;DrXVBe6jyqibkdPpcEi2oYrtU8Y9RWlaWQXJGSzGtB7IFxGmNiDaPpUiwBZGHTBqHozrh8IW0ADY&#10;x8tblku0D+dZsCjI+XNaMB8tVy3WrirGdSVmbEEoXAyF9zSz3205z8vb3qjG5li+Qq2e55qKdRko&#10;jMgxkuOSPpWyiccncztW1YKTsJVxkMMZNctq127Q/vpjCozlR981v3tssSt9nVpZXON55I/GuQ1L&#10;TNsrfbLhp3cf6qPk/nSbKUbmbN4mtrMsLeAtu/ic1GdZku2OGBx1boBWfqVhLaOrIsdvCD0dic1y&#10;rre5Y25ZkGcv2NToNLlOv/txlLeVnGcEgdKtW2q+apVznPOfU+teeza21s4VHY44LL0qSDX/ALJE&#10;gDFwzHBJ6H0qJI1hLU7Ce5kjlYjnHPWr0esyQ7Rj73U54NcjPqYaIksu4LuyGqBdb82HzPMGBnLE&#10;9AO1c6Vzu5tLncPqoclSVP0qvJcB1Ixj61ydtrVqQD5vJz1PStFdQTdy2Cfuj1FDiaRkjSLhiRk5&#10;FMMgAzlQMdKom7QsB5gJJxkHpQZuThiduecVzyR0xG3DEqcAYrNmjVmOV49OlXXcljk5BqKXgHue&#10;1Ldmt7GFdQCJieq+tVJYd5bJyT3HStW6+bHy5B7VRKDnAI78fzrNpIH7yMe401ZclvnI9e1ZUunm&#10;BiFTC9kPcV1hXa2c8Hp7VWkt92WPbJz3oTsYtWOJ1PTVuICAMMBnFcwlj5ch3AZx+uOtej3loXcF&#10;VAKjkCuW1bTzHNuUAA5IH9a3U7nPOGmhyF7YG3kYoT5ZHUetZtzBklxxkdK7O8sllg2kEYGQB0NY&#10;V5pxjQlTkE8jHI5reLscc4djnGUOhAXFQ4Ac5HXpzWhNaupYgbQeh7jmqkylHHQqTxmtTjkiCQDJ&#10;B9cj8KSFydrY6dqk3DkllJI7nrUSLsLAkn0q076GDNGGRcLkfLjHHarTQqcggZPOfWspZSGBI4HU&#10;GtSyukkUI3JyQuRTsOCKf2Xfk4Jb1HT6U3yjIu4dB/n+VX7mPy2DEFTxnHTNAhKswAHbb/Wi5bWh&#10;BCNnRfu+v+frXUaDJlXCANxj5u1cw6eUciNjjGQfTvW94dn2yhf4T2qJbG1GWpZllMWoDHIJ6e9d&#10;x4AneHxXYndg716DHT+lcXqcPl3SY49q6vweWOt2zgrkMCD/AFrnmtDvpPU/QzwXI0ukRyOctIFY&#10;H8K6aHIUZHHpXLeCkMOh2qbsjyk7dDiuohDABScmumG1zgqbssHilAxz1ppzTs8Yq0YABml20LS1&#10;rHYmQ0gjNMKjvUp6Uw8VRAwgY6U1U3MKeW44HWnopC4PWgBAB9KcB60uPajGKzsgEODkUpOKCMmm&#10;nnmquADrxxQetGOcU7HNPmAaBjPalB49KO+aMevNTuLYCOaa386UjHek/n2p3GM27iB+lPAAApV6&#10;cUAE0gDAzwMH1oAyKcBg470mPWm2I1iM0kYwadg0i9ciszYft5zQAKcAcDA6UtADOv1pCOKfjI9K&#10;THNacqJ5RnGMUY4zTiMdaT+VHKiBPejBpTxngcUH86ovlGkZpCKcRikA/Gp5UQRtjPPrUEgznPpV&#10;h1qGTofpWZcSmiYI46CpWQEZPNJHywye1MupfKiJwQcbc5pbFow9UO6RsH5RwK8O+L6+RtIO0yel&#10;e43iFotqn73X3NeLfGOxf7UrO2QOAB2Hp+VI3g+x4Dqds085jDYXPORjj0qvawssjMMbE+7mtzW1&#10;itwAzhR3XPX8awmnM7MBkIn93vVrUykmlcp3w82UkDOe5Ga2dHQqVAbAA6YrOtxli5J69q04pTHC&#10;2Bhs5yO3tWtR+7YUI2lc3bdwiueCD+tVWbzrvK88857VYsIHeyLHAK9M0zSbQy3DvkBNhH+f1rx3&#10;vY9yHwmQfMu9cSP5ixOAAM8cf417b4E0VrK3acjacBQfQ1574E0b7Zrd1dbSSp2rnp1/+uK970jT&#10;EjtIYjkIF3HjrXfG7R5k9JGctsIhuIGT3qo/EjDAFbd+qrIwUEL2FZTxHzTnnPrWfU6I7EcLbSAO&#10;fatSKAMRkCQDs3AqO10/yBn7zuep7D0rpdJ8OPNOpf5gP4QOK6Y2OCb1M+3015eRlIx7Y/KrM9gz&#10;RtHboFzwXYV2D6SoQB2xtHQDjNVrm0jUDGcjpipbEjhLrT2tUO4liOmBgZ/z61zt9aiNHUICTnOB&#10;z+dei31k8wJAIwMkmuX1HTSuc5IHoKk3Wh5fqlrJKj77UTPggKT8oHrXF61pWpOhMqnycECKDj6V&#10;7Nc6WJSPmII4xWDe+HGLHBJwdx3Hp9KlyLUObc+ftQcWMskX2N42wAWbJz9e1Z5uoXm+dDnuxGBX&#10;uWo6LbsjK1ursRyX71x+seGLOWMpHAIwRztHSpcy/ZNbHNXf/HiZEPAj7dDWRG5lt5oQ+Nw+VR1H&#10;1/Gt++0x7azEKJwOFHYVzcVvNDLlgFbuD1rFOxpZ21OWF9dwyNGxZShIYL1JFdTF4haygtZCrPlN&#10;oDHpWTq2jMt6Z4yzLK3T09f1qW4idLG1DpkEHIbr7VfqYJtHUWGtrdyBTnOdwwa6G3u/MVfmJ/rX&#10;nFmCEUwllO7d8vYV0FpdThCMbk7HPSsZ6s7ac31OvSYSDAIP0pJOCOM54rK0+c4zwT3J71qrzjB5&#10;759a5rNHYncqTpuIBP5VVaLAwQWyOB+NaciZHy5B+lVJl3K3XI654zUvU1ijPlBx9O1Rsu7IJ5zk&#10;D0qVyWYkk8HG2mbcHCgnmgpopSW6j5h78k1lX9ij7WZS5XPX6V0Tw7hg4+lU3i3H5l5oUtbGLSOP&#10;u7Qx+Yu3LD7vpisS6iAkII5xXc6jaoy54G0ckcGuXvIVKDC4JOa3g9Dnmjkr6zAY4ACgc57Vj31u&#10;FfcMAY4X0rqr2LcCBzn1/rXPXyCTPANdUNUeVUsZTZ2E9x6ntUM0W0BwTnjPHfNXnjJBzjnJz3xU&#10;UsJ8vaOqjOa0TscjRUX5gAWHPpU9o585RghieB600RgAdfbilCFSCD2yR3P+FNO5Pwm2VFzbFcnc&#10;Rj/CoYIyYgGJLJ2HepbCUFunPFWp7cxSeZgFXH/j1JN3Ntym67snJZ8dPWruiH94h4I3ce3NMkhK&#10;BSOCp6etTW0flTAjgHnA+tNq6KhGzNvxBEEaKXruGDxgit/wrOltf6bMcqTIqkd+tZWoxC+04dAQ&#10;pKspyTW54Sgcmwbhyjj7x61jPSJ3Uk+Zn6A+BJftGhWT4wkkSsK6yHOcHrXH/D5SPDdsWGAoAwOw&#10;rsIjnJ556VtHRHFUerJhknpS7ce1OUenIoIGe9aHPzCFeCetLR7dKd/DVJk/EMamkYz3HcetPPSo&#10;35IHOO9NbCFRcnmpQT3FIgwKd2xS5mAc+tNHJpx4GaavWmAlAGRinflSKOaSATHNGOKU9Pb0oz68&#10;imAn15opcetIOvpTB6CN2BpFXJ/lTqUYFIBAuBz1pemaOp55o65oAQ8c0p60Dj6+tHbPOaANfGP/&#10;AK1NHDCnsMGm45zUGkiXGM8frQcDmnUEc4oGNI454puOcc088mjjGBz9a2Ajwc+tAXPHepAMChhn&#10;nPNAERFGOO1OIGaNp/OgBuPTjNNqTBxmmsuBUy2J5SIg9arvVpvumqzjisx/CVgQJcdcCqV8xuJg&#10;Bwidj3qzI5ExUDk1UbC78ZY549hUsoq3d1DZxmR8sR0Arw/4q307tvYBB6EdvSvcZrGJf39z85X7&#10;qDoK8H+K+/U7qcrgBSeAe1Gx0UkrnhWtXP265EEane2TgdQB1NQ3KiOIRRk475GDWubUWLyO6YlY&#10;YAPUA9s+lZMj75C21gc56d/WmthS3IkUx7R/E3FdFZ6U7lQRtQfMwPVqw7KJproyP8kScDd/ET3r&#10;p7FcjzQ3yAdSePwqZy0NqdPU0ZovLtAn3SKTR4dlrN8vOcE4606NmeIFjk57cjFbCxIsMajCluTz&#10;1rg+2d9rKx0fws0ry7B5pBy8hfp2zgf0r1GBNkBJbr/Kub8G6altpcKqMBfmPv3xXUTMBEBgfhXa&#10;nZWOCS5pGRdje5FRJZmY4UbmFWwvmTEY59K2bGwKKkmOh7enepWppJqKJ9E0dbxYmdMhcda7aCxW&#10;2hwFCelUtFtfsoMbLjnep9q2XdimOMe/atrnDLUz5Y9i9CxPrVCS3kOcjbxWtMAMDkn3qtIhwMLn&#10;PrSBIxpLDkMxycdCay7u3DnaFBU966aaIleQM+tZN8hVsbhj1oLi7s5S7to1BIjG7sfesC9tfL3H&#10;nLA11erSRw7lyBXDaxr0Nu2GYAj1PauWU1HdnoU4OXQwdTthtLHr6muV1KFAMrnPU4ra1PxLbMML&#10;IPL75rCutRt7n5Y2UnGetYOeh1KDRzuoxfOPlJBI61y2qqFlO5c59q7fUwZBtOOOciuU1SAu5LDk&#10;d6mMtQlC6MiPa6gMNxx+ftVu70y3uYYfkxtJ5PWqvkSREkDIHetKG4Sa2RT97mq9oZqmYTacILkt&#10;HGAHwRg9Kt2sW5xkbewI4AB7VsrEsnXJwMg4oFgudwwV7A5qObUtQsNtF+bZzg9eK01+6Vzmobez&#10;YurDHHWtFbZnAOAG9RWV9TogiJFLsRtP1qvdJ8uMdfWtI2pGGA6VBPFuA9fTtQ2bGHJCBk7cnqQa&#10;hIHQ9K0LhAoIyc9zVFlC9scZpN2AR+4wfb2qvdSCOP1x3qaR9o5JI9DWXd3OwPnn0Has4ozluUtQ&#10;ulXAY9uTXNajdRksRjP86l1W+L7uMK3rXO3MrM+Dwv0rtgrnmVqlirf3JUfKMk/w1hTTZZvlx3xW&#10;jdK0ijCjJ5HOTWdLC65yDzzge1dq0R483Ju4zzNvbnOQaUqGYknORnFQSLgjg9fu4yKswJviBGCc&#10;DJNJ6GsE5FZotwIOdw6D8aYUwoDHB9a0Ei2sCAST3NQyxMByoC+gGf8APariyZRHaedjbSBjsR2r&#10;dj2SRBWHBPAPrWBApV9w4B9K2YcHBzxnOPQ+tO+o1oPChkbAJ29jSwJwh5zjv0qZeo6c9at2yK+V&#10;HA6ilsjWOrNWIbYrdZFHzr24+v6V1fgu1WG7iUgrsfI78A1zsURjFnwSpB/EV2HhePzZoNmQ2dpz&#10;6+tc7d0ejBWPuDwK4m0CxccK8CHH/AcV1UCkKMjr2rkfh3HJF4XsVYgkRgHjviuyibOM8810p6Hl&#10;T3ZMM9M80EYo6ew9KCc1VzGQcelB7+lB6f1pCf8A69UtA5RD39KI1IOTSA72+lScAZ7VbIEwRS96&#10;WkHpSAD0pMcHml7UdM0ANxigjPU4NK3Wjv0FACYxRjNK3WkJAPWgBc9aSgnj29KQDjJ60weo4L70&#10;u2joPelpAHUUUg4PNGO+OfSgBtO/Okwe3FHf1PpQBtnrUZzuznrUpG4elMdf/rVBqSjp0pD1pVHy&#10;04YJrTlRPMMxx1pcDtTtpz7UlEdg5gxxikxx70tFUHMIee1N2Yp2OlBGaCBCPyqNiM+1SHOc0xuR&#10;nHFRI1IH7ep71XlPXOABVh+AKp3L7DjPB60NjKchDzMeSQM0W6Dy9xOFH61HuKK4B5bIq7axBo/m&#10;GADxx1rLcqRkaimy2mlcnYqkjPU14b49dYot24eY5Jr3HxPMVjWNMbn52jpgV438RvDk1tai6X95&#10;GRyQOAaiRtSWp4drkpSR2QF5H6bucVjFHAIwM+vpW1ezBpyFUNjr7VUa2eSMBRl5OFX096aaSNnB&#10;tmbDYSanepbpIUhXmUjrXUlQAsEahUGFA7VDaWqaZbiID94Rl2/vexqzbZBLkY54FYye7N4K1kaB&#10;iKxxKMDPp2rSiO+6hXl8bQB6c81SlJKrxgL3pvhrVBqGvQQY5Eg5rkWrudjWjPeNEj8nToML1HNX&#10;nHHJ/KoNHgaO32yDG04we1OmkMs/lxgEe1dK1OJL3rlrTrUvN0ye5xXXWunr5QQ8ZHfpVPQNIYRK&#10;cfMRk+9dVbW6hMnHHtXSkclWV3oR28H7mJskyKB+Pb+gqfaeePxqQIIweuPahSHBIPX1pmBDsHzE&#10;jP1qJ1CjH+RU07LFyxwAM4Fcl4m8XRafbyBDlsYHqTSk+U2hBz2LesavDYqxL8DtXlnij4mxQySQ&#10;Wx8+c/8ALOLnH+HSobhtT8YXYiuJzp1uchR0Z/Yenrg1S1KLSvB0M3kQolzFmR9+N00f95CeuPT8&#10;OhBODjKXkd0FCl5s5m51vxPqrO6262Vt0zNycZ67fxrmPEehaneRE3GoGIntGNpxnFZHjD48adpN&#10;pLawbb2zJZUmB42nOUI9V6e4BxkivGtZ+O2oax59qJxGsilBKT944OG+pHpxkH1FJ0TZYhRZ6Ve6&#10;LaWbEPdSMx4bdJxWO2nW8Kh7W+cqCSMv+FeWXPj6/vreCSW9TezeXIPQ9P51DYeIrqG2aRbgO0bO&#10;CueOGOMUvZWRLxEW9GerQaxqOmNlrgXUeeEccgemavW+u2uqkqT5Mw/gY9a8z0/xhI155N0cxgAZ&#10;A6Emt8SQ3ah0Pme68YPqKwlBo0hNSOpuC8JKqRtb+HsKgVyGQAgFe9UNM1IzAQXDbx91H7n61dHU&#10;h8DHTHesDrjZmjZyKQcZ9Oa0YvRu/wDDisaBsKM9M8mtS2kLgAHkdc9ayvqa8hs2MK7sAY7VrQ2m&#10;7kIPc1S0yE7RkAmuotLRTEGORkU0rsyaszDewLJhe1ULm0EanOQ1ddNbqFyowPSsLUIyDwBtPUHv&#10;VS2K5kcreoB8uD/jWZdHknrzitXUHKvznn9KxZ5ASRycnOal6oa2KVw+DweB0561lapuKjJyfUVf&#10;vc7wBt56Adqq7A4CkZHNKLsZSTOUnjMjAgA/WoH0iWVxuwK7BbJCoIVfbAqKa3AHI3N64reE7HPK&#10;kupyTeHYsZ5Z8544qGXR4wm5gMjoTxgV1D2xYHGcerfrVWbT3n3FV3cc+9b8+hl7JHHyaLAN7Esz&#10;N68YqubFIThBz9OK6ybSCRuXJJ+XB7VRm0ohTgHjgE9TT5uYx9nbY5o25UnA6DORUdxCQcA8NzW6&#10;1oYiflIySao3NuH6/L2ya1jNHNOm0Y8CkOCTj3xUs8rQPGF7nP4VLDH8xEnBX5TjoatXWnefaZQ5&#10;kXkGmnqZOLRNbsHUMoAHYVetG3ygBuR29az7FW+zLkYYdSK0LJT53p0wQORzVyloawWqOpeMpHZP&#10;nIGcj8a7X4eaBc3niBYo14lQyheuVU9f0rD0TShq9zZ2jYTzFK5Jxjjj9cV7F8D7FBr0UM4C3dup&#10;jI7FSemfTg1hFXSR3yVtT6M8GW7QaRbxt1Cg5Brp4lIxWXpUAto1UEMi8DHpWwowa60jx29RRuHU&#10;596FDAnn5ewp+OOeaQDg1SMpDGYgGmtIWAGPqKkK5oSPP3uTTKEhbC8gZp5fmlK+gpCD6VZkKHBp&#10;Nwz7elGAPekCAGgBc570E9fakC0m3jjjNADj+tJkmmhMd80HcB/hQA7oM4596DjPNRHcTnPFJkt0&#10;NAEikMwOOO9SDBFRKSo6U4En6+tADxyaSkD8jPNIGOeRQBJkUZFMyKUEZ60wWo7IpOnH60Bue1IO&#10;TyaQG8etMb1pxz35prFj14qDUep+WnU1GpwbNbGQ+img4pc+tABjjFKTigYNHA60ANxk0mMU48Ck&#10;brQAmM1E3p1qWo3b2qZbF8xWmbYM/rWdIxdwTj3q9dycgY+9VA/OdoIxjJNZM0S0uQRL5jSOSQBV&#10;ya48lAFBZiMAelU0kCZUYyzdewGadsUxl8sVUcvSKe5i3ima8Z2I3Be/1rj/AIlyxLozwGTZFtJL&#10;difWupu9speQnYgHDZ4Ncf4nvdPurZoI9t3Pgtlvup9PWsnLpc6YQlfmseBf2LEZWljfcnQ8Hmob&#10;2VLZwISiuepPO0elS+Lby9Fx5NiqomSJJv7o9h61Q0rTJ51Mio7IvWR14NKnF31NZTvsPIZl+Y7z&#10;ncTUdrLLd6jHAowq8tnv/nFO1GUWkbbWDHGATVnwu4dZpiNzMcBj1NVNBSleRsXY/wBHJ9qn+HOg&#10;zXHiOEhVwP3mcdP85p72pkRUzgk9cdq9C8BaKulTmRyfNa3z9CzA/wBB+VckFY7Zy907S4PlSmKN&#10;iwJ+9W1oOih8Oy/MTke1Zem2j3lwrDJwea9I0zTUtYxjuO/euqMep59WXKrIksrZLaLAHPTp0qyo&#10;2rjHFK3Sowfmxnj0rc4xZnxkY6VXkuliXOQPTii5fALenrWBqV4+xjg8VDuXFczE1zUJZLdxAwL4&#10;4DdD7H/GvLtR1WOPUGnUxxaig/e2F44QSj1Vsc8dGGfcdMXvFGr35RzbZyO3SvAfiJa+KNYguDdW&#10;08lupLRsyjCnsQeoPvWV7s9D2fJHc2/iH8c7DRUmtkMskw5EMgxMmOm7B+YDgiVCW6ZzjNfPPi/4&#10;teJfGr+WHlktlYlWmG2RD7EckfUZPIJOSagvPD95M8xn86XlSPPcuV9cZ/zxX0V+zB8M/h14h1a4&#10;tPEN9Jd6pPGr2gwI4rcg5bPqTwB9K6VHm3OWc/Zxckj5t8O/A3xZ8Rr5GtrSe5kuZFjVEyFZmICs&#10;3ZRkjn29jWH45+GNp4CS3trrUIp9bWWSK+05EbfbYPy/NjnIwce9fanxM8Xax8CotRuvDjJBDI5V&#10;oChCbcnlRnKnk8+/Svkz4yQeEdS1S01vwvq7Xf8AakXn3mnzROHs5So3IzsMNg8ZGeBW75UuXqeX&#10;zTqS5jyk2cR3KEIBzznr6GprPT4vlBeSMNywU9629G0mz1OC+kvdSTT/ALNbmaJHB/fvkAIMdDjn&#10;n0rOtvlO3BwCevpWHKXBs3YdDuZbWS5tH89l3EJJ1yfX6AAVJpGry2E6WbsUH8Tvxz3b6n/Pauk+&#10;HqiTz4yNwxnnrWl4m8MWV2hJUCTOQ46g+tcs5K7TPSpc0UhbOeK7j3RYKq2C6t8oPb8q3oJPOjXc&#10;fmXjPrXnlldTeHrpIpzutclVfHyqD22jAP1/lXY6fqUVxHmMlwf4nI5/KuGpHqj2acrrU2RcKMYy&#10;D1wa1dOcSSJ6e1c0kvzevYVtaP8A6xc8EdQK5ZK+p2xPRNHgDbP5119lZF41ABP0Fc94Zty8aqOc&#10;9zXfWNntjGAQD2NdNNXRhUkkzFuLIGI8ZwK5nWISmTj6GvQ72ERqFGDiuL16AgPgcelOUbGEGed6&#10;mpU9cnmsG5ynPXFdLqkWHboK5zUVwFAB/wAKg1buZEr73AOM9hTk5AwQB6CmTHaepHTB4qMzhODj&#10;JOOKx1JJvMAIAJ3D0p/l7scDaRVKKbDckD0BFXoLuNCN5AXGM+3rWqViZXYhgQABSBwM/jT0t1HT&#10;gk4qLUtZtNKVjcMDxuQDv/nNcNrfjie6ikEJEIDFFA6kgZGfyH51qoSkc7mobs7vyIiWLlU+pxj3&#10;qNl0/Z/roipGCSw6+leW/wDCTi4dlluGb5FO7f8A3t3X8qr6dqsEsDKTkEGUktwoJ4/HFWqMrGSx&#10;EW9D1GfRbK/LvHOu0dADWDe+H2QuRtI7beRmucstVj8lWeZk3sWCZ5C9P1z068itqO8ntomlMpPP&#10;+qBBIz0X60KnJBzKRiz6VtmYKDknofWrFrEVP3fritE3yajeRSbfLcYUqPXt+dTmzEF6FBBBzWjd&#10;tDJwvqYJh8qRgcEE8EdAK09Fg824IwfTJqC7g2yMgAOM/T2rS0SMpfxHpu4IHanJ+4FONpI9C8M6&#10;YZNYsgoGc8CvoPTvCEkiRzWgEeqW43owOA4xnB9R1ryfwXp27ULabftMZByO4yBX1Va6fBPbwSxH&#10;LqoKuvB6VdJ3iXWlysf4c1tbuBVuIzBcqAJFPQH2rpoCpUY/M1k20CFsyoNx4zjrWtEoK10nmzsT&#10;jpzSEcUozihuB1p2MJDSN3enjpSKME06mQJjnNB6UvTrRVgN4IwOKUD04oI9KWgBMc5o4oyKMH1o&#10;AbSDkYp30/KlJINAETe35U4LtXpg0oHOafQAwj3pcc8UZ496UdKAGqtB65xT6bg0AJjnjikwOwp+&#10;BQ1MFoN2A88UhUd+af8AxUuCMc5oYkbmMCm7Kf8A55pQOKzNhqLgZ7+lOH0pyrk80uDgY/WtjIZj&#10;ml/ipaNuP/rUAIBxSk44xmlPWkPSgBCeKQnJo20mcUANbg5zUErHH3ualZT2wKpXVwibl5ZhwAve&#10;s5uxpGNyCZiwY5w3qaqySiGEgHLMOcdqLv7Q6BVKxA9R1IFUJNLtirPIrSsTj965IP4dP0rJvU3W&#10;m5X/ALWtxhFf7RIOscI3E/lWfrev3nk7REII2IGWOD+VbYjYJsRFVMZC8hR+H+NZGqaab21n3Bnl&#10;IOwryARUTTadi4NcyRwutSERkM+9R/CThK8+1XVmtSxSTbyfuVs+JdSkzJDczlVjODxhvpiuKZku&#10;JiVJCDncRXHRhrzM9ickocq3FUW1+0nmxMEHLZOBWVrXimOG3W2soVRT8rO/YD0FXriX7WpiUYVR&#10;9wdSfWsmLw7NfzymRVRByN1enFKJ5Ur7owriO51l1id8c7RgYFdXplqllBFBGMhQAT61TsdJmtrg&#10;ySKUUfKARjcfatixtmkvI487wTzWcndm1KKirnaaFoo1G4tol6OQCe4HrXoOl6Sz3Muz5pCQi+wF&#10;U/AGimKKa8dcYXag9DXpPhLQVh/esPmY5rKK1sVKpylvRPD6WdioZNzH7zCt+EfuBkZ9KtrEFBXO&#10;B3PrUZhKLjjPrW2xxNt7lZhk8nB9Kicd+gqzsOM4yaikX5adyLGfOcZ9Kyr2MMduM5rWuEA6cn1q&#10;jMBz3I7ikWrrYwLnSEl5VQDn06VkX/hyXUV2SIGgHWPb1rsFYZK8A+tOZ9ihiBg+vFFkPmdrM82v&#10;/hh4f1CBlnso0yclBCDnrzmvIvFHwgl8OXH9peGruawvImDxGJyrKQRjBHSvpyaWF2yVHTmuW8QW&#10;UUwYxEjPc9aTk0jWkujPlHx98S9e1Dw5c6V4psmvLhx8t+xLN3HI/A180zlxdMjfIDgiTHUd6+3/&#10;ABf4TW681JIVmVjkkc/5614r4n+FVt50ksYAHXy2HArL2ye5rLB3XunhTKrMAr7ip3YXjH/16nNn&#10;CI1ZZAJG5IPQV1OqeBGRikMWCv3mHUislvCdxA4YAllPQjjFV7RW3ONYWpF6nYfD/SP7PsZZpH3P&#10;Kcf7o7Vq6vcRMhO8c9MVyCLqSxeVExjVevvVdrbUXdlkkYjAxx3rnsm7tnfGD00LOoSRkmP5ZMnl&#10;etQ6RNDp1xll+QHK7QvA9Pu5P5/nVSbTbqNjJuycY54PNZ7x3S4V1w3YjtUuKasdydj0cPyrL9xh&#10;muj8PIJLkDjrzk1zWiQO+mQCQfNsHrxXb+GLR2nU7coD0A/zzXKoWdzsvoev+ErAPGhHA4FegWdt&#10;5aAYyB0J7Vy/hC12wR9h3Fei2tuBb9Nx969GMVY8qrP3jldStMA/KPqK4XxDFlTkdBXpuuQGMEZ5&#10;xXnfiFNzuDwPasKiN6bujzjVk2yHjk9q5XVAF3ZBwO4NdprER+b0H51xeuAbGAbH0rmtqaPY5y6m&#10;2dcfiKoPLvOWY49qdqMzeafm3CqSS7wOSeCe1TyjTuTveLbjLHIB65zWJrHi2K2X5GR5egJOQw9O&#10;OR+VR65eqkihW/euMKuN2fqM4/SsxNMWQgyqXc/MxbnNddOCWrOOtVs7I5vVfEF5eE+c7FBygblh&#10;z/gSPp+OcszyuzEguzY4bufw+n6CtDVIimoSK2FC9AOwp2i6Xb6jqtpBqFx9js5JFSW427vLUnk+&#10;vAzXfFLoeHUlK92zIjgA5IAHfPTp/wDXrd0TT7bVZo4HjMYfCnB6g+v61mXcUNveXEcL74UdgkjL&#10;yVzwSPpitvw8NuoW7A/MxAwOv5U3sZKTRpav8N9R08m4tbhnx8w3jP8Ak9f8k1kaTrN1pd6I7ktF&#10;MnBO0s3PZewPuc5719BCxNxbKjJyVGC3avM/iR4Vs7bUXMDrPDuKCUDAfHfFZR1ep2wbTuTWdtbX&#10;EMVxbttkcBvs6nc31OP59PrXVX+guNNs75RktKAQG6AivN/A92dJ1JbWYH7O542IvOR9Quec/Nmv&#10;brxIbrQ4rP8AtCGASEMIYn82eTr1xyPoo47EdK5qsXfQ9OFRNanmGoIPtcqquCMjP410fhLSJJWe&#10;4Vd+1MEsOBWJewvDfXUXkNEEkwC5yWB7/rXoHw4kcWNww/eJM3k57joen5fnWUk7Fxa5rHa+CXeG&#10;4spGK7HXaSRgHJr6e8KtFLYwKhwQm0jPWvGfB3h2y1a2ubVkDTWrZXtXqfhTfalYDgRdVY9a1p6W&#10;OWvaWp3K2w2jHX3qWMYGOh9RTbZy6AE5NTDk4IrsWpwPRiY+WnAZ60hODjHFSBcDNNEDaKXHFGOl&#10;MnlFIptPpp/zitbECUmRS0VIBRSHpScetAAefajG7I7UpOaWgBcCkopcGgBKKKDwM0AJ3paKKAE7&#10;0E+1A6UDn8aAF/iFFJ3paVhp2OgCilC4pRx7U8AU7IpuwzGPanYFKw5FJ71SIG44oIp2OR/Klxzm&#10;mAxhSdsU8Dmm9+eaAGHpTGOBTz0qGRuSOw71HMVGNyGUtKMLwD+tU7krEBGo5HUjqatMxk4Xhe7e&#10;lMhQNIOM+rHrWT1ZqtEVEs5ZYizHy0OflHJIpDboNiqPmJ69a1HXcMAYAHHPWqahTIMDgd6pLUV9&#10;OYpXq7NoXr347VGjLbxXGCMopxj3q55KmVnbJHIFY2pyMkm2MBXlO0A96iezsaU/iR87/EfK69IU&#10;bAdiW4ziubdUFoPLJ2Y5z3rrPiVD5GoyAK2/qTjpXL+egtSwXhfbj8q54NWSZ7bpyavFD/DsUcmo&#10;RiQDBBycc10Wo2sdlOskaLI2Rnd0I9K5SxllnnRoFygcBm6HHeujnijQLsLucckHIJrrnaxwJWep&#10;narePql2okXAXosY4HtWn4c03/SUBQZZutNgtTDEZWQRh/ug9TXR+F7POoxM4+bP3RWSWg27I9f8&#10;O6eiWdvAAMDDtXe6fbiKJcDtwPSub8N25EQfAycAfSuwgQKig/j71RzN3G4+Y8CmSA44ODUx5OBx&#10;UTHPFMEQOPz9RVeU4ODyKtHGOKgmAIzkUBYo3AwOePpWdPg5xWjP8wINZ8yYB5pCSM2XIOcEeppP&#10;PwuD07+9PnPaqEsuO5oNOW5I9wkasBgse+Kw9SbIPTFWp2xnPWsm7c7GwfwNZS1N4Rsc7qiZjchR&#10;kdxXD6vo0d0HEi4J7iu9vmx64HYVzOonls1xzR3wZ5vqHhO2Csi/Lxtz61yd34QMTkdUXOOa9Pvw&#10;SxJUEelYN2mdwAGf0rnu0dh5vdaJ5KHanyY545/zzVYaU+DkYUev0ru7i1+b7v1HrVOXTy5Ix2Of&#10;StItktI4xtGQnk7/AEJ6iqkvhdbuQq5JGdwHSu/j0QkfcwB0461p6f4bBYOV5PA47elXZsm8Tk9J&#10;0byPKhPbv7elen+F/DgRUUpgHr70ui+GkEu90DA9BivRfD+lYi+4cAcE1vCHcyqT0NPw7pSxqgT9&#10;a7OC38qNR0GOtVdKsDAFbyzg9+9bRiyqg8D0rqijy6krs53WbUvCSAA1eb+IrbZnHPrXq2qoYzxy&#10;PevO/EdsPmft7VjJWOik9Dy/VLb72eRXCa5CSWG0fjXpmpW28kYHeuM8QWG35sdf5VzyidKl0PKd&#10;QAMxUgjHHHYelVVwAxwQOuB1rb1TT2MgbsPTqTWebRmVj1Y+vWs7DPOryeRr9pWDeYDwRWha67Fb&#10;2xSVW81myGYHmuml0GNmYKh3k8sR0qu/hcTLgbS3v0NdEZo5JUmzhdbuEuLrzQoxjHHU022IeFhx&#10;jryODn1rpr7wh8+XjCll6D1z1rIm8LtH913wOVGeK350zzqmHncry2ayWqlQDNk5bPGK6n4ZeFpt&#10;S1uG9kA8i3fdyPvelYkGlXAkBMjbB/Dn2rqrHXL/AEmzEVmixjGc+tF7K1yYUJdUew6xqFrFFlnR&#10;Cvoe/rXk3jPUYdc1K307TH+1sjZlMa8Kf7oNVRpGteJXAnvSEkPJ9B+Fe5/C/wCFdtpOnLIIUdmU&#10;s0mBuY/5/GlBo3dNxPKk+F6zm3EkDGCcYKsCSpx1rs9H8Lal4S8kR2Xn2PQtAuGA9wOf1r1ePw8s&#10;EjNj5c9+1b2mwpnpjHQA8fjRu7mj0Wh8ueL41HiG4VUZFcK+GXnof8K6j4VShYLu1K7lMkcwcdRg&#10;kY/Gu98ceCIdV8X6fcvFthC7ZDjAwWA/rVPQfDJ0Txc9pcqVVyflVcZUc1jVTtoa01rzM7/Qr2Tw&#10;74ns5JY8Wl0BGzjjr0P8/wA69dtIVjlRx/q26V5xqXhyTWNDls43H2hAHgf0K8rXWeAtdOs6IkNz&#10;GYr+0JSZD6joRSpprRhVV0pI9Bs5Aq8fd6VfXqAcGsa1YxgBeVYZOa0opRnZ+RrtPOkrlpaccgU1&#10;ORTicrVGYUUh4oz6UALTWp7daaeRWxkNoooqAEyDS0Ug5FAAoweadg0mM07IoAQ8dKdTTz0p1ADM&#10;egoHBpwGKbQAUYxRQTQAYxRRR39qAFAoJx2pMcdKDyKAOkA9aXGSaQZp3HvVD3Buo9fWj+E0rUZP&#10;pTEJ37Zo4pcc5o7c0ANPAPp60hHpTuR2zQRigCu+Riq23zTtBwgOCfWrFwfl2r9496REEaBVwADk&#10;1iafCQ3BCJtUdRwB0FLDFtTJ6tSMokuOmferGABjHQd6aQSImqpEm6V+wFXJcKp9aqgFXbnhh0pF&#10;eRXkOFPWsvULUkLPsDNFh9p747fz/OtbaHlGeAo5+tV79N1o+cqoHJ70ug07M8Q+J1gWvvPSLhwf&#10;pXmlxZkNtlQ5/ugV7/qdiuu2cseNrqcxAjt6fyry7VrBlndNpSQHZkiuVpJ3Peo1XKny31MnQ7aG&#10;NWUQPGCMeua1IyYwVIJI6RqvzZqXQIUi1G2tbgt8x+d0Gfyrd8QWkdrII4EWOIc5K/Ofqa1vdHNK&#10;Pv2OXe7SyJeZTcTj7idlNdH4IY31+r4wzH5j6Vyl1bGadVAIBOcjrXoHgTT/ALJcKDgjuRVJGVRW&#10;R7VocASJF7KK6BRuFY+jqPLBPTFbCYCcDA9Ko5kI3HA4qBhwc1M571E/3aLlxRE30qu/cgAVOwx0&#10;5qGVsdeaRXKUJgSf8aoT5KntV+YEucnFUbkbQe49KHsKxlXJArLnbHatW6G3nFZFz95vasmbxRn3&#10;M2OOv1rKupSxJPQVduiQTmse6fOTnFQzoSKd2QSc5rAvhkHPNa11KenSsm6fINYy1OiO5g3cIOcj&#10;j0rJmtweMda350DHNVGt+eRk+tc7idRgtZAk8ZGelKung4JH1reSy3NwOK1rDQS20uAfTI6VtCFz&#10;KUrHOWei+awOPlHvXRWejhmC4wB6Ctm30tUIRRj3robDRyhhcDPOTXTGBxzmkjL0/wAPqoC7evau&#10;x0fSmiULsG0dPerVnpYWUkdPU9q3bazEaDGQR1rXlOKdS+wtvYNtHQ59Ktm3RF+ZWGPTmp7eMnkH&#10;p1xU7J1BqzBu7OZ1iON4iACCOtea6+o2t3z2r03XITCpbGSTjivNPEMLBmPOCaxmehQtY4e6gBVj&#10;0Fc1rOn+dbsQcEDiu2kgGTxmse6sSzE7QFOevpWbV0XezueT6jpn7yTIOD27Vi/2eyScoAOeK9F1&#10;bSyzFugzWBLpwV9rAn3Nc8tDqTuco+nEMXx8pGMCmGx2lcjHHGO1dO9iueAcD0qP+z1PJz/SoZSi&#10;Y0eniUgOAc8DdU0/hi2mRT5QLf7PYVsRWYTg9Par9vDzjOcdjU8zSJcbnJnwNZzMDsYbferEHgWB&#10;JM87VPy9+fWuvESk5wRV6C3DjpntUczK5YmTofhC3tphKORxle1ep+HSba1VUG0DIxXMWUAXGPzr&#10;ptNyiLycZ5zXRRb6nHWNGdPMXDYzTrSIRlenNJGm6TJPFaUVplFfofSvQjscSEg0mLU7wwyKCDHI&#10;cH2BI/UVm/FHT5E0y11PTYBLOUUH+8Co5H0rpNHPk6javjOHwc9weD/OtO70r7ZqEemsBsj3Soe5&#10;47/rUyV0EJ8srlDwhbrrmi2Oq2jeZHInzA8FTjv6VNqemSaRqv8AbNpH8xwLmJOko6Fh71l2i3fw&#10;w1US7PN8N3cmJAOtvKed3+6ec+hP5egJJHPbCeMCezlGcjnHuKVtCm2m2tiTSLyLUbMPCwYH5sdx&#10;Wtb52jPBBxXGLpc2l6kLjT33I/JiPQ+1dRY6xFdfMRslX5XRuDRCTe5hOK6GxF0FP/hxVZXAw3O0&#10;8/SrIYEA561umc1hDk0DrTqY3BFAh2fWkanYyDSEcVsZDaTPtS9/ajHuKgBgPbt6U8dKABSdqAAn&#10;FLSEc8cUd6AAHinZNNA5paAFyaSiilZAIOlL1FNJ44p2Pc0wAe9A96KTtQA5aMevNJTsik9gOjBG&#10;aMZPPNNwaMGtAHM+AKcDmonAI55pyqOOTn1oAkxmlC00bRxk0/IJxQA3t70184NOOBUcmOBnrUPY&#10;aVyBIzJIWPHtT5DsHHOB+tPUZY9sCobg7gFHUnNQaDYFPTp71Kw70sQ2IOMmlY+3PrWpHMyvIMt7&#10;AZqGdcRhumKnIJUn1OBio7rIt3HqO/rWQ+YpwBmCk9Sec1T16TFp5YxukOzrV2F8BTisvUpPMvAQ&#10;2BEhyMZyTSbuVHU888daqdEsXaJjHJHgjaeprnLPU38V6WLzyPLlVMsAO471f+IuyZmFycW6gyOx&#10;PbsK8g0v4wxaV46toWuYbbTS/wBna2DAfKf4mz3rCUXPY9SnNU0rnb6TZeR4ltppZtgaQIBnB/Dt&#10;XV+LdMSyuWPzYJzgtnH49KyfFWmra3cV5B868SLtGe+a7TxwpbRrSR9u9o1bao9uazi2k0zrklKc&#10;ZLqcR4VsEvdYcEgDHbnNd3otmttqAVQAAehrznRrprS6iljyHBz8vSvSdEJuJRK333+Y10wfunDi&#10;E1I9P0Y/uhuraGQuQMVhaQ+Y1rdU5QfSmcyZGemO/vUTHFSycHmoJDUPU6IK5FIcZqB+etSSnj3q&#10;F22mov0NraEEgGOfSqNwueauSHjNVbj7n4VpcnlMm89eaxrlcDjkmtu6TIrIvFOfWp6FRMK8GDkV&#10;h3fUk8elb18vzdOfWsS8j4rFnTExrnp7elZlyD6fhWpcqQMCs+WPJOevqTUNXNl7pntDknNENtvb&#10;JHfFWYocyfNyKv21uoI/M+9RFDk+wtlpojIdgNpxwBWlGuJeOgFRlyMr27VJGfzrUy1e5dt7fLL6&#10;11lnB/CFGQOBXO6auXQ47iuusUAO7qScZFdETkql22ttgHJ+br7VpQoSvpimQpiPt7c1Zsx85GOK&#10;0RwyZYgT5fTNPk+6eM0pYAYFRvKCDnj6UiUjE1UZjcZ56jNeb+I4skkZFej6mQCwPT3rgvEEIcv1&#10;rKZ6VA4xgHcDHJpt1a9MLx79qsPAVmwOMGrcqApg1EWOrvocrqmlpIh+TcT2HSuW1DRCjqzLgHtX&#10;pTRKFJxz2NY+oWQukfccHsaUopomnNo84ksVUHAx9arvbEHGPyrob2xaGUluapSwDHFcTvc9GLvY&#10;yVgGRt+tTRw4YDHI/WrPkdT0A/OpVTAHr7VlqXzDIoieCfyq9bRgDFRRr/8AW9qtxgZOe9NKxBdt&#10;VA7VtWkihQeaxoeAOK07MFm6gcZrphoc01c37H50A6Gt23UsoyM8dKxtOTvxW/aJgdcV2x1OKasU&#10;7yX7BCZ+QImV8jrwc12l3IgutKvdhO6NlYjqATnP6VxHijK6DfMADtiJwa6D4ca//wAJJodg0m15&#10;o0IcHoMjn9aHbmMWvdudQ2nx6lbyW8ipJHKDlWGVYfSuXGiX/g4PJpvmXOnDlrQ8mL2X1FdbCpsC&#10;qHPln7hPY+lacSrKu8gAng4FWlYyUnFnG2usWutWiTW5aG4Q7tj/ACkEe1bsQjv4lnKhZDncQe9Q&#10;654Wt7ub7Si+RdY4li4JOe4qtYyXmkzNHNF9qiJB8xOvvxWVuV6m7akvdNuylOCu7IHZqvRSgnbj&#10;nsaoQzwXbboMCQdR3q5Gwk6rhj3rUwku5ZBJ6Uv4VGhwPepMiquYS0FB4H60Ug6Uenr61uZDaMZp&#10;23BpSMUrANxnpSUp46UYNSAYyPekpQcUlWAUUUcY6VABQOaB0pFHFAC0U4DFNxigAopfxpKAFwaS&#10;n0w8UAdN0P8ASjGeKQ5/GlXrVgDLnmkHNSKAQaYMVMtgAetLn0pOo9aMYHOKI7ANPt19TUZwzDNS&#10;OOOeKiPEgxSkXEUHNR4LSE9gKfjv+tMXnGeCamOpRL0WkJYhufpS845NNYZIBPU1qZDDnCgfWorr&#10;LLjOBVgDJH0qvc9DnnHpWcogUyTEG64PUVkSyjy53xkEkjPU+grUvPliPPPFYGql2tS4GxUGFHqc&#10;dazOmK2PnH4/eOZNPt7mCJQgVCWI6D2r40u7hrq8luJCzNI5Yk9c845r6I/aOvt93MivyXII9TXz&#10;pKohYYIIznHJxW1LSJlXb50j7y+DniMeP/hBplzM++9s0+zSsfvFk4yfr1r1PxFpv9raXbNF8yCF&#10;eR/uj/CvmT9i7U1EevaVJcZSYi5RD1yBtbH6V9OeE9TlS7bSXTdE75Rz2GRXLJe8elCT5U10OFHh&#10;qXTJhJINoJOFArtdCQCJGxjtXQeKPDUF7eqIiWRQQGJ5OO9UI7VLQIiddoLGtYqysY1anPqdho0m&#10;F9h2roYT8g+lcxo7bQPWuigOCOaGREe4zmoJBVhulRuCew/CoZ0wZTkIyaryZzkHFWZByTUDjk+v&#10;pWJ0qxVYbmzk5x07VXnJIq8yZU8DJ6+9QyKDxj8q0Jehkyw5Q5zmsq6XAJx9K3boZOQNoFY1ym44&#10;pNkmBeqCDjNYV7HuzjnFdJdKPmFYtwv3u1Q9Doizn7hMZrOmjKsBjNbM6Hdz0rPufmbjgetZs1W5&#10;S2njsalRxwCeMVDJIA3ANRtIfx9KhtF8pcExwT1PYVNazbm6/hWWs3PX6VZskaS5UkgKDVJ3LcbI&#10;7PTE+6a67T0+RSQM4xmuU00qApJya66xO2HJUsD1rqjseVWZr2cG8LyMfxVeVAi4HbvVKxIRl7A1&#10;c8zf1FadLnE00xrEdKqzt77easOfSqk/K+9IpGVqEhIPfjvXHaynL5rr75SVIzXIawCGb6dqylqd&#10;9I5dosSE806U5Axz9afLjJqBmAPrSjZDqbjCRtxVK5TGR2q3I22qVywwTQ3oZJHMaxHtdiM496yH&#10;UGt3VDvdh1+tYTkqxBAHpXDU3PQhsMMWSePzpPJBqfhxz1qRUHGFzWdmalcIfb8qt28eQNw5ojiw&#10;R6D9KuRRAEdauKLZLbQ4xk961bSHawOeap2yc1q2qZIq0yJRNjTkwoxW5AMYyOKxbNcBR05rat9z&#10;AV0xZw1Y6FPxFaNdaLexIOXiZR+VZXwhuY7LSkCtiQuwIB646iu1i046grxrwWQ/yrjdF01fCesb&#10;JF3Jct5qqo+4w6ge2ecd6qS1ucia5eU9kiVNRswcZUjP0NJDHNbchsrjDKe3vVHT7preGN14VhkY&#10;PBrZjeOch0OHxyvrWydzlt0GSyEpkjiq3Ac8kj3q+6kK2BkehqqUUOpxwcjFD1BXsJJpcE5Eq5jk&#10;7MvH50zM9o2yf95Gejr1FaEEYCL8xJ7mnPAGU5NNxZPMQRy5Awck9KmyMZzUItRjg8/zpVXy3IPI&#10;NJXRk7Fmjv601eMdqdg1vzENWE+6euaU9aKKoQ3GfalzmlpCM1ADQO/WilxjpSHirAKKKKgAxmnA&#10;YpFp1ABTTz0p1IBigBP4aOpoIoxjpQAcZowaSnZxQB0uBQOlGe9A4FUNqw5RwKZ1J5xTx0x+lJ3x&#10;SlsIQcCloopcwCEfU1XfIlHvxVg9Khn/AL3cEf8A16mRcRDwCT0FJGASMcUMco1PXGfwoj8RT2A8&#10;Uw/fPtUrdaiA68c1qTEBz3xUTDc2OoPYVITxxUMknl5A5dgAvt71HMHKZt6GkVkBwVHJrC1x/wDR&#10;NjNt3EJkn866OWLaOQSpJP41yHjG7SOKIMCw3ZYAex/risTaG6Ph/wCPd0LvWrpFP3Wzx1rxK7JR&#10;lHIGOcivaPjNibXrtwABu5x6+teO3kW+QEYPbk966KdrGVde+e0/s0+IB4d+IukoRlbyJ7bgcEsp&#10;Yf8AoNfcOgaUZdVSVV4IJyT9f8K+Ff2eNMOs/FbSYiARbiWcY6ZC4AH51+g+kWz6XAtzJ8gJRFB6&#10;KWIUE/QnNYT0dzsUv3aSL+uLsmBBAQBgGPbmuYI3TDHHQVAl9dXt3mRmMbRpJ8/Bw6BgMewYD8Km&#10;gYM+ehohPmVzFxtZm9pJYfpXSQHKjmua047SuO5ro4SFjHc07CiWjyT61G4NPB4zTCM8VDR2RK78&#10;g+tQso4A4Jq03U55qBlx9D1HrWctzZbkX3fr61WkY5PcE9KtSkHviqrqWc84Hf2oTNLXM+4ycj3r&#10;KulGD2Hata5O3jOcVk3WSxFTuSlcxroDk1kXSgA/1ravFwprHuuhpM2juYt2uCayrk4Na910NY9y&#10;ckVm2bwM24baCc/hVUzhc460+7fnFZ8jlj0xXJc64x0uWY5CDxzWpp5wVbO4nuawkYBsfN+FbGlo&#10;8zqADk9q3huZ1NEdx4fia5nQHp3Nd9ERHEEUDpXMeG7YRQopHPeutt7YuAQBiu6OiPHqPmkN8xkU&#10;DoO1SRSkEZJNEkBRiM4xzSpg4A6+9V1M5fCTltw45qGQEg1LsPpimSxsBnnBpkXTMi9AAwa47WyE&#10;LZJrs9UcBAMYPrXAa9IWeTPAFZTdjtoxuYEkoZ8dKa33c1Tuptj9qt27CaEDODWUZKTNKseXUgnJ&#10;I54qhcyZjLVrPbb1IrKubZ48jGcjrVy0RlHUwbtt/wA2MZrHmznGePetK5PlyvGeoPSqUyfLx+dc&#10;LldnowVkiNWIPQVKgJbPFRIvGeSatwpUJ2NeXQljj5zVpEwabFHkirYiBGCOfWm3cpIktUzg1r2y&#10;ZIBAqnaxfKK0rSHdjHJoi7Es0LVB61s2S5YemcVnWcQdQelbmmwEsM+tdUW7nBXaSOg0iAodwGQa&#10;5vx7Y/ZojeKMLav5p2jnaeCPw4/Ku6sLQRWabshmO/8ACmanp0d1bskoykwZHB7g11NXVjyE7SuY&#10;fhC/jv7CO3YDaq5QMeWX1reXS3hbdaysuP8Alm/P5GuL0CJdFlNmuC9q2xH77f7pzXf2Vwt3BHIj&#10;e340obBU0d0VP7Tntn8ueBvaROQakjuI5sNGwPONuelXzhl2kZ9sVl3OlQSSK6ZhkZ/vpwa0ITTR&#10;qRSZjTsRTyc54qhGl3aoORNH7dasRXiTjnKEdm4oM2rbEp4NRydM96kxml4bFG5I1JMin56HtTdu&#10;OgpwAxnH5VrEmQZxS0hGOtJj2p3IFJpMmggZ4GKTbnnNOwC5NB603HX/ABpp+tMB9FNCnqeafg1A&#10;Bz+HpS49aM80nNADqbk0c96MdKAFyKWm4NITQAAetL9aauTj9acvSgDpPpxTgc0wHNAIz0o5jTlJ&#10;KT+I0inI4FB+97+tWZiryeaUmmjNB61iApxUTjOAafUbn1py1LiQgkFgetTRnOarScSZzyakRxg0&#10;o7mjWhMTj61ESRSF+2aaz0Eiu2F3VHCnBdvvP09hQTufd2H608thAepAprUUiCZcx4OT6VwPjTcy&#10;+XgBnBXPpXfuRgelcH41jMkFxKDtWMNhu/HSoexpTfvHw58U1J1K8JyV39T9a8pkjOV+bABB5r2L&#10;4nQNHqEpwdjtlcivHdWwqSDLAn29a3gvdM67989I/Zw8YWvhT4x6NPeusVnOzWjyk8KWQ7T/AN9Y&#10;Ffpp5NlqVi8Znj8mRQ+4uMBTg5J/U/SvxqDsicEsyncpHUHPX+teweE/2uPGvhTTorF5YtShhUKp&#10;uc78Z6E55FYuLa0KpVIvSR9xz6xZabr6LCwZJIUWUFi21wig/k2a1oLxJZyUxsI7V87fCv4vaZ8W&#10;rJwXj0/WUBLWhbGP9pT3FdZpfjHVfDV+0Wp2TNYhgn2yNuFzyNw7V5tGpKMnCR68qUZw5oM970tu&#10;B3wa6i1O+IHtXGaBdLcwxyIwKuAykV2Vh80YHSvU6HlLRtFkDimMME1Pt4pjAd6zkdMdis+DkY/K&#10;oHUr97nP6VPJgA+tQyEDr0rFnVEilPGQePpVWbBHfmrLOHU9l7VWmbB74rM0WpQumHQAACsq4J5G&#10;cCtKf7mayrg+vNVcoy708n+VYl4xGa171vasO7f5z6VnKVi4ozbtiASTxWFey5PBrXu5AAT1xXPX&#10;h5OP1rlkzsgijMcse1VWPPNSytk9ahI3HHf3qLHQnbQdFGXYEZB7Adq67w1p/wC8ViPmJrB0y1aW&#10;UAdu9dto8AjZBg8Y5rtorqcVeWljtdCtgoweSe9dfbWLGIbVJ+lc3owCOpGAM8/SuqudYjtIxFEw&#10;yRyR3rsVk9TyZ3k9CG409UTzJGA3dBntWa8ipL1qpqWqs33znb6VkvfiRid/HuazdRXLVNpanUC7&#10;jVAN2cCoJ74eUyg53dvQVz6XRzjd81S+aACQ2Se9CncSp2ItXuGcjB7VwutvlmYjg10uq3BGSD0r&#10;jtYnZgVzXHVnY9GhDQ5q+m3SMc9PWiyuGjfIPXk+9R3as5Ix9PeobRJVcZBxWEZ2Z2TScTptPnS4&#10;chiAfQ1fn09Z4mKjkelc+ny7cYBNaun3zwyfMSyn0rrjVT0Z58qTWqOS8UaYYGW4CledpPasFhkY&#10;7e1ej+LfKu9GlK9Vw3tXnYG7k/lXPUtzaHTSu4kaoAccZ9atRJ8oFN29OD9MVZiSsrnWmTwJjGDm&#10;rsSZ61WhTGBitG3Tj0qb6jtoTW0e4/0rYsYhjjtVK1j5xwa2bSEDAHetYGE2XbSAEiui0m3LSKAM&#10;885rJsouQSK6vQ4FJLH8K7Ka1PHryvob0CbghPYAUXEG+Jlx2yKlt1+QH2p7qQcius4GziNX0Qyz&#10;zS23F1Iu8A9Cw9fw4/KtDQLhooRuGM8up9fWtG+j+zzJMvWNt4+h/wAj8qydXsJbKYahaKXj582L&#10;PVT3qHpsO/MrM6QHMYYdOx9KqMxaSBf9sv8A+Okf1qrpGpRX9v5kcmUIxx61cgH+kp6gEn6VV7sV&#10;uVF1QVAFNe3ScfMtOp68CqasZFYRPE42nI7ino4JweKnIBGaawBOcUloIaetIB82c07b7nHoab1P&#10;Ix6VRMhfvCil6jikqyAwaQDFLRTuAyilwDSkZouAY59qWiiq5QG9806ikzioAWiikzmgBabt9KcB&#10;mgdaAEAxSkZ74FC8jmnY6UC1OgA96ToOtAPWgHPWoNhw4bPakYnPX8aQHOc80nU5q+YyHUZyeOnp&#10;SZ7/AKU3PoPypcqL5R27HWonY+lOPJpjdakohmOMHFMXkA54p0wyDTI/uUuoxevv9aRumKU9WpoG&#10;DzzQhti/jSFioxnNHce9NcZxxVLQwIp2zHtPfvXH+MCq6TdDoGRj+v8A9f8ASuquTg9eK4zx1kaJ&#10;IcckEVLOmmvePkT4nr9nu5W2iSPng14trlqkluDEdvzZCMeeRXvPxStsTyoxyrA4OK8M1+HbYkEY&#10;YMMHvitqb0sOtFXuclPDIHwFO4ndkjFUp0ZHG7bhjnAOT9at3LZDcsdo6Y5rLlOZMjOR03VrY4ZG&#10;xol9e6Tfw6hpl09peQnKSxtgj/H3B619lW3iXUL74QaLda46zXmoQJdzyJH5exXA2An2Taee7NXx&#10;n4U0tdb13T9PdJWS6uI4GWL/AFhDNtwo7tjgD1r2/wCP3ijW4r/TdHaaO0s0tIsW1pD5CqjRK6gx&#10;fw8MB142j8OKrSU5Jo76FbkTufZPwh12PUtCt1jcOEAwwOcjHrXsWmMGHX6V8Wfsb+Jl/s3+ypJF&#10;LxOQnbgnIFfZunNu/D0rRq2hM3eV0bIGe1RSd6mXlc5ycc4qKQcZqGrmsGVZFx0qvIOfWrLjNQSH&#10;GRj8axZ2QZWkPGOg9Kp3BxVqTOeaqz4wayNEZ9ww6Hmsu6OBWlP1NZd18obvigtasxrxsKTXP3km&#10;cnpW3qDdR0rnL1+WHSuSUjpgjOu5OCex7Vi3XOeK0rpvTpWdMASePzrLVnQmZzDJ6U+CLdJjAJPc&#10;CrBgLYCjJJ4HatbT9JMWC3LVtTi2JzRNp9qsaoAvIro7CFsg9B7VWtrAAAgda2rSAIAuK7oxsefU&#10;nc1tMumidASNpHer95eIsZY4yOhFY4tyAdpPtmqd+t00ZRW5PrTlFsxVrnL+PviKvhu3ZljNxKek&#10;favDdU+PnjRr3bZafahM42uWb+teneKvBN9qF2WcgxsOR1rn2+HQSP5YhvU/e/CuJwkepF0raj/B&#10;nxk8QXLRJq2lwtvOS9uSu38DmvXtF8UW2sw5WTy3HVG615LFo72QCMgHHUVo2jNbSiRSVOe3Wkm4&#10;sipCDWh6Lqd0u1h1965PUJfMY4I/Op38SW1zAFlcrL0yelc/qWs2tsHZpNwHYVhUTbCnpowdSu48&#10;H8ahudbstHj33tzHAuOjsBXI6p4ymuI5Y7NTEc7d55ripfD0uu363F3M9wwONshyD+FQoW3Ltfc9&#10;g03xxoeqSCOG9haTthq6WIIVDIQ2fSvJ9H8IWVu6PGgRx02jHPrXomnSrZ243t8oHrTSd9CJcqWj&#10;JvEMix6PMGOC3AA71xQ4b39a29avv7Qm4JCIMAVjFdpx1q5l0lZWJAvAHPvVqAc1VTqKtQD5s1zt&#10;6nYkXbdNzcc1oQL82KrW46YH1rRtY9zZxx2oWrG7JF6yj2kVtWkXzDjn1rPs4jxx+db9jFjDYrsp&#10;rmPNrTsX7SLGK6bSB8pA4I/+tWNYxqZFz0xk1v6bGA7AGvRgtDxKjuzWtgPKAPPX+dSMARk0yHAU&#10;cVIw+U1qYFG9hV0ZWGeP0qvYPvg2sfmjLRv7jqKvuoIP5VQWMRXe7P7uQYI/2h3oGjnb7T5fD9y9&#10;zbjdYsdzxYxtOeorY0a9S83yep2rk9MDP+NX7oqYGDAbSOe/Fc3BZS6PBHPGGaBxvKHqmeSKi1tU&#10;aX5onVBevepAcGqmn3aXsCSRNuBGeKtVojFqw7g8UHoKT6Up6UyRMev40h5IpxPFMPbFacqMhORR&#10;RkelJnNOwC00EmjJoBwKkB1FFIenFABnFIT/AJFITQOavmAdkUmM9aSlU1ACjmjigZ4xRjrQA5et&#10;OAzTB1oBIoAUDFLTQcU4c1SA3h1pW4NJSZ3Vkaig4o70U0H1oJ5R3XrxRR/P1oAzQUB61GwOakIx&#10;TXoAhYA1XjXaWB5IqyQeahX5ZyPWhrUaFxjpxTSvBqQrSEd++etAiErlvpQQcVLtzk9KQjFBPKUL&#10;jGT9K5DxqM6ZsbucV2jx7iT2HSuV8VW/2iLyzwTk5oaNoOzufLXxViC3OMcY4A7H1rwvxLagQygg&#10;9M5A6V9DfF213Xko2ZGTz0714t4gtfMtSoBz3I70J2ZtUXMjxicn7Q4wcnrz1qhPFibJB3Y61t6x&#10;am3upMg4zwPSs27VSoYDB468V0pnn2sbHw9uBZ+N/DlwZ1sxDqVrL57SCJYgJlJfceBtGTk8cV6f&#10;+0XYT6d8RN17PFLfyQoZxbT+bHGw+8Ae/O7HtgV4taOqSK0gDKMFkb+IZ6E/TIP1r3j9pv7JLqOk&#10;3dmbu7DK5a8u9oeU+dIeQvcFthH+zWUnaSLh8LJf2aPFK6N4yS3c/eYEMK/RzQroXFrBKrDDDjFf&#10;k14I1f8AsTxXZXcf3WdQe3Ga/T34WaydU8OWsuR90YAp1Cou8T0qIMwGTgH0pzrjjt6U23YMgbnF&#10;PYZGaxZvErPwMZqrNgdauSLg+lVJxyPSsGdcGU5apXHAIHH0q/KuBVG4bA6d6yaN4mdccZ71k3jB&#10;lz61q3Pesa7yBj8/epbsaruYeoNuPNc7ekbjW9qLZbGawbhN54rjaOmMrIyZkJ6n8qrtATnitU2p&#10;c1bsNPM53EYUdvWtIQ1CU+VFLS9HyA8igsfSugttO4XI571btLUKRtGK1YLQHGf0r0IwSPOnV1KU&#10;FljgngHoBV+G3G0HHNW47fOBjb61ZW1BU9q0sZORTWLb1qOZARk1eeDA+lVZgQM0MS1Mi7IBI9Kx&#10;bthubaABWzfEAMPun1Fc9dzGNT3HpWbZ0wiYOqSKDkjk1gzTlWJB47+9amrS7zXNT3BMu0YAJxXH&#10;LVndFe6TyRfaF3Ac5rA1S2ySDwG45rq7DDRNxmsnUrdSxzzk8Zoa0CHU5VLAjkDA61ctNMdPm3ED&#10;PAFXfKHIXjFXrWPcyqBxVRimTUkTaVpzj5iMr65rUliLxkVPaQbIwo6Y71L5BKn2ro5EcfMzJa2J&#10;GcYz2qlPCR06+1dFJb4HHX1NUZoQM981yzgjrpVNdTGRMflmrkEZyOPzoa3KsR6dPepoUyBgnNeb&#10;JWZ6UXdGhAh45rUs4+P8Ko2qZK8VtWkQOKcEZzlY0bCIM3uO9b1tCAABVCygHXH1rcsoPOkC9B61&#10;6VJHi1plqzhInhBHJRnJ/AY/nW5pigkcdFz+tZ5ARp26MqCNT7lgAK2rSLYzr02nYPfbXeebe5bi&#10;X5RTjnaaVAcDmg9KZJAw696o6hExt5CgG5fmH1FaDYqBgCP880+g0Z10xvbFVABM7KhyccZ5/IZq&#10;1IPmIHI4GD6e9U7VcXTR5ysOQB7k/wCANaEY3ZJpLUctzGk0+XRbg3FkSbdjukiHY+1bNtcrdRK6&#10;9+1OAwMVV+zCGQPGdvPIHeglu5dzihjUaOT1FOJGKogdTW4pTx3prfdFbGQmTTd1BOKQDNACjOaW&#10;iioAXJpKKKAGk8UvTtSg/hRj2oATIpA2adQq0AKv1p1IBiloAKKMZznig9aAEzmlBz7UUDrS5mBv&#10;E+vNH6UzGPelIPrmpNRd3NNLc0YP96m80AT0VGucdadzQA4nNNx6cUN1prEg4oJ5hD781Xnwrq+M&#10;c4qdmOelQTjK8fWgaZLQe3HApiuSo9aGbAPFAxR9360zuMc04vgDrUbPQTzDHA2tXNeIkBdcsB8r&#10;fyxXSswOeOtc9r5Vpozz09PUinIaZ82/E2NWFy2/cS5HNeN6zB8g3fdbsO9e5fEix/cTTIOCSCPW&#10;vHtdt8Qw5QgAnn/Cp6noJc0DxjxXYlb5gBjIyM1y5DFSuMc/X0/pXpfjSwH2QS4/i6157Iu2Q9e/&#10;ygcVaZxVIWZQWIfODwp4OK9/+Pbahq/w68LatdQLZxT28bbVt1jE0myJnkHcq7OXGcfeOa8JEYVw&#10;vavaPiTa29x8FfDVy90t1OtpH5SIrZSPyYwEJJxuVxJn8B2ok/eRlG6TR5DYMQkbB9jKxAGenPFf&#10;o7+zL4lXUfC1tEZNzIi9TntX5uaPKGyCwDkDtnNfW37IPjDytR/s+RgpU4UE9R1/+tVVAo7WPvK0&#10;kBi47flVocjpWXY3StECOQe1X4mzjjr71idC0CUZGP1qtJn61Zc5B2mq0nXrUSRvB2KUoGcAYqhc&#10;jtWjMMc1SmXNc51xMq5HOO9Yl/0OOtdBcJ1NYGooSpx1qWbROcvVyx9azmgwcVsTxEHb1x3NUpY/&#10;n9qhRNWyk8WdqDofSti2twiIoBAFUrJFe6Gc4XmtMOFJ9BXRBdTmqNvQt26DcBxmtm0ti6jPAA7V&#10;jwPznt64rctZDtAXv82410I4pO5KsA6/zqYoqjjnikYF0YZwD6URqQGwCQo65ptkFaf5SfSs64cA&#10;N1BHfNaM/wA6njJzis+4g3g5OFHt1qbNmphXrBlJx1rBu4mmBxwB+tdVd2AK/eKn0rCu08n5ccD3&#10;qGjqhI4fWlIRsn8q5dCGuCR0zgA12WvRlxIQQPTFcqNOYSZ3Adz71yvc9GPwmtYqBDx36+9UdSVR&#10;knjnirlq/lx4I5rO1CTc2RjHvVPYzV0ygiAscir9oQpXj/CqQIz61Zgb5gBxSi7Gc1dnQ2jK23HP&#10;FWwBjGDgjpWVZSbeTxj0rTilB6ZrXm0OZw1HMgAFV5osqT29qsuSwOMgDtion6H61hOStY1gtTNm&#10;ix2ohiJYEcVYkG6nxRZAGK4JpXPRg7ItWUZJGOPX3rcsYQSOKzLOPDAVv2EXAOKqETmqzNWzi6c8&#10;nvXQadDs+Yr8orLs4QFye3NbKT+RYO2CcAsQO/YD8a9SmrHjVHd2JbJRLKN+AryNMR6LHwPzJH5V&#10;t2qkQREjBYbiPfNZdhalkmY4Pm4hBH90Hkj6lm/SthcZPp0FdFrGDJBxikb7tKc84prnmgyGPUD8&#10;Kc9utTNyarXAMgEa/wAfy59vWhbFxKNhGDNLIR/rxv8Ap2H6AVfXg7aGQLJGAOny5/lT9v51SViW&#10;GPlxTSAOKfSN1pIRGfzpc4HHNJjFI3ArSJPMKTQW4GOKaTmg9asgQc07GB60gHWnUAFJk+lLRUAF&#10;FFFABR3xR0o96AFA9aMY6U6kzmgAzmlpAMUtAB3opOeKO/tQAtJnFLRQBu980Uh4FAOag1AnFNpS&#10;vvSHvxQKQ8dqfUY6U/IoGJjimn9KkqPIpx1J5Rp469aYV7+3apAM0w9MUh/CRREgMMdKee3H1puQ&#10;JM9j2p56ikhiNz6VEo3PjFStwMdvSmIPmPemZEcw6YxwTWBriAyxEnC966B+Cehrn9e5Tjggnk1f&#10;MWtzxTxfCZLS5Xjlj1HSvHdbsDJZnKZKtuJr3TxFbb7SfnO4nNeP6urpDMm75W6gCsG9T06S91o8&#10;112wS4tZYXHyEZx2BryLVLN7a+eIjBU5BPcV7lqcRlhkQkHjivMvFGn5SRyCHToTTgxVo6HGODkE&#10;j7p4+le1XM6Xf7P9jb2tgks6FzNM0h+RjLMigJ0AKxZ/Bs81440fzDnAYc/lXt3hr+1dZ+Ak1ujJ&#10;Bp9rK8KyKFy+JHlZSc5LL52R/sv7U2cLR882rmNgw42+lem/CTxbL4a8aabdhysYfyzj+6T/APqP&#10;4V5cUEbsuSdp2kg9eetbOm3RiVJUILxtuwOnFbvVHPB8sj9dPBWvR6to9rOrblZAciutWTeykHCn&#10;tXzL+y54+HiLwnFCZczwAKVzX0Tb3RZevQVgdtuxqMcjPSoJMnNOjfeOeaZKeeOaTKjoVpPmHv61&#10;WkXJP9KtP3zUD9TXOzrizNuhhMYrEvI8ZroLhcrWTdRjJFRY1TZzs8Yw3FZlyAvNbs0XyN/s1h35&#10;C5pbK5e7ILBh50hYYwKfNMDIDng9qqQEnfyQPWqdxqSW5JduR2Ao51FahyOTN19QWMKM4X0rWstc&#10;hOF3gceteN+JfE0sQeRCwA+YV5hq3xY8S6Xeg21lJPEDndyAfzqY1XLY6Y4N1D7NjvU8vrnAzx3q&#10;OXUoII8luewr5O0/9ozWLQBL/R5AoGT5bc/XpWhL8eLjULYtEpiHbf1rZ1HY6qeTVpySR9LT63bq&#10;qgsu0+hqhd+IrSJctMPZfSvmCT4s6hckgzAehrG1D4hXF5Md80irnJ2nms3XsepDh6f2nY+lNU8f&#10;WcOAHDD1PWuVvPiHayvtVwTXz7f+InlKsJ2dW7bjxVddeaHKbix9qh1TrWRxhsz3G71pbk72k4bp&#10;jtVI3gIB3gA9jxXj58QXUhUCU46DBpzeKruDeJJBsU4wDk1m6mlx/wBlTWzPU7nxAlqmeH+lUG1V&#10;Z2yG6815Hc+NLsybRyBkD2pIvF96oAOMk5J/pWaqsxll7SPXY7odQ2cdqv2r5XJPNeV2PjWQH96O&#10;M8gMa6/RPFkF2oXdgn1oVVHmVsHUhqd9avkD2rRhGDzWBp98siAggj1regkBjz39Kv2t9jy3Fxep&#10;Z3nBz+lRynAoUnbk8D3qORiWYVm5aakQ3E27mxnmrcMXGarQ4dxWpbx8AHp9Kz+I6r2JrGLpxjPa&#10;uh0+ErjNZVpGWZR0retl2R5Jxnr7V0wjc86tI1LGMSSqn/AjVyffKbeKMFmlc5PTao7/AJ4/SsnQ&#10;LoXMtxcM22Bc5bPRc4rY0OKSaS5upMhpWCxIeka9h/Mn3PoK9CJwSWptWkaoWRAPLg+RcHqep/Dp&#10;+VXFx+PrUEEIhQRjkDvVhRwa0MmOB9aaxyaPwqM8DOeKVzNMR3wMetMiIYmQ9DkD6etOdQ3Hr/Kg&#10;IFGAOAOlMtaEcvBQ+jCpD14qKcfKPrUqnmmiBeKjIzxjBp1NORTJbsNamt0oJNMZjiqRLdxSeeOD&#10;Sqce9Rn1zSg4NMQ7OKcDmmLTgTnrQAufalpvXigH1oAdQzD1ppJFIATjpigB49+npSkcYpKXB9aA&#10;HU37tLk+lIcmgB1NyTRkmkbK9KAHZGaAc0wEntTg2eoxQA6gdaKOMdKANw47cUAYpCe9LnPaoNQJ&#10;60xsincdhimE5pWHckX7op3FMT0p1FxDsimflS0zHNK9gFbgdKaRzTm6005p3Ail5IPSnLSPyKEI&#10;xSB7CtTV6ZPJ70pOFJ7U3bjIzzVE8ox+CaxNciDwSk8cZzW6wyDWTq6eZbyL/s0mWtzyrU7aOSC4&#10;jOV27uc14vrEeGnAJwCa9r1eNIRclsspB/lXjGtqPMmweC1YM9XDq5w17GRIRwD61xfiG184OSN4&#10;IwVxXfahCQ2QM8d65XU0BmyASSOgpweppVWh5hPD5RVeoB44r6E/Z18I2Pjz4deJtNmv44Zob13+&#10;z3CtgrJDBiZW4BIMJVgOQpBxg15KPCV94g1ZbDT7aS5uLhgY0Uc9eT9K+w/gt+z14q8PfDjSYtT0&#10;ia2vLK4luoJ7K8WMOrOJB5mcYZWGM9NoA7DOr1R5VRpNI/PfxVpv9k67ewBcRCZvLcfddQ2Ay/7J&#10;qpp9wUYoehHb1r3b9pX4Y+Ll1kancaZHDZRF9otzkcsWPTp2x6V8+I3lyAMpV/c1rTkpI5KsHCV+&#10;h9E/swfEFvCfjOKyllKwXDbSPWv0K0rUFuUimVgysOMGvyG03VJdPvIbqFissbh0YHkHNfoz8A/i&#10;TB4u8HWtwJxLKqBXGeQcVnNcp1Upc0bHvsUpHy5/Kp2bIBBrCtL7zFDdRWtG+5dwxU7mgrkVC4qV&#10;h+FMb3rFo1jIrOh2nNZ95EBn0rTcDPTmqV4uTjPFQzdM567jwxwODXNauNqn1rrbyP5D61zOrIGU&#10;1nN6HRF6nOS3DJGccZrm76Q3MmM5HcjrW7dHBP8AKqFvpv2qdd+SM9BxXK056I6YtR1YukeGVu51&#10;nlVWH8KkZFdHf/Dy01GzXNunHQBcVuaHpyxxLleAK6SKMDAPAHT2rvpRUDldaaldM8F1n4QQB1CR&#10;DLH5mK9Frh/Efw+iYiNYvKldtxCjGFHavrWazSRSGUHcOTXI+IfBsEo8+NAZF79+a6Pdluexgs1q&#10;UpWkz5Yk+HdxNPIICVjhGwZHUnrWNdeDLqV5wi5EPBYdDX0Bf6W1nIVZCu5s7h/n6VlPpsMdlOER&#10;QSpFKVCL2Pr6WY8+rWh82zWdxazSL5QbHcdKz766ZSzqjBgO3c17Bq2kw2VqFAVywLEkfyrmNU0a&#10;2iXytiMSPmI7GuKVKx6ntITV0jzNNcnjlXCsgHrVs6obhgeQcc5FdBeeHbcZQAKQOSD3qlLoSQW6&#10;lTlyOPas2jDrozDa9Tcd0mBTlvY1Ut5gwT8ozVqfw+N5BVT61Xbw0hx852jtWXIc9SEr6E8N1GxG&#10;Jd3rkite01FI8BZFXaRyDWTD4XDDcrd/mwfvCtK28OwtIFUEZI6mm6R51SbSakd9ofiqKwhTz5wF&#10;4xuPSup0/wCJ2iiTyVvY5pycbFOTXmMfgyzmiCOpJHTqc1q6X8MoICtwoKv1HGMfjUezsj57EKLd&#10;2ewafrp1BtwHykZwRV4vvJPauV8PpJaRqHPPTkV0ltIZMccfzrnUujPPaSehetlw9bVvHwMis2zi&#10;ww3DPrW9ZW5lYAA5PetYamVSVi7p0ILgkHisnx/4rTw3YQWyEC8vJBGgJ+6vc10Es0GlWklzcNsh&#10;iXLseBXzLN4qf4kfEOe980m1hYxwAn5Qvc/jXRqo6HLTj7STvsfTXg1ZG0xSVASRtuOoY9efYV3l&#10;hbmJiT2AIBrl/AMKy+HraRiDIMoI/wC5jnJ9+n5V2UK4wTycdK9CGyOKo/eZIoPXvUwPGMcUxQaf&#10;n0NanMNPTFMPORSk80hO44/OpsHKKoyS3rSMMU884NNfpVoCGUbsA8804DnFIeW+lOHWhAJTHNPp&#10;jjJpmbdyNjkelNPr39KeVxnuKYxwKpEMjZsUzfzUV05ANZtpqf2mdolBUqepqgckrI2w1SKemaqR&#10;5PNTqTjoKQ0S9DxS4FMJ5/xp69KA1FoxxxRRQMXAFLkU2igB2c0tMpc+tABjmk60+kAxQAdB/hQv&#10;SlpuOaAHUUUhNAG3jv8ApRTsdKWs7moznim7f8ipPzpCMUwGgEGnjp7+tAHPNLUgIc9qP4qWkbnH&#10;anYBtNIxTqbyaQDGPOcUIevHOetDEE801TgjPUjr70D3FYn0pobac8YqTjuKYVy2BTuIDnHIrL1H&#10;7231BrUkb5M5qhdIG3Me3TFJsFueP+LpmtJbqM8k9PevH9eQqnzDBPNesfExTHfBgTknt2FeV+IL&#10;p72aRSgTPQCsWrnsUtI3OZuofMibB6VxesQMk6naRXb25LoyE5I45rlfEEeHKjjZzilT0kaz+G59&#10;SfsPfD/StYi1nXrlVe7tZY4FVsFtpXdn2BPHvivZvit49v01CbTNJRWMUbSSu7Bs7fQdj+POelfD&#10;nwu+ME3wrv5I5JnTT9QjjEoXkB0ztOPT5jXrsfxU0HV4GnjuIsyDO7dk89cnOa5sTWkvcSPMjQ/e&#10;c83oXfE3iMeJNOu7XUIt4YMjKV+XPtX5+/ESwi0/xRdJEAiEngevrX1l8SfjTpmmaPIpaIvg7NhG&#10;c/h9a+M/EOtHXdXubsjZvb5F9u4NXglO3NIeLnDlUVuQwv8AvCCSAeK9z/Zp+JTeC/FcOn3DhdPv&#10;WCk/3HPevBYmYSEZwOnNbelylpEdWwyNkEdeK9KprHU8+i7SP1a8Pa2txsVnB3Y2nPWuws593evm&#10;n4LeM21vw3ZiZ/8AS4UAyepr3zw/qK3cSnPzjrmuOLPQnGx1O8HjNMdeM559KZExwCcVJWxBC3XB&#10;qvOoYnNWnGc461A6461k4m12Yl6hAPFcvqgKhsDNdjqKZU4HPrXNalbbuB2rCSudMHrc4a4iZ7kL&#10;g81r6NpxL47g+lTjTg04Yr8wPWt6wsirKwGD16U6cLF1KisXrO0KouTk1pRRYHI5ptuCEU461aC4&#10;rpSOa4BAB6j0qldqTkAYBq8elV5sFcd6VwTucj4g0WK+idHADEEZX6V55q+gS2BYbi6k8D14r1e+&#10;Ree9c/qUaSLlwD9aPaOJ6+HxMqejZ4Rr2nuzFdvt0rjdQgxOwYZ55r3PWdIgn3fKFYnrXD6l4ahM&#10;5I6nua4511c+poZjHlszym6Uu7O7EM3XiqkwzgnsBxXeX/g53diHHPT2rnrvwjext8gyD1z3rL2s&#10;TvhiqW9zl7rIJUH3zUS8ke/rW5J4Rv8Aef3Z6fhU0Hge9lZVcnH0rJ1lexrLE0ktWY9u20KApGeK&#10;3NFsHunyqkkH0ro9J+Hn7xWkctjnFd5o3hO0sQCE6elUq6eiR4GJxkF8JlaD4azHE8iAsBxxW/Jp&#10;0ccTADkjrituOFY1CqBgDtTJ4PkPFDvLVHzUqjk9Tk2ixNgDv1JrXsIiAMmoZLY+eBgetadvFtIG&#10;K4ra3G2aVmhLjiumsk8uIkn8qxtMtgWDd6j8YeLIPB2gXeozuAI0IRW/ibHArrpROKrK70PMP2k/&#10;iOLLT18M2Lj7Rdj/AEgg8qnpWT+zb4Ka+1W3uPLXybb94wcZz0xkfiK8KvNXu/EfiS71G7dpLy7k&#10;6dSAewzX3J8CfCS6D4NtpQv+kXiorsepVc/zJz+H0rtULsE+Snfud14MU20mq22BsiuP3R4yUIGM&#10;++c11CcGuV01Psfje8Utt+1WySKpPDBSVz9Rnr3rqgK64pI4Jbkw60v8qaDmkY4z6CqM2rA/HJPP&#10;pSqAv1PU+tMG4tuP4D0qShaisFMY0rHFNbpQIb70UuevFJ2xj61QPQKaetOpQD0NUjIjxkUx13da&#10;mximlc0xMz7xcRNtHOK5ead47lipxnrgV2UqB1IxXMajYsl6oUcE9a6ItWseXXhPnTRtWYbyELHk&#10;1bRfU1HBH5carjoKlAzx2rnPTQ4LmlAxQBxS07lBRRSHpRzIBaTJ9KCfSmlulIB9FRq5PbFPHSmK&#10;6Hfw0ucUg7UHnpU3GOopMimE55FMB54pOKQvigc9eDQB0FFNBxSk4rI1FB56UhPNBakHJ55p3AXI&#10;pRjFNB46UvbikAtNJzSg5pG4FUBBPKY4yRyaz3vpy/oK0Jk3oVrIvIrm1bKrvX2reNupxVuZO6Li&#10;zTsPu8epp4nYH5kPFZP9qXMeB5Rx6VMmrGQ7XQmrsjCM5mit4mcYNKtxGxB3Y/Gsr+1YVYhl5po1&#10;K1bnOKnlRarSW5sPKrrgMPzqldE+USOrVmyahDtyJMZ9Krv4gSPOTuUDArN0zWGIT3POvixGECur&#10;ruGfl+g5rxCO8+0M28ksGzk1614/1ldW1OVEAVY0Ce/ua8bcCO6mUjoT/OuZx1PpKWtNFGa5Ntrb&#10;Qj7sgyKx9eG2/O7pIvIP6Vo6udstrdnAMZ2k+v8AnFUfEfzmJyAdpzms9nc6FqrHB69KW0xSOCrY&#10;z1Fef31xPA58uRkXOAAxAxXpviG1xpdyUUKpycf5/GvLrtt0e1skZ784rde9ueXW02My9ke6yJXL&#10;Njgkk81mO2W2tx6HHQ1oTjlgMEEc7jjnFZcmVLDORnkDrWsDy5Xb1EUYIJH/AH0eta+luUkXHGDn&#10;FZaDBXPGefXn0rT01C04AwOaJ7FU0+ZH1j8GNSaC3tGDAFl5xX074U1cvtYNhT2NfI3wtlaO0t+g&#10;K46d6+kfDF2RDGwOBXnKVpHu1YXij3G0uVlRMHIxVwcjNcjoOph4lBOfxrpYZwRycj0rqTuefazJ&#10;cZzzUcgyPb0qXggnIA9qRgCCD19aGMzblTtOKxbu3Dkk9fWukljyOtZt3b4zWdmbqRgG0y5OK1LG&#10;DKEHOR2p622WA9Ku28YU9OvpVxVhTYioEAAycetTE49af5QUZPJqKRiD0qyU7jXkC/Q1RuZxg9qf&#10;cSE5HoO1Zd3KRjmsG7GsUV76bIHP5VgXsowc8+lXL+4baecelcxqN6URs8+1clSdjuhG5T1SYHcB&#10;we1c3crliepx1qbUdVMh4FYk2p4JDA5rhndnfFNEssIOf8armA/n3qF77c2egHr3pv8AaOw427qw&#10;szXnZZWIDtk/SpI4PnyMDIqH7SHxjjNWrRfukt2oumZubNC1hII53fStW3QBazoGCdD+VaEDdMAD&#10;1rVHJK73LiDPTiiRMrwMUsIyan25GccV1X0Ocy2gCvuP4U+3h3PyDkU66HORz9at6Vbb5AccDvmu&#10;dK7FKVka9rGIbcf32HBr5T/aQ+IsniDXf7Dspv8AQLX5ZGHRj3Ir2n43/EiLwJ4Rk8iQDU78GG2X&#10;PK5HLivj14Zb+XGTJPLIB6ncf/r813wjyrU44+/KyPQ/gN4Mk8X+NrOFFICMCGA6ADJY+3Br9ANJ&#10;02OOJIoVEcMCCJMcZA4ryD9mj4YReEvDH2x4ydQvFGZGH3E6n8Sf5V7PrmqW3hbQrzUZlP2WygMr&#10;Ip5bA4A/GuqNkuYKkrtQXQyLlZbbxXbXAXeqjym3DkKeQR9DjiurVgzfKQc9MV8unxdqnirW/wC1&#10;9UZpLgnEFvHwsS9kUf1r3X4cfETTvE9nHo1zbQadcwZQT7DuJJyd/qOw9K56WJhUbRFehOmk90di&#10;n1FO27j7fzpu3BYEgkcZHf3qUYFdxy3uGDx/WmlcU/IprGmGxG1NPSnYz7U09KCRD1pCeKDxyaAp&#10;K/jTTuRIUDNKTk+tIRikOVb1pk7i4NI2CfSkJx1FNJIPNWJiEYqvcRjKsQDg5zU7EVHMMpVRM5LQ&#10;cBlRjrT1GO9R27bowe+Kk3Ui47BjrSU+omcDvUop6Ds8U3PPtVea8SPjOaqvczSnCg4qrGbn2L0k&#10;yoMkgfjVOa/B4TrUcdhLMcyHircVhGnOMmq0JtKRUSad8YBwav2sciKTI3zHtUqoEGAAMelOqHsX&#10;GPcUcdaDx0oznrQ1QWBFIVOPWlyadTuwGgc9KSlyRSU1sBug5FFH0orM1AZooooAQkinD6U0jNPD&#10;U7AJnnjpSMcjNOP0pp70IBhFNbr7VIR60mMiqiL4iuYkPVAaY8ERGSgHvVkjj/CmMvapuyVFPoU3&#10;soHBLRKT9KqtpNs7N8n6VplePQ02PAXAGCfWnzMOSPYwrrQoCMLkGud1vR47aAvvI9hXaXhw47/S&#10;uQ8W3htbC7mcLhI2xnpkjH9T+VDbtcqFGLknY+fde1Hy9ccklRvIJPSud1pfs1xuXA3cmqPizUPM&#10;nkZpCGkkJUenNW7qdb7Q/tIyWAww96zadj23aKsjA1ZmkguIsgFlypHI3VWeQ6lo1vKq4O3ke4qQ&#10;3X2izguEGOCp+ozkfkRUOmfura4gT5WB3+vB/wAmspPU0pmNrcG/SrgAZIXqK8cv8wSOhA4OeK9v&#10;uvks5025yh4NeJ6+f9JdscAkYFaU3c5MTHlRhzEDH8WTVKRQXwvP86tSnKEnjnt1qJlG4E8Y7Yro&#10;SseONVQW6HPp61ueGwGvowckZ/pWaiZXJ5at7wtAH1CPK42rkEdKirpE2oK80e6/D4lIY+g54r6B&#10;8I3ObdQ3OK8C8GgpGnJB7DFe1eEJMAZ5OM15SfvH0E17qPUdMuTbncPunqK7DTtQWSNQTwR1riLE&#10;70UDjIrTsrs2zAH7ueR6e9dEZWPLkju45cjAxUitkYJ/GsSx1FXjBBBrQScuOMe1b3TM5FzhwM8V&#10;WkXLYAqQSZXqM0nVcn9KfMTcgEe3IHSnwrtIAp6c4BPBqYLgHirKv3I26elVpRgkGrjc52iqk/pS&#10;ZUTOuOvT61k3jfMRWtcj5yayp49xPrWLOmBg3qs6nGRmuY1aJgpBXiuwvUx0JxWDqMAlBzmuWorn&#10;bTdjz68jO5weD2xWTPbb2LgHjp71295piPknrWXcWgTPy4+lc/LY7VJM4yZSpwST6ZHSmbc8/wBa&#10;27q1WRvu4qlLZnPYH0rCSsaaFZCT0OBV6C48sg8n3zVVLcqc9RViO3PXoBWdkQzYtbkyDP61q2h/&#10;Gsexj2jFbdknAFXFXOepuakA24xzUztwcDAqGPAI4/KpGOVOemK6TictSnNlnwBmtOJ4dN0+W6nk&#10;WGCNS7uTgADvVBuXHHOeleS/tL/E5dD0eHwrZNm9u033TA/cj7L+NOC1OerLoeNfFrx43xC8aXV9&#10;k/YLc+VaqCcBV/Dvz0r0D9m34RT+PPEqajdoyaVavlmK43EdhXlnw98GX3jbXbaxtImMS4aVtv3V&#10;Aya/Qv4XeGbHw74XsLGxgWBFjzJgcsa646uwv4cU+p2VhaRWkCxwxiOJQAijsKyfH+iTeIvB+qaf&#10;DgzTQ4QEcE5rfRSB6YFKR3HXoOa6Wrx5TlUmnzHg/wAO7KOxtE823+y3tuWVmmAUhh3Ga6vSPC1l&#10;c6tHLpm5Z5G3yuOQeeT+PNd7eaDp+ozF57WORh1bbgmr1taQWSFIIkhjPGEGB+VeXSwLjLmb0Np1&#10;3ImVAiqoOQowKkBI7VEBk9alzivWWhxgeKaxpTmmtTKEyaaffmlAJ68U0rg0EFa7nFvHuPJrLk1K&#10;Zz8rfStO8tftMRXOKzJNGlHIb6VvBxOGtGbdkC39wnBOalTV5Byymqj6TdL0OQO1Nawuk/hz+NaK&#10;3Q5v3sTTXVwwwwNSxXsU2eorCe3uweEphS7OcR8+tLlQ/a1F0OlDrjg5pspXYTuGMVhW9teTDJZk&#10;+tNlaaAFCxYjvVKBNTEOK1RZsdUEcjpIcKCcE1eGrW5ON+T71ysyluoJBNXNK05ppVJGRnmicUKj&#10;WnPY3XvWY4jUn3NJ5M0zEscCrioqqBgAinEYHFYnoKD3ZVSxROWAY+pqdVVRxgD0Ap5XNFBSikJ0&#10;45oAxS0UuYoKXBoHWkqACjOaO/tQeKdkF2A96dkUzn2paoBc59qQ8gdqMe5opcwG3S7qrCWjzunN&#10;Z6GuhZ3UE5FVhLke9Hm+4/OgCctzT6qiQtjIBqZXyKdwJKKaDignNIBTmg8DFNJ4oz60ADU1uaD0&#10;phPWgpKwhPJpuRt7k9s0kj4PHpUMlxtQgdTQNalG6mPnO4ztHSvKPjNry6boK26MPMn5IJ7c16ff&#10;ykIqrheQCx9+tfNPx21wXmtm3iJ8uJMFhUyfQ6KK19DxXxBfF7x3DFlhULknua2fh1rRv3u9LuH3&#10;GVN8Y9xXA61eeXaSANtLNzn3NUfDWvzaVr+m3oJ2RS4b3B4/kQfwrROyNHU949BEJspL6zZshZN6&#10;j64qPT2C3qbWJDLtPvWnriRHV5LiPlZBnnv/AJyfyrDWXErgAmRXDKegFcdRnfRexavgMncMZyAK&#10;8X8YW/2a8uBjAySPpXsuozK1sX6kHdx+teUfECDy7oSDOJVxRRetjPFw925w7EMvHU9DSKNzDJPT&#10;vTyhKDGF28j3qSKMggnBbnpXdc8BosWtqZbgDadgGW9uK6vwvbA3+McjgH0rIgj+y2wHPmN+WK63&#10;wXab3DlSSD1x1rGu/dO7CQvI9S8Np5MkSjOa9f8ADY2eWw6AV5ToEBMiY7EV6v4Tcy7kI5XvXkrc&#10;9yauj0jTGLQqR26e1azLuGaxdJyoAHStyJcgZ/Suhe8ea1ZkMd29lKM8DvjvXQafqaTrlT07VjSw&#10;rMu1hWe6yWD74srg9BTT5XYmykd7DODgg5zUzTAEDJxiuU03XEuhtf8Adydwe9bEM/zY3cetdEZq&#10;TMZQsayPtYGp/M6nHXpWZHPu75xVqO43qF7rzV6GbRMxJ9qgnOM45qYybsnqKrSPlTVXLUmUZ+ST&#10;3qjOmc1oyLn8aqzoAc1mzoizCvEz0rEuovWuhvEzntWPeLgHPX1rFux1wdzAuY9jEdKxbxPmI7Vv&#10;3YBFY10vPtXE2ddMxJoOWYd6qvbFucVqS9OBgjtUL4IPb1xWTkjoM4QA+5p8UHQH8amZQCO59alj&#10;BLZ/WsnKxEpWHwRrnPStS2IFUkAAH61agYZxj8aakcs2X1Py+9PLbVwWyPWoIznHPFSu8cSF5pFj&#10;ijUs7twFAGcmtV7z0OGT6mX4r8UWfgbw7e61fFSsCnykY4LyfwgfQ818P6rrl74y8RXWqXsm+e5k&#10;Lbj2HoK7D4/fFZvH/iFbDTpSmhWmVjVePMbu341wGlTAy/KQFzXdGDijkjPmmfQfwEnGna5FFB8n&#10;mJsJxycnHNfa3h0BLNAikDGOe9fA3gDVG0rULa4DHKkYx9a+7fBGoxah4etLqN94dcnFFF62OvFL&#10;RM6lW4/xpefaoo35BPpUyc8V3LU85ihNo9T3pSmODS5xnvRk5znJpi5hAMU5jTMmlJoAUniim5NG&#10;TQAuc0HHek+lHU0CsRsM9KYenU1IefamFutBI3OOKUHnNGc5pm7HQ4qkwFyOepo/AUmeOtIWqk2z&#10;Nqw5yDkYrD1SYRylQMnvWtI+0e3rXOXMvnTs1bwuedirWH2iiSQZGRXRQxrFGAo21hWC7pAM4Nby&#10;56Uqr1Lw0fdH0u0UAZp2eMVjc7Rp46UlK1GefapASiiigAooooAKKKTIoAWikJ4oyKAA8ig8ikz0&#10;pQfelYDI/wCE9sDwXx7E0reOrDHLYryW31a3jYB4s/hmnT+ILRFB8o5+lZ82h6To26Hq/wDwndiT&#10;w35GpB40sBj5wPxrxyXXEmQ7IsehxWeZpZ5gAMc84NTzplKime+WPim21KTZAwZvY1tQSMVrx/wS&#10;4gvk5yTXrdq+6OtE7nLOHK7F0McUu7vUaninZ4xVXIsLnOKQsTQTg0lIVgyTTGbPtSk+pqKRqB6j&#10;JWOCR2qnNJtzznip5SSufSqMzAsSfpQUkYXijUTbWrndtVELEg9T2r5G8c6v9rvNRuT9xOhz1r6L&#10;+LmuHS/D0+3hnyMd8f5x+VfHXjnVX8k26sAHO5tvHWobuzrh7kbnD69e/aJVRDlevNUtOAmlwOUD&#10;dCOo9f5VHdj947HGAdo55p/h5lF+hwTn5cdq1WqORSvI9Vgv3uvDdtMRmSNRGz+pAxmshJz5hY/e&#10;HU560un6qJDcacRiNRmPHTPf+dVnIjkfOdzqcLXHNbnqwltY6B0WWy/djqM4rzvx2hlgjwfutjFd&#10;vpk7eQilsEDFcf43Xa67RwX6VnTd5I1xPvUzh4dPMsu04OBkewqWOKNLvcfuIcY7mtzTYEEDuV4y&#10;DnuQKxLmPYryj7pbIJ716EXc8KcbIjadppQOihga9S8GWRjtYQ4BZueK848L2A1XVo1BygOWB9K9&#10;q8PWa+eAowuABXNXd9Eelgo/aO18PWJZkI4HtXqXhq3CKvGD3IrkvD2nhEXAyTXomkWu3aOn0rgU&#10;LM75SN7TU2sMmt2FcqKyrSPBzjite3UbelbQOCXcn2jGcHNRSxiTsPb3qwig8c59qQxhTVNGadjD&#10;u7TjcoCHtgdKmstTltiI5wXX+96VfltxIS2TkVVeHI5FRFWNOa6sa9verJho2BB7VejvAMYGCetc&#10;oC0BBQ4NXINQBwrkgnvVc/czcOx1KTAqMHrUbyDcRnt1rLgugQPmz71OZt3Iq07kJFhmG3BqpK+C&#10;cc0ry9qqSy4PHGKUp2NYle7OCQOawr6QZ44rUups5OcisG9lyTWDmdcGULtgM81kXTjjHFXbuf5e&#10;3FZk8ma45zO2OpSnkw3sagZs/jT5cluDx2qML7ZPY5rmczcQ8uOOKnjj20xVPfrU4Ss3M5pSFTpi&#10;p4W75qMREjPQU+RobO2luLmVYII13NI5woH1q4Xlsck5ovRcJvIAGMnJ6Cvmj9of46LcvN4Z0G4z&#10;ACUuriI/6w9CoPpVP44ftFreW8ugeF5SkTnbcXgPLgdlPpXzrCGd2kdt7uSSa9mhRsryPHrVr6RL&#10;6zFvx429OO9bOjv8wDduhx1rDjBJHf3PWt/SoykS9zXVUWlkZ0X712ej6Rc+VarjhgOCK+l/2Yfi&#10;glzbSaBezfv0OYj2K+lfJdhqbLP9njbHGTnvWx4a8S3PhzxHFd2rmOeIhwBxn1H41zR9xntNqcLH&#10;6VwzbzyCB61dSQ46Vwnwu8cW/jTwza3UTjeUG4E5IOK7VG2kcnFdaaaPLkuV2ZaDetBPNRq3oc04&#10;HNaIxFopAc0bgKZYm7npSg5pq8kmnZ44oAM8ZpCSKVjximM3NBLEJ9qjZvSlZqidsd6RHMxrygDN&#10;VX1aGNyHcDHrWfrWsCyhyOcelcjd3r6mUkVSqA85pmqVz0AazARncMUo1CPHeuSsYWk2zMAkY6KT&#10;1rTDOrea2FQDIHrVJmcvI0r7UFEDYGS1YQckk1JPP5gZpHVV7JXOv4siXURYwxvJMem0cCuhTUVq&#10;eXVpTqS0Ow03Al55FbsZJ57dqydIs38pZJhgn+GtdcDpWUnzbHXRpuEdSQcdOaMmkpMioNRaKTPt&#10;RuoAC1JzSUvO7rQAuc9qA1IWx2puRQA/PtSZ4xTcnNB5IzxzQAN0pQSO1Ge9G/3oFYTIpaTdS0mJ&#10;niX2GE8sQM9akbTrIDLNyBjaalbwjrrryi++R1pn/CEa1wfLUE8dCa5uVnvuUH1Gi1sUXiqk7W4c&#10;eWNtXk8EauCNyKQDipD4K1ZwPlw3rUNS7CjKC6kvha5WLUI+MHOM17HZuPKU54I5ryXSPC2qW13G&#10;8iKQpB4r1SxLJAobqBzmt4bXZxVWpS0NONqdvqqrkUvmVoY3LBcZpN9VzLjvRv460CJncH2qF3/C&#10;mmSopJPegqw24kxGSOtZlzchYmY8N2FSXNwMYycc5Irm9e1eOwt5XyFKjgE9TUuVi4q7PIvjZrhm&#10;lNuzk7Rz+H/6/wBK+TvFGom41GUY+7kDnOfSvaviL4kN7cXUhOc5+ZjXz5fXAlnmYHcCe31qIJbj&#10;rSsuUqSZllVRwF6nNaFhGLSGS6LDEI2g+pNZ0ILMcjC9sUupzloo7VSAo+Ygdz611rRHHzG7Zai7&#10;RpdqxV+vPfH/ANat53MksVwoDBxv59O/865PTmC2uwAFckYB7966DRDIbV0Y7trYBNcNRW1PSw7v&#10;Y17V2yQcL6Vl+LNNW9sndRhhznNa9vET8+3Jxt5p91Crw/OucdhXFzcstD0pLmjY4TTYxPpxAYIW&#10;Uqua2vh78LpviXryaR/aVno1nGu+a9vZAkaj1AJyx696ytTCQSskSdGwAtXtMgmmfy4SwkfgkDGR&#10;9a7o1LJM8d0nJ2udKfBel+DtbvbHStUTW4Y5DEt/Eu1JSOpA9K7/AMHaH5jLMyc+9ZPhbwq+xGmH&#10;AHANelaRapAiqgwKwk7yuerTjyQ5UdDolmMjjAHpXbabCAAMc1zmjw5IxXYadEcrWfUzmzQij2DO&#10;KuwD5T1pYogAMCrEcW3n861UbHI2CrjvxUoHPTP1pABTuh9vSqENdcKRj8KpzwFcmrpfC8D8arzY&#10;IPJOaT2JiZs6kDn71ULosAelaNz8uazLlua52tDriQJfy25+Vjj07Vbh8SEALIMH1FZVw/JPQ1Qm&#10;lBB4xmsuaxsopnYxaysgOHGT05pJrxZF4P1rz2ecq+UZlPsajHiK5tcZbev901jKsuo1Qb2Z193q&#10;A2kDkVlXN3u4JPFY3/CWW8h2yIyH1qJtTt7jJjlH4msXVTNlAnuJ9wNUpX3gYFDXKuCA4PtUTOuR&#10;hhWEpXLXujWQt1OKVYwMAc0okQnrTvOQdcfhUaktsdDHzzVqOIDrxVZbtFOAuamjleUjd09K1jG5&#10;zybLciKMDqPavjX9oj4i69q/ivUNAE5h0y0cRiCEY38Dlvz6V9jzkJCfp2r5R+NXhY6f46utTZRL&#10;DekHLD7r9P8ACvVoKMHdnnVoymrI8CSzcgiOF5duOFFPiBE2xwc9SDxivc/B3heGS4WOVTErgkmN&#10;c5OOP1qj4++HY1XxFpOmaeVOo3KMSVUDbECAWbHQV1wrqTsefOk0jyqBEZgM4HpW7ZyiBQxxkCvb&#10;oP2NNevfD802jalaXmpJCZjZMpV3Qddp6V4IyyRyNbzKY5YzseNhgqwOCK2ktmFKWrRsafMRco5Y&#10;9ea69NIN+PORtkyLuB9R6Vwdk4WQckfNXoWhapHbeW0qlgVCHn2rmlo7nr0JK1meofA/4iP4F1iO&#10;OaUnTp2wy9lb1r7U03U49RtIpom3pIAQwwRX5vRSi2uDC5JVuQOw9zX0/wDs9/FLfANCv598kX+p&#10;Zj95fQ1NKdnZmlanzK6Po+J8AZ/Spg+elUEmGMg5HXIqZJtw6V3I8zlRazikyCKjEmRTgeKYMdux&#10;SZNNzz7UbhQTccTg0wnrSFs0xnwagzB2xWTqmqx2qFcgN65q9cs7IdnX1rmr/wANXF/Ll5flJ6U1&#10;qNLuc7dagb+7kRpT5Pc+tX9Nt7eVG3SERL29avN4TXCpwFHU+tTxeHgkgHAjXqvrVG8mmrILYW0s&#10;bFpMRr0Ud6iu7+CJC8gIjX7oPpVz+x1MxcKAvYCqOp+HJtSjZS4VWHSjW90YrV6nM61qUl/cwpp5&#10;8yVztwOw9a6vwv4Xj08faZlV7tvvPim+GfB8GhoWwZJCfvnrXShjg0FNLoTA+nWnqahXOc08MQKd&#10;ySTdRvx3NRMxyc80hamTykxbrTcnmohnJPWn7vrQHKPJyfWjdwOKj38/do3mkiCTdjvmml80zeR6&#10;U3cSelMCQsRjHNHpmow5HHWjJHtSuBJk5xQWxUeT/wDWozk9xRcm5LuFJnAP6VHkjjvS7vWiw7F/&#10;HbHFIUyOQDn3qdlpm0elQjaJFtHt170NnPQD6VIVFJgE1RpYZtA5GB+FNR8NyKlIGKhfjP8AKgon&#10;GG5HNNOfeqEkkkGWjIb/AGSarf8ACRQxMFmBiYd26Cp5hWNN396gF2VkKsPl7GmC+t7lQUdXB7g1&#10;HcOjLgcnsfSmrC1W5eaTj1qvNIVUnGMDPNUDqZgGx+QOnvWbqet7YWAIAI596Tv0LSuLqupbImZ5&#10;AsZ79MivKfiX4lWe0Y2z4jC7eetWfFXjHzmaBHyFGCa4PW7g3emyRIrFT84OOSa56krG9NJas8c8&#10;bakWglYvufG3ivLpFZY2HByeQe9eg+LoMx/P8rBvujtXFPCTIo244ySaunqjirv3ytbxFYWdhz/d&#10;zWezKuS3zydSc1du7vzYmjhUgZClu5qrFAPv7S7dAK6dlqc+70NzTI99tuxwpyAB3710trFn7OIw&#10;zF+SidSao+H9HlvITAQEdhkj0rvfDmlvp4jd0VpFXCsOtc02pI9GnLkSMy2hxlXBU9cdKY6ENIvI&#10;9K2NUt5ROJShC9d2KpXsIVUfkD1ry56Sse1TlzWZzMvh+W6uS0ePmwckYrs/CvhmPTyJJSHf1NVI&#10;RgBlbH1re0z5/vMWbNbKV0ZqCUr2Oos5xIVWNcCuo0mxeQhsEj0rD0K3WXHyHHrXfaNaM6qqrilq&#10;2XJqJs6NabUUYx7V1NhBgDis/TNOYKGIzXSWFsAoJFdCjc8+cyeOFtoqTbtFTKvGBTXUc1vynIRN&#10;znjn1pFzjBwaVjjpxTd49azaL94Vs+nFVZmI9qmZgRjBqvKygHPNSxxKFyxweaybhjzzitK5zzg9&#10;Og9ayrk8nvXNK52QKFw/BNZlxIcHJq7cnGRmsu6OOgzXLUOuxSuGJbg1mTzbfc+tXLhtvf61l3RP&#10;OK45s6Y7EEj7z61GwXbxnj04zTS2CM0zfjjpWNtbl6Eo56Ej8asR5C/eqqpyQf51IjHd14pWuJ6l&#10;xWKjtT0yW4qunzcnrVmLHvmtVuZyLUYDdeDntWhAm3nORVOIY7VcUgLxXVE4qg64I2dfwrg/GeiW&#10;+tRyw3EayKRxkd67S5kwp5wMdK53UzvB4/GuyDOZo8Lube88H3hk+eS1VhgjkqtelfDbwBD4n8SP&#10;4ls5zJeSwbDGx/g4JA/TiotUhidJEkXerD7pGefetD9n/WF8NXd9JIGe3hmwiDqq8cCuDGt0oqce&#10;5jUi5Rdj2bStRudMBfToZ7jVI4ykFtCP3krnjb9M1+efjDQ9Z8O+LNUtfEVjLpuqvO88tvOuGBZy&#10;3HqMk9PSv0U8P3TTSveoSjs3mK+fmBPOQOxryf8Aa1+F3iP4u3egaxoem29xd2Fs0F0Q4jlnGV2n&#10;GPmxg9T/ABGvVoYmm6a5meQ4uMz4whmAYHnJ/EGur064E1uIwchRkjvWNr/gvxB4QuWTVtJurIhs&#10;EyRHb+Y4pNJv9r5z9/gkdq1lKMlozspTsz0nQrC28R6dNZiQR6pEPMgOOWA6g/WpNA1C50q5iuo9&#10;0V5DJw2ccjrXJafqMtnfwTQNiRPmHY8f0rq9Rvre+v0volMfnKPNjB6P0yKxa5j1qU9NT7X+Evj6&#10;Hxn4fhY4W6RQHTOcGu/Vs18U/CPxbP4Y8QxSRyEwSkLIp4r7L0q8jv7KO4jIKON3FdVKfMrHNXhy&#10;tNGpE2RT8/5FVonGcirNdJxSCmkjrSnpTScA0iGwPXB5ph/OlJPSg+tSSMYdwcUwn61Ie9NK5NND&#10;RHgZ6YpnPAqVhk56Um3mqGMwRxSd/apMCjZn0pXHdCUAZpdtO75piAdaUn0pM8e/tTSfSgBzNxSU&#10;n1o5p3AXPPtSFjzzSE9Pam7h2ouA7J/D1pfQVGehwelLuoRkOHJopgPSjdzn9KbYD856ikByKaW5&#10;pCeDmpAlz+fakH0zTN3fpTgcH/CgTVh23Ax1p2OBTAcUqn8KCTXK8UFal2+1Jtx7UG/MRbcUm2pv&#10;LBp2wUD5ysR7VGVJPTNWivWmPFmpuK5VkhBHPOfaszUNHgulIcj8B0rbaIMMFsfSqlxbJjlwufU0&#10;mWpHDXnhuaMk217sOeRmududR1rSJiIv3qjvndmvTLTwNc+IppDaJLMQfmYAKg/EkCsLxZ8NPEWj&#10;AymNvL7NvBA/EVjdx3KVSEnZs5G28fSzP5d3Gqns+MZrn/FfiuRUZCNin7uO4q7eeHNQkR2kQeWO&#10;uW5/OsC/soXiWIr8qj7xOSPpWylcvRbM5eOZdQnCzbQSSVCnnFSMjQq6KHYfdyf6V6r8OfgxeeKl&#10;W6SMW9kGw13cLt3D/Z/vfyr2b/hS3hvRLINDpbXlyfvTTOCWPrjoPwxXl1qi5jKWIUfdPzs8ZWEd&#10;xezpAfPYct5fOD6e1cRrmly2lmo8s+ZI2M4PHtX6Sal4JsEDFdBtmxyA39AK8v8AiB8MLfXdLu4I&#10;tMt7ebAkR0XGGB4xWcMTy6GCnzPU+DrvQ7yythJKmVZs/LXR+GtEiunQsnQ/icda+g9H+HdvrWn7&#10;J4F8+MtG6EdwcVe0L4OnR7wvEgkjc/dbqvritJ4xNWOiEYrW55LaW8cE6GOIq7cFu1d74G0u31jV&#10;VjmmVIlG7GPSvQ9Q+FKLHtazCYBO9myD9K4TU/C7eH71SGkTknK8Y9qmjiFqbaVNEWPGuiBZfs0Z&#10;jIkyVI4ArzaW2YRz28nLocf4V6va6Dc6zafbFlygyoDdQB3rkvGng680oLqYt5I1B+bcOGHrUS5q&#10;l6iWh30akYWpt6nI6enyqu3HFdh4f0VnYMy4XuB1Nc5psXm3IA653c8V7d4MtbafT4ZGjG4jaxNb&#10;U1znRVnyok8P6EWC4iCj1ru9M0sQAD+lR6fCsOAqACtmKyeWdZF+7/FzXdGCSOCVVyZpWdp5YDfp&#10;WgkYHAHFRxqcY64qdWHrWljmFY4HoajfvT2fIFQySYAJp6AQTH3qESjNLO1VGmxXObqN0WvMyR+t&#10;QTOCM4BFV3vFVcAZNMact6D6Vm2UlYZOA2ecVmXUB6A8VoO2VyTz61n3Bw33q52zaJk3K81l3KAd&#10;Oa17nkE5yayrhua557nXFsx7tSAccVkyAnqK27k5B4zWVcDNcbsdS7FCQc+o9KiMZJ6cemasSL/k&#10;UwDaeDUFCIpVf61KijjPWkHWnr781LdgJkHAxirEQGagXgip0OMelUjJlqNv8mrAkwBk5FU1bpin&#10;Fztznn6V0o5JLWwXEmVwaxrw8461oTycE1iX10I3IxurqhsZWZm6haBw7E4bHUVb+CWgC7m1LzlG&#10;xpiqAfQCszUtUEMDcZOO/Suj+E881roIukyrO7MPzP8AhXl5jO8UkZzi+U9g0HR4Ir5I2cpErBSc&#10;ZwD1P4Cum17SJNDlQJKs9tKN0MycB0+n41zGh3ZuAGz8x61pXYkeFQZGIThQT0H07VNSrTjQSUdT&#10;wpxbmytcRWuoxNFe20V1ERgrMgbI/GuK1j4FfDzXGZ5dAtrac8mS1JjP6V0007Rnk8UJOjtjeAa8&#10;6OKlHS5py9jxbxV+yRZzq03hvUmjfOfs930J9j/WvIPE/wAPPEnw/uBBq9nIkR5WZAXjP419s2zk&#10;c7sjNW7qK21ixeyvrWO7tXG0xyruB/PpXp0ca/tM2hWlT0PhXRdWEEyKzfvlYZ44r61+CPi8X9h9&#10;gkfLKA6HPGPSuL8a/sx6ffRyXHhq6+xXHX7NMfkOe2a5j4W2mv8AgbxhBYajYzxOp2qwUlXB44PS&#10;vShiI35+h6Hto1YWPreJ/UZqyHNZWnztMQ2MD0rSW4xkcEe9OWYRjK3Q8tz1sPyDmmElieePanr+&#10;9Hygq3pTOV4IwR1xXo068Kkea4ua4fjTmAI6/lSZFKD37Vrzx7hdDRn1owQRTjjHf8qCeapSXcOY&#10;Yy5NNCZqbPtQB61SkSRbMcdDShMCpduRmjHtTsO5Ht4+9+lNZM+1WY7d53IRC30FNkhaI4ZSp96z&#10;U4t2TJKxQ4pAm3H9KsFM00qK0KUmQlaQ9amMdIUP/wCumVzEBPBpv+eKlZMZ5pCm3rQHMRKO55+l&#10;KTinY4GKbt/yaCAHB/wpOPT8aMGjIPHXFACZ9OaFUFuf1oPXrz60o7j19aAFAGOlOyP/ANVMBHAp&#10;wIHJ60ASDGM9+wpQPSmqQD8vXsasQwGXhRgetBBtFcYz+NJjjgZ+ldY1tbpnFvED67AaEkSIkiNA&#10;e3yD/CvP+srsZe28zlBG7jhSfoM1KumXjn5LaU/8AIrqlvmTOPl9McUG+PAJJ9zxUPFdkL2pzS6J&#10;qD9LaRT6tjH86d/wjmoOMeUq/wDAx/jXR/a8gc4pGuGfvioeLfYXtGc4PDWoMvKJ9PMFSw+C72Vs&#10;M0MSn+Jn3YroBOeDk5HQGpYrkggcg8dqz+tsXtJG7pdjDptlFBCMRqAM4wSfU+9S3dtHdwPFKoeN&#10;hgg85qCzn3xjmrJOa7vaqpAhHjPiT4YxXV/Msl69tbOeFRAx/XinaB8NPC2jSrM9j9vuVxtlvW8w&#10;Lz1C/dB/D8a9F8S2fnwF1++vcVx3zMxB6jqK8WdecW4pmqk31OqS7ieJQqoirwu0Yx9AOgqF7wA7&#10;WOAOnvXPwzMn8Rwasmbz1znn3rnlUbdybFbVY8MWTO01zV3ArT525/p9K6SdtwwSTWPeRqWPtWMp&#10;WN422PL/ABN4bbQNUOqWkJezfm4jjXJU5+8PpirujyQajHHcW7rLE/IYV3IA5VvnU8bTXPz/AA5i&#10;8+S90oyWjycukTAAn1wQQaUW5bF3RrSaSqaeJN4SAjknn+fSvIvHWnjxBcNZafAJB0kuSOFA9Pev&#10;Qm8I6pFGRqWqX01s5B8pFAXj3jAP61WuNGSzQ/YoJLdSuMsAT+AxxW6m4mlOVndHifhjWH8F64NK&#10;12Hfp8kyjdnHmJnJBPbgYr0f41eKNJ8Y2saafZQ2VtFCQBGo3SE464A6e1Z/irwhZeJLWS3u423j&#10;7kncV5vqPhHxLpEckFsxu7cnaHQjcPrkcV008cox5DujTVSXPszzUt/YupNCxzg/KQc5Fdv4M8Ys&#10;szW6krGWyM0+T4J6trGmTXKRvLexJ5pEYyB7VxGmadcWF8IDJmUMCY+Q1dcOZJPY9ONSFS6PpXQd&#10;Re4CE8g9+9dlaSkAY6GvKvDNzJaW0TScZA4JrtrHXlZNuenbNehGatqcM6bvodcJwe5H0pwn28HG&#10;PU1gRaoGHJy3arS3i7fmOc1fMjP2bNMz457VXa53Zz0qm16q981BLdgg4rFyRSj3Lc0/bvVGSaoG&#10;u9468+tV3nzz1qXI1iicyYbPWlE2DzwKqGfpz1phk9zWLZrZlmWYMev1qnLKBkigyccnn6VWlkz7&#10;e1ZsIqxXuHwOtZly/XHJq5dHI9azblsH0+lcsndnXFFK4PJycewrOlbIPHHpV2dsjn71U5Rgetcr&#10;Oopt703aCetSFTnOMn1phGOtZXAQD8KkHU1H3xSg5PXFRuBMG56mp0J24qupH0qVeO9bpGTLCybV&#10;5xmkMnA9KiLjHNRu+Mn0HrXXHzOeSCdxg/0rnr5hv3dea0rm9xlcce1YWpXgVTx7gV0LYy62MDxF&#10;fiFCB0xyT9K9t+HGhpYeEtLjnjHnmNcr36Z/xrwWWNr7VbKAMD5twilW5GNw4/nX0zoGnXAmhypE&#10;e0AflXk1J3xEYWuc+KlaFjvNDtdNtYFjuIkVJ14nAO6LHcc1n3CgO4U7wCcH1FbNtoZudOZkmJuU&#10;yfI2nlQOu769qxXGBkjBPpVZn7vLG1jwoamLeoQSByPSs0xZbP6VtXiEgkVmlDuIxXzMlqdkR1sz&#10;qMB+D1A71eikkQH5jj0plrCXC4AH4VoR2gOMjNdEE2Q1qVvPLEbjjFWbaB7uVHcA4yQzcn/61WIN&#10;NEzjjA9627WyEK9M4rrjcljraMRxg9/WmXF99mXg5PfirFyfJgYjrjpWBez9QOtYV6vLESWpcXWp&#10;HfaDg+1X452PJYlieprmrTLSKRW/CMgc1eFrSktWFRKL0JzKV7k09HbsajUE9Knjj6V6aqya3Mix&#10;Ex6k1ajO7qAarRx1ZjQgdsetdUKsrbmZMqIwyyjFO8qFjygpiqCPap0iz7Vuq0u4AtnA3JB/CnJp&#10;0UnCZ6/pViOEkjAq7FF5K8DB9aJYiS6k3kVmiFha7YxhycAio5dNa4gALfvB+tTynfc4/uDP41Yj&#10;OcHt7VlRm+bmuQ5NGG+hXCdlJ9QahfSrhR/q2468V1SnaO/4U4yhIi7/ACoO5rveL5NZFKo2ca1n&#10;IOCrZ9MUhsZgMlWH1Fbs2rSXc+y3T6EAZrRtLGbavny9R0HNTDGuo/dRo6ljjxAehpGtz1HNdld6&#10;DFcKTGdj/pWRcaJc2/OzeP8AZrvhWUhxqJmE1qR70xrfH9CK0niKHBFRNGCK6L32NE7me1r70gtg&#10;MZPPerrREdqYUo5hlQwkZGaa1uSRggfhVvaVzRj2o5gKv2bqDyKX7PVjbShaOYCOO2GRWmiBF4GB&#10;VaNeRV6MBkFIbVjrvMz3waaR6c0k8fOUpsTdQeprwFO+x5vKNYHjvSZ9efrUzRFxkVAx8s4NBVx2&#10;4A85NPV9tQFsdKUSc0mFycMCQani5x1qoj4I54qeOTkYrnbuOxtafLjC4wa01OVz2rAtpQpHrWtb&#10;y7l29K3pVLKwCXkfmROvHTrXAatAbO7LqeCeor0OUBkPFcj4jtdyEjjHOPeuPE3vzIuO+pgb+jDp&#10;UkUrDoePSqsHUg4xVjoM9K5lO6NXoTSHKcCsy5Uc5FaLOce3tVS4QsKVRt7CgZyghxnmtXTpfKYE&#10;ZGazGUhhV20kww9KyjOzubPU6BLRLiMkHaSf88Vj6loO9WPlj03Ba1tPkyRWssXnJt6g9q7HO6Iv&#10;ZnkWs+Hgvy+XtH05rAhsTZzFGAETjaf8a9j1bSVKOSMkjGT1rz7XdP8ALzjjFeZVfVHVTm3oypaa&#10;gNM0h9HKxGNpDIZvLBlYE/d3Htx2x1NeM/EbSNB026+3RWwjvJGI3Dqa9NnDXEJHIlTofY9q53xT&#10;8I7vxnoonDm1Af5J3QsK9/B4ipi4KNtjelyUZ3k9zzG28SYCxD7nTOea3dO1USBWyRWHL8OdT8Ma&#10;gLe8dJkIys0Y4NdNpmjRIFB6r616MYSbPXdSDSaNezv2ZQec+taKXTSDlsjtzUVtp0ZVe1TNBtwo&#10;A3eoreMWjFTi2KbkoDySe1IL0heOvel8r5cHk1BLAV5GNvYelZyTWxa5WSteZ5xUZuGLZqBlK9fz&#10;poJJrNtmiSLCzE854NL5uT1qANjvxTskHrQBI0vrUUj5pC/HA/OoXepZCVyGdv8AarOuDnA/L2q7&#10;Ng55rOmGcZ5I71xyvc6olSXIJzziqr5I46+tWpc/Sq7Dk1i1Y2TuQSA9AfxqBhgVZKkjGNtRyRcZ&#10;rOzGV8n0pUbtSyDHSog3J6CmlYCdX4p4ccVXDkdqkQ4rWKMpakvbJP51BNLwaWSXAPNUZJMkkZ2+&#10;ldCMSrcSFWOB0rC1SbdwDyea0r2U4OBz296yLpGIZzx9KpvQiyuS/DHR5PEnxJsosZhsla5fjrxg&#10;fqx/KvpyyuGt7nYy4Ufz9a8q/Zg8O+ZLr+vOuVkdLSLPouS2PxfH4V7lJoIvJl2gljnhRknHWvmp&#10;xrV8Svq+6PJxFVOTUth8mos8K7Tt2jAI4J9ayiSwrpLjw75GnpcpOrnJV4MHcg7GsmS0XsMVrjI1&#10;4ySrO7PPhKL+EyJxweKptbea+BW09mCec49KRbRUOAOa4ORy1NYlK2gKYU1sWtqXxTbe0zIK37Oz&#10;4GK3pwaKdiO2sgOowateSVAJ/D3rThs/l/qajmjJGcYx612ONomBialkW545NcpcEFiR+FdbrHyW&#10;/wCNcjONxOa8TFu1jWAtjxIM10UAyoB5rnrYENmujsEyF71thNrBU3LMcZzVuKIn8KfbQbiMitKG&#10;3wBx1r3ILQwKkNsWGelWvs+0YxVyK2yAKne2CoT+tbuyRkZGPm9fc1cgj3AYqqwwxrZ061EvzH8T&#10;61nCXMhtWJLa3IXcePrRO4RGz2q4Y8dOnvWXq8nlQYB6nFYVJ2QrFazBcM57nNaMScYqtZJ8oHWt&#10;qzteAzj5R0rth7sLszerIktlSMyynai8+lYcxn8R3P7smGyjOA3d/wAK0dTlbVLoWkZ/cqf3hHcD&#10;tWha2ipGihcKBgKBgAVi4OvK8th/CivZadFaoFhTaB1buauGFUAZjj0zTbi6FvlUO5wO3So7awmu&#10;23TOdvYGu2OjtEzfmSeep+6N/wBKsRh3XlQq+lTR28cAAQAVIF/GuqKsZehnXWmQ3SkOqqfVeKw7&#10;3w5JHloSWU9j1FdZ5QPQfnSFM5OK6IVGilUcTzyWBo22upU+9MKbgeMZrvLzTYL1TvQbvWuYv9Dm&#10;tGYqA6D0rqjUT3OuFVS3MZozmmGP/Iq2VxnPBHrTGjHbJqzcq7aULUrx4pAtACoOatQn5cVWTip4&#10;m9P1prUe52kw8mUr2qtPFj94gz7VL9oF5DvHLDg4pkUgOUJP418fGpbU4GiS0nDHDUXdtuUtgk1D&#10;Mphk3Kfl9Kv20onjO484rsU00hWMVWwcHrTsmi/i8mc56E1CJA3vS5rsLEofgVNE2COaqBulSo3N&#10;ZPYZowSYbtxWrby4APtWFG3GM/Wr9rJ2NYKWozbVtyc1j6sm5WG0VqRNmOqOpLlDg9qqo+aOoLc4&#10;W6Ty7hxjgU+MjAOSasatCQ27piqUbHOM5rhg+jN3qiwDuPNIyZBB5pyDnkU8jtXRdJXMrmfPCSOO&#10;npToU2kVbMW7JwKIYQQSR0rBpG6kW7IEEYrp9MXERyMk81z1rHlx2ro7EbQBnoK0jK9kKQ68tUlQ&#10;tjkdq898T6ft34HrXpNxIsUZYgtnhVHc1534ognuS3nTGMsf9XF0A9CaxrwdtCqctTz64jVLn1AO&#10;K6a78Vz6jpcGmZiht4FAARcZwMbj71z9/aG3fcGOD61Ums3uIkKnDN8vy1z5fjK2Gq+xS3O6pGMl&#10;dnFfEbxJZ2k9paGUSTgljgdq5weJIYsNGC+7r7V6V4q/Z+N+sOo3d09nM6ZXGCD+ua8l1PwrdeGt&#10;TktLn5wPuSKOtfaTVWCUpaHbhZUZx5VudDZ6+0rfKOD61uQXPnYyMN6iuM0uKWJwGXC9jXTwS7QM&#10;8cdq0pSbWppUsnoa6/P2/OmlRjBFRRS8DmpPM3L8x/AVtJaXMk7kEsY3E44qq0a7uODVt3ySMDmq&#10;z5AxnmsrI2UiPGBg80uOOlJv556elOyCMngGsToGtwahcDHAqZiCBio2GRzxUtXJTKs+MHGD9aoy&#10;jOeAK0JYwDnr6D0qBoe5HT9a5pRZsnoZzQluAOKheE9uPetN4QQeMfjUbw7R0zipcGWpIy3j654H&#10;pUMi/KQK05LTgt0qlPCcEA4FZuDNlK6MyVGIIOD+lQAf/Xq3LFj3PrUJHJ7KKUFqVcaMg5NOLbRR&#10;kDpzQqZwvBrWxg9CJhu7VXkTI3ZI56VfEW4HtSG1MjgLxjqa1SOeUjClt97gE/X3rI1tBa2rMx24&#10;55rtf7NCfKBuJpuleEm8W+MdF0fZvjmn3TcZAhX5nz7YBH4iscRJQg2ZOSSbPavhN4Xbw18N9Hgd&#10;PLmki+0SrjB3yEsQfpnH4V2Wj+IH06SVE/dysChdTjC9x7Vt2+nrd3MdtGo252gEge2KuSeHLCzv&#10;JbO+ginMigLNbucRse/TntXn4HCVGniITsfO1KivZnM3+oqLbylA6Z3dzn1rEMzk9sVu/YIoC0Uh&#10;DlGwGPcVHJaQjlApx2FcGIc6s/flqgjZIyUyRzyfWpUi6Ed6vC2X0AqzFaKecdKcFpYdyGytSWBI&#10;xW9Y2vtxVeGIcAVt2MQ2j1rohEbY9LYKAM9KqXsAC5A/OtcpgE9j61TvUOw/1rSr8JCepx2ur/ow&#10;HvXJTLyc967LWU3R5NcnPH+8PpXzOKbvc64bDbSPMgFdTpkI4BFc/p8ZeUCuu0qDIXjnvXZgNdTO&#10;ruaNrCBjitCKE4GRT7S3BAyKurHjkV9Klc5GrEUNsKlniHlkdsVYUYA96c0e5TwKznsOJycpxPjH&#10;NdPYJstEOOtc1qERi1hI8Y38/hXTwHKKAeAK82jUu2ipLQkYfKfbtXP6y2+4ii9TnHtXRSLhSa50&#10;xm71wKoJCqB+dFV+8kSloa2lWW8ZOAo71PrOom2jWGHmaTIUe+M5/CrT7bO0xwAo6n1rF0mNr+7k&#10;v5ASrZSJT2XPP54zXS6jnJUhKP2i/pNgtpFgnc55Zj3PrT77UAh8mDlvUd6i1O++zgRRnMjcNin6&#10;fZLaR/aJgGkb7q+ldcZX92OyJatqyay08RIJrgjJ6L61eUvMML8qD+VQwo1wTJIcDsKtr0Ax0HFd&#10;kbIxYqIq8dT60oHTilXjpjPYUTSpAm5yM/3RWzkkRa+wbd3TIpk0qRAl5FX8aoyXF1eErCuxPSnw&#10;6Gz4aeQk1kpuWyE0luPa/t88Zf6CjzFkUnZgHsatR2kFuuFQfU058EYxj8K6I3W5Poc/qOgR3S7o&#10;vkf07GubuLSS1cq6kYrvWXB9qrXljFexlZBz2b0rqhVNadVp2ZwhUEU1kx3rT1HSZLGQk8p2NZ5G&#10;B611JpndGSlsRAU5Dg5pxSkBwRTWhR0VvdDzFZCDG/Ue9SzbopNwPGetc+kj6VdGFmDQOflPpW0s&#10;y3MIwScV+eqenL1MHFl5JRNHgj8aS2nNtcDkkE/pVO3mKNg8r3FWXIbpjI711U6mmpDQ/XVBRX7H&#10;vWRHIvFal/IZNPQnk4rCSTJ9a6Iz94m2hcDZ6cevvT0cAe9Vw2R0wPSnZ9K3EXY27Vcgl2EHPFZS&#10;Sfl6irUMnAxzXn1HyvQpK50tnKZI255FMvF3L7VBo8mQ6nmrU3IzmtObnihW1sc1qUKshHesEfKx&#10;zXU36HaT2rBkgBcnPf0rz5T5Zam8Qj+ZQRyfepliLY7U+2CLwBU4O3gdap1W0ZNEQtdwxuqWK0Ct&#10;14NPUgHipFJyD3qedFFu3t1GM1pW4wT3qnCfkHGeKtBtgwBlj19q6qScmJuxJPIWycDAGFrmtZsx&#10;Ip9+ldCQQlZl+mQTycetd8opxsQnqedaraKSTjgeoqjYqsEuG57j2NdRqduCW7n1xXMXMZif0NeH&#10;VvRqqpHdHoQfMrM1dW8TvrCGS9l85lwFHQL9BXh/xB1yPV/ECpEMrCvzEepr0q7s1uZAPu59PWuA&#10;+IHhI2kiX1lGzucCVEGc/lXvYbH1cX7slex14eNOlJXZhQ3EaxqGbB9SasRavCuBuJ7Vzwl83K8q&#10;QSNpGDU0cDZBCgivTU3sj01BbnWW+rRuNv8AMVMbndjFc7bgrgsDWlHIVHzc1tzMzcUti+9wSBzz&#10;61G02eM1WLgjIOKRpPxo5maRiiwWz7Uu7J449Krq/OKnQg4pIskH3ev50hUmhOeO3pUgSixkQmPn&#10;39ajMe4561aKc8mm7OelJruNSKwgVRkjimOAM8Z/CrLJyDUbAk0FxKE0ZPU/jWfcxAD1rakRQCSM&#10;msy6GTkDA9KwkjWL6GROoAxiqbrjJIz6itKeNjk/lUIs2fBbgVhytm/MimsZbirEVvtHvVlLZV47&#10;VZgsXlYAKR71tGNzGckVUtjIeB81WltfKGABu+la1vpfkckZY81cg07ewIHBrqjCy1OFyuYy2SiE&#10;yHhhXofwR8Kixh1LxHOhEky/ZLUnrsz87fQnaP8AgJrEg8Pyanc29lbj97cyLGpxxycZP0HNe5RW&#10;lvZpb6dbKEt4EESL0AwOv48n6mvHzBObjSX2jirVLRsYMV7PFch0DHnt71rDWXkjkEcZkkHB2+p7&#10;11ElpbaHJC9oyXb4y6uuVrn9SuLSw1SR408tX+fy16Cueth5ZZSXJV33PNU1UexxOqQ3Ut6X+ddx&#10;5XGK0bGykCDcpya6SLUorvgx5PqRU2yOTJVMGvJpQi37S9y5O2hz5tmUjg8VZt4GduOlarWOcEAN&#10;61LBAFHAwPTFd8IohuxWitPLYc1r2iYA5qFISf8ACr9tFsAGK7EieYnZDsANZ18nynkmtxIfMTGO&#10;2KpX9j+7JB7VjVa5QicNrEf7pvY1yFwuZjx3rutYi2RSgjkVxUq5diBjBr5jFdjrp6kumr+9xj6V&#10;2Wkqd471yGnJidTzzXb6PHkDjmu/Ltiau5uRDCCrCqMdKbEmBjqKkr6E5NxQOlTRruBqFTU8ZwcV&#10;lV+EcTE8Q24R4bjGShxn0FTabN5m3GOlX9UthPZyIehXAFYGiyEPtPUNjNfPubp1vU2tzI6KYEJk&#10;c1kaNFv1G6lPXcQPwrXuDiEk9MVm6IcRzyEdWPNb1J3qRJS0DXp2uWjs48gynDH27mrksqaXYKeh&#10;xhAKo6UpvdQuLsn5FJRSfQd/zqK6dtZ1Hyc7YYvnkI7DOAB9a6VK0brdgTaXAJGN9cgsv8C9ya1b&#10;aNrqTzpOF/hWoIY/tkwGNkCfKFHoK01IA4AwK9SjFRiYTHjnHp6CpIwX6cD1pIowcFhhewHepJH2&#10;ghevbHaupO+xkJJKI12r19e9RR2vnNvkP4VLFCQCW5Y1IfStIpPckcu2MAKAoFIzFuvTFHU0wkkc&#10;VotNibCkg9aYQD0/+tSk4pM59qLkDGB55qJuDmp2WomFaJgQSIsilXUMD2PSuc1XRjBukj+ZCeQO&#10;1dMRxUTqGBBGR3zWkJuJUZODOHZcdevrUZXit3VtJ8vMkQyp6j0rIKbsjGCK7oy5ldHoRmpIsTMl&#10;7A0T8E98ciobG4a0k8qU4YcexHrTbgMvK8MO9V5JvtS+ki/rX55XsndCV2bUhKtnt14q3bzB1xni&#10;sW0vBPBtOfMTjmp4bgpIAMfSslPsHKa96T9hK56f41gI58zk5+lbUr77MnNYSf6w9a6qU7zRNtC6&#10;GJAxxQWOfSkH600sAM4r1r6GUR6n5varUUh7YFUs4qaMg151TYs6LQ5MyuCecZrTnPA461j6A2bh&#10;84+7WtIckDHNEdIC6lG7QMDg8Vzd0hjnIOQa6tvm7YHeud8QNHE6EuFb61wV0nG5pEpI+3nNWEcs&#10;fasebU4bbbucbj0XPJpIdQubpQVRYE7M/wB4/hXPBt6IHFm6Z44gSzhfSkTVoFztO5s44rISCPO6&#10;QtO/qx4q7bOIwPLRY+c5UAGuuNOTerIdrGtbXkk3RAg7l+M1ow4PPc988msm3fpknP51pwHg169K&#10;CgtDG5aJ+X8KqXS5GB171aB/KoZxuJrpGc3qMGVJ/OuS1KAhie3f3ruryEMCK5XVYSC2efavLxNO&#10;6OunLU5tRvkC9wa667bSxoEEdrDHLdY3XErrgqfTnr17Vyd1+6bcvrVWbUJIucAjqKnL8fDB80Zq&#10;9zedJ1HdHDfE3SbC0vre4tk8uSZcMOmfWuZsk28V0vjewn1BRfKWbyc5X2rnrQh1GBg+9fR0KkcQ&#10;ueOx6sLqCV9S3twM4z6ZprHGOOfU1KA3FNdCeg5rcteZC55I/wAimhzjk81M0Z9MEVEY+eOtGptE&#10;ljbJ5PNWY8nFZwyMZ6dyat25IxzmnHUcrWLsYzznirCpUEXVasx8gE81rY5pAY8j6/pSGIk9cVOq&#10;0/YO3T0qiblJoDUbJgDNaBi9Khkh4bP/AOqsuRnQmZc2ADmqE0Zc5zwO1atxDg/L19Kri2aUgAc1&#10;k029DVSSMoQYOcAk1NHp7znAU/jWvbaQXOXNa0FsIQMAkjvWkaVtzGVUxLfQQADKBnNacdlGvQcV&#10;oC3zyxo8kDgdPStUlHYwbctyitqC2TzWha2gHOOlOSPdjPT0q3EoRMngAZNRKS1uRLRHS/D/AE4P&#10;q098wwlnDwcdHbgY/AH862rm+eK981D82cjcOKveGNKGn6JbW7rtnuWE0oPYn7q/gABXQSadZ6VP&#10;Fu8q9Qj5kHQH614ssI8dP2ynypM8qpVSepinXppJlTYhlkGBgYAHrQ3h2W8YS3DqpPJx3qvey2+l&#10;69M6qzxFR5Y7qPStu3vXu13bQo6CvN5XVk4Vpc1mQ3y7dSounRWa4XrUiKo+lJeSEHHf1qsshznP&#10;1rOcVB2iBpQoCeelXEhUnBHeqNkxYgdDWtEmR71VNuwmhqWygDHHPNXILQDjOaaoAq1EcHHWulSY&#10;xwXamAKp3iF1I/nV05qGVNx5rKV2BxmtRbw6HuOtcFPGY5nQnJU4r03XbYg7sAr6V5xqxC30o6HN&#10;fPYvSV2dFIdp4/erxx2FdrpC9MDHFcZpY8yZc9K7fSBgd69HL2kkKqtTcT7uTyafgUyPlB+tSHn2&#10;r6A4ho61KnzEdqhJ5HtT4nHSom9LFxLMq5j5OTiuUjU2+sSx54LbgK6xj+6x7VzGpoI9Tt5AMZO0&#10;/wCfwr5bGuzi+zOiBu3x2Wu4crjpWOJzZ6ISv35M4z6k4rV1WQLpxOD93NZFsn227020/gXMz/7o&#10;HSrXvVreRK+EuzY0XRIolBaRgMAdWJ6D8SR+dFpZG0iW24advnmkHdscj6DoP/10+V/teptcNkRW&#10;3+rXsXPQ/gBn8R6VesItq+Y3U5PNe1Rp3fM9iH2J4YxDEoxwOatRRFlDOAFxkL6022QSHzG+6v3R&#10;6n1qw7bMk9TxXenrZGIkjlQQOW9qSJMYJ+960iDuxpzOqKS52jsDXUlymQ8Hg+tJIwT7x59BVYzt&#10;MdsY2r/e709I9hyx3MfWtU77EtEgfcenHpQcg+3tSOwyRTTknk4ouS9BaC2fb2pM+1Nzkf1pGYrH&#10;Pemt1oPr+lNLCtUwGnrgVG3fmpCc4x+VNIxTTuBA3Ug4Oeue9YeqaZ5ZMsY+XuBW+VGeRmoWG4YP&#10;QjnjrWsJuI4ycdjkZQVYg81nXSeU3mKeO4q4L8SfLIu1umajlX5Sc7l649a+JrJNWuektCG3uMMH&#10;Xv1q2ZtuGB69OKynT7M5xxGatRzbl5NeVKdhm9bz+baEYxWduAlNOsrjZBIvv/SqckhEueK9HDzX&#10;MmKxqAbhnH5mkY//AF6IyPLUkjp+VIxPevd5k0YW1EJyakiY+v5VAWA+npT1bB71wVXZGkTo/D5z&#10;K5/2e9axO9jnjFY2gNlZTnkYA9qsX1xI37qI/Ow6n+EetZOoo07k21Kms+IEtC0UA8yYdSOi1xUz&#10;vf3LNM5cmtLV5Y4SYoSST99z3PrWdpcZuLvbjIr5mdaVWuoNnao8sbkMcUdvIwVAXycuwyfwz0qe&#10;Nzu5Yj9aTUQIb11AqKNtretfR04pJHNI1IuCOatW4OKpWzbgPX1q9F+ddiRhLY0LbtWnBIOmKy4O&#10;uavQnkV109jIvBwOOCfrSuD25qq0vlRlyQABnOKZaa1Z3y4guIpyCQwU9DWoyK7UYOBXN6tESSa6&#10;eYF+3WsTUoAyGuetG6Nabszi72Phvas2Eh2MR2kjpW7fxbWI7CucnzbXRYY+U183XjyVIyPTpu6s&#10;jr7Hwfp8mgS6jfzbYySixDHzH1+nWvNvF3gqDRY4tStdqQTNhowwJB9QK62DVVULIHIGD35H0rO1&#10;ma11sfZm3GMjg9MH/wDXX2McywkKcYrQypKpGd2cPDaLIoOKf9mWPoKuSWT6bKYXGcfdbHWnNHuX&#10;Oc16sJRlFSWqO/mMuSPGeKqyRjOQMH1rVniwOlUpExmrkkbwZRMfy8DP1p8fykEcUrrhuDTVPPNY&#10;WOjmLcR5APPpVhCMdPwqrE3T1qdG4FbJmBdiyF9anRckVVjkHHP4CrEb7qaZNtCQpx1/Ko3QY9zU&#10;27PApDk1Q1crfZM84qaKBY+cDNWFwME5pTz0ArMTbYwKBjOamAx0pgYEnHFOU9KfMSSbOfajYG6U&#10;sY3VZROnr61DY9iKOLBrY0DSf7W1m2tWI8kHzZSB/AvLfnwPxqrFCMg43D3rtPC1h/Z2jT3zDZNd&#10;nYoPaNTwfxJz+Ary8ZW9jSb6sxqS0LF5rJj1HzQAQp4FW5vEgkjE5t1XAwqr3PvWSumz3UmFjLZP&#10;UirAs2bVra0ZSuz964Ix7AfrXzVF4+ir6qLOOTpyJ7HRbnU7k3d4BGh52nv6V0LRKihUGFSrH3UA&#10;B+UDtVaY9gMCvXhBQVzkbuzOvMDOACfU1S80g9B+FXbsc/WqG07uPWuOpqykXbGco4ret7jIFc/a&#10;r8y1sw8AV00oprUluxopMrmnicLnAyRVIY6dBUsZ6nqa6ORInmL0cpyCeppkhZhk02IjjP4VPtBH&#10;v61nKKQ+YzL2HzYmzzjNeV+J7VrTVJB2fkGvYZY8+nFed+PtNZljliBLKcEfWvnsyivZOXY6KL1S&#10;Of0Zv3o7V22mHC1w2nI8bplSOeuK7TTnBCdefesMprqcbGlZO50ETfJTieKhiYYAp7Hj/GvrFI4+&#10;Ua74PriljOGyeRmoZGycUkT+9TIexqhyI+meKxNZX5VfHKsDmtaOTcg57VnaoA8Tg96+bxavF3N4&#10;aMk1WTOlqQTyuKq+HlOb256nC28Y/U/qcVHqlyP7GiI7gVb0ZPs+k2ykYO0zEH1Y5FGG9+tfyE9i&#10;zFCDIkK5IXJYjux5NaiRCQ7Oig5Y1R05CVZ9pyTwPWtaKPaNucj1r6BOysjFskXCjJHHpUedzE9A&#10;KWVsnaKglkJOxDz610xVlczHTXQhOFG9z27VHHA8pDTEknsafDAsY3N8zn1qUtnqT0roXmJ6CjCr&#10;gDApC3r09KSkySOmKszeop6f0pD055oxt6GkPGR0NVchq4uc8Hk0buOlMB5pxOTtApIloQn2pp6U&#10;7oOaaeuP51adiWhpIxQc0ucdRSE5rSJL0Gt1qMj26VI/SmMenvQM5G705LgEqNjd/esdjLZP5bg7&#10;feujIPrUFzCtyu1hn09q8LEYVVFeO52wm1uY0qLMhI5X3qgGMUmM/jWhLA1pJtblT3FUdQj+QMOQ&#10;fSvmcTTcbto61ZmhbSBUk+maqySgSg8fgarWdyXRhuHT0qCWYebUUqiTQrI6WGXfGvHFOZ8MAKpQ&#10;SfuFIOOO1OMh45NfRwldHMWS/bIxTvMAAPeqytnkgYqRXLYxyfWsKzuXE6LQZP3E2B8w6e9Jq14t&#10;lAyKcytyzE9/T6VHo8jW9pM+O/B9eKxNWmaSRieT6142LrclKxpThdmZeybgxzzWj4Rh8yWWX+6K&#10;xbqQc+vpXUeFYfs+i3E7DBduM+leJgF7Ss5vodNXRJHO6tcbtYlGRxTEJ3Cse71Aya3cMMY3YxWr&#10;DIHUNmvsKErxOacbGpbHBA7ZrUg5ArItTnFa9tzgV3Lc5JF+AVextXI/KqsC5IqzPIsMLSSHCKMn&#10;2rqjojPcydd8T6fpEbW90586RDtRE/r0ryb/AISTVtM+I8en6dabLK5gFz5jA5DAjOe3TH5VteIt&#10;ag1bVZDDKZAPlDMu324q5r16ng3wvPPcW6XWoyRiOBRjLMx2qoOOmePxrl5nUb7Eylyux2mka6L9&#10;vLlC+Z14PP5Va1BMoRxj2ryjQHtdDvrW1a4E2ryp+95J24/+vXqcu4267zglc8VvTbkmaReqOW1C&#10;IDOOTXO3tuhJ3DNdVqEfLc5rBvYuC2K8uvHmTO+DOfGIJCGG6NutTRWHlyr5fzK3THaknjXJAGPS&#10;rWlXQgkCv93PHtXj06cfbxU9jrc3ymvfeDpL6wYvsdkAO5CCyk9Aa4q702bTbg29whR19RjNelSa&#10;4Z4o1+SMIABsUDcR3J71h67PFrk0nnuGlxgP3XFffzxmFw8IqLOSlKd/eRwssQIJ561m3CYNa2qx&#10;yadOY5AcHo3Y1lXEwbOfwrrjOM4qUWerDUoygZNQ1M7Egg8+9QFwT60rnSTxtUwbOO1VkyDUqmmn&#10;YmxbRsHn86sRy4xVJWzjPNTBsCmMtiXHQYp6yA1TEmO1Sh/Q1XMMuJLgZ5pVcYqokp6/pS7wxwOl&#10;DkTyloNg1Kpyapq+T6VajG4jByPWo5mTctxDmr1vHkcDmqtvHuxjpWrboVTJwPrU6mE2ki5p2nvq&#10;N3BaIdrSuFyOwxkn8K7jUZYlkjtowFhiUIgHOAOBVDw5p/8AZOnPqE6/6XOuIlIwUTP9f5Ae9VGS&#10;4mmZwjsTzwO1fI4+tUrV406S5lHc4m07ts7v/RbewhS3t8TMBudhkDjtXOeKdSliWCUsouTwXA5Y&#10;e9Z174ivoBFbK6y3DKB+852irGl6FcaveJc30xdVOWUDsOcD2r1q2P8ArMFRjGzORQUHdm5pkcgs&#10;Y2lJ3uN5BqSUE+1WpTk9MdePT0qCQZH8/enayMjNuVAGe/rVPy8N05rUcBgeM+lQbMjOK4+S7Nk7&#10;DbdQp7+/tWhEeKrIgXHc96spW8Vyk/ETqcinhiveoVORT91bGZdiYHFW1bA9Kyll2mrkUvTgmsJl&#10;WJZAdprm/FNoZbGXBIIGRiuoIytZ+owiSBweRyDXlY2n7Sk4mkHaR5bayMccnrmuo0+RXCkgAD0r&#10;BntPsty8fHB4rW0xvkr4nAOdCo0zuqe8jo4k+TKnf7Ch2K43dTUNnMVQAfpVxmEhywBA/OvuqNf3&#10;Vc4mUpWxx2qONgGx3qS6gYBip3juueapiQg9cY7HiuxyuriNiFvk+lU9SbdGfXHJohmIXjpUd3Ju&#10;RsV4+KV4NFxMjU5C+irH1y4jH4tg10MYzCigAZwo57CuTvJT5UcYPSUH+tdZp8fnNAgOcKM/lkmu&#10;fLtLtm09jatItkanHsOauH92vHWo4l3Nn+EdKfI2DX0FJOTuckiEjHH5mhUCDjr60vvQTxXowRCD&#10;OOf0oIyfakJyM0gyf4qtaky1HZ/Km8+vWg8Dj9aOvA5+tBPKLgf4e1IcnpQeOf0o5Pc49KskQgZw&#10;TmlBI7c9vak7c/lQW5wf0qkSGR3GeaYeCOfr70/A9aQj5f8AGkzJDSelJg9zmlI6U0jJzVxYmN6n&#10;HQetNPbj8aXIJ9qDz1OKu4HPEZ68VG6nrnFSnnpTHGTkdK5XrqjcqzQiaPa3NY9zEYgyP0IredQO&#10;c/hVG9txcR4P3ux9a8zGUFUi2tzopyszkYn+zXjoclT0FNnfMoOMdual1KIw3Klh8wOOKp3LMWBz&#10;nIzXxqi41bM7V8J0dm4aBOtSq3XnFUbBh9kQ5JqUybcAZI719JCaSRypalpW3HGato20A9vas+3Y&#10;Nn09K0NOtmv7pIUGVHLn2qZyuM6KJPI0yIEYO3P41yupzAO3PfvXUaveCOMoCMDgVxF5JvcnjGa+&#10;azKdlY3orqUbyVhtCgF2YAe+a73UYzo/h2CDdysXJP61xmg2x1TxJZwAAxxnzmJ6YH/18V03ju9K&#10;2U3Py4xiry+Cp0b9WVN807HmUcgkvZJD3fp7V0docoMVzFocMD6muj08fIM19FTjawVkjatOh9q1&#10;rXsKy7UDAB5zWtbLyDXoQWp5sjUteox19abq0LXOn3ES5DMmAafbcEVYnGIJSCc7Tgj1xXTa6sZH&#10;nXhvwctmw1PUNnkxMdkW4Ev7kZyBn19Kx/FWvQ6jrbNOqi10uNr4p/Cg2kIpAwP7x6dVq3rmgatq&#10;llew6NfG1mcEgMx+bnoPT8MVx3hjQHsNCvY7+6hnvTOpvXhfftAwyxbiOeOv+8fWuV6LlSM2lKV7&#10;lS315PC7WRvo2n17UpBNcc5MTMRsjHsvC579a97hVn0+B5MbyvNeNWl3Z614lWU2Qa1s4XnkkOQN&#10;2QEHBHox/CvZNJmbUdKtpG+QsoOPSrpK7dmbdEZt9Fkk44PasK9i6r2rrb62GPeufu7f5iPyqalP&#10;Q3hI5a8tSfuj8Krxwbhg5Hr7Vv3EI6EYNUGjwTXj1qCvc61Izy0kbeXITg/dcdqtaZpFxd3aQxru&#10;d2AHvmn3EXmx4POOlWfD2tPpd2nzeXIhyjHt6VGFo0/rEfbv3SpTfL7pa1rwfKIntLyPewXcHj+b&#10;ZXlGu6ZcaJdGOfLxZ+SQDgivZX1SRFkna4y7ghueSD2x6VzM7W+rQvbXEe+JugPUZ9K+kxOMoYWc&#10;Y03dDw05xfvI8xLh1wrD1qE9c459BWh4l8N3XhyXzI1aWzY/K4Gdv1rHivt5AcDd3rtpVY1EpRdz&#10;101JXRbB6ZNSI341ApBYjtUyNiupFEwkx1qRWJFQA5Wl3EH2p9Ckyxu468elPD4qup56DFPDnHSg&#10;psmLZ704SEnmoA25gcYqVV6ZBPPHtQ7mUtixDkkZrRtUJbGfyqlAmGHete2UAKSOozQtdDOcrIu2&#10;yBcE/lXUeFtHGoy/aZ1/0KA856O393/Gszw7oUut3O45htImHmy4/Qe9dTqGopbwi0tVEVtGNqqP&#10;5/X1NeDmeYRoQ5IvU4Z+++VF2a8/tO/VM5BOB+NdLJFZ2trCLWE/aEO95JEIwcenf+XFedWs8huB&#10;syrqQQR2rRn8cX11O1vgTIow0hHU/wCcflXFlGY0qNOXOveZyVqLbViTxHNGuppdhF82VfnwMA1t&#10;eHbqS5jOchAK5JtL1HVbnznKgtwAOiiu70jT/wCz7JY+rEcmtYuVStKaVkRKyVid+p71A4zU7dKi&#10;kGB713vaxgVnHr19aiGBzU7Lk1E/API/Ksrl8ogbv6VLE2DUAYFsfmTT0bBH9atIJOxaVh60js3X&#10;t6UwNnAHSiYBYy7MFAG4knoKvoQJJcJEDJIwRVGSxPQV574g+Mz6ZO4sNKlvo4yATvCswzjPJ6Ac&#10;461P4k8eWq2rxLbTPHIdobjjPc15gPLuLt2llxGWyzZxXk4utKKSgaU2mfSPhPxHD4l0yO5iBTj5&#10;0PUGtOaPK4xmvJfhXrwsLtrA4kjkb926/wB33969efDDIGPT2rGlP28L3KkrSOA8VW/2S9SYfdfr&#10;x3qrZXKo3+ya6PxZafatPlUcOq7hXn9petlRnkda+arUHSxDt1OyHvQO9tXzjb+VX4QZSqjgscVz&#10;emah+7DHpjNMv/GsVoogs08yV2BlyDlfYV9zl2C5oKpU2IVKU3ZHX3DWmnqqTP5jn+50FZd3bxuS&#10;65DdgDnIrnIL+81W7VRGyxBsAsOSM1rx3BkdmXgHpjtX07o0a0bJGsqHKtwF15a7SDu96bJeK4Yc&#10;dOKfcFZIX3DLAde9YRYg8n8a+Fzej9Tlyp3uZxiRahIRMgOBmUV3Ph75omkPAYlF+n+eK841WYpc&#10;Wh6lpAB716LogwkUYJwq459e9eTgZX0RNRaHRq2yMcgk0w89uabu3MOmAKK+vprlicbdxd3XikyB&#10;z/Okb079zTScYNakjidx5/SkP500EnpxTsZ46/WrUkAoOQT+lID+BoHQg8mndc47+vaqB6DVGO1O&#10;pADu5NKQcZ61S1MgppAByOTT8e9NwMnimQ0Nzx70E5A9qcc84xTRkkZOKBPQTGPrTG59qlx7c01+&#10;nNBJDjnjig89KfgjvTGyBnNaXJMBhgU0g9f5U9jgnimk56msmbkLAnsKgdeOe1WWH+RUTis2NOxk&#10;atp63UDMPvr0rjL/ADD8uDnOK9DkGMcDNcd4ssikfnRr8vXAr53GYdXVSKOunLuT6XJmxRulTNId&#10;2AMk1naXcKmmp83JrS0awk1SZmJZbdOWk/pWKknaKHtqaGm2E99IFjXju7cBa66GG30ezZYhudhh&#10;n7mq9kYraHy4l2RL78k+p96z9Q1AszDP4VpKSijNXmypqt6XJ5wK525l9/yq3fS781iX9yIoW9/T&#10;0r5TFJzqKJ3Q91HZ/Da1Vo9Q1KQfM5EKsP7q/wD1/wCVZXj+9MsRTGAzYxXXaFZjR/DVrBgeYU3u&#10;R0Jzn/GuA8XyGWcLnPevecOSMIGVLWVzn7ReU7V09jFiNe5rB0+EtP04FdVax4K8Dp3r0aMXbUKz&#10;1L9sACoxzWtbrgcc1m26nI9a1bf7w9K9OK0PPluaduvy8jPvUkyF12BwjNxvPRfeiAfIKkaMOrK6&#10;/KeCO30rqSeiMWcTLeJZSyrE/mAMwEo45HcV534ouIpbqHTbNQBPKZJtgAG49ffPAH0Ar08+ELhL&#10;2VxOiWTHPzDLD6CsWfw1o3hnU4/tliJ7l8z+dcyEknsMD7vWu2GAqTjeTsdVKhznFahfRQPZ+H9M&#10;RBdXDr57jrtyM/pxXtel2gt7CJD1C4+tcb4f8J6Tcas2sWsKrL0YhywcjGSBjgcV325WjBQZXtzW&#10;E8K8O/eFUhyPlKF50PJ4rDuo/mY1v3KZzz261lTw5z61CjeSuZXsY1xbb4hMBhTxzWbNDznsO9d/&#10;4de2vrF9OuNodSSuV+Y5Oa57WtKbTdVS0MebacHy5j1UjsR6V6WJyuNanz0jOnXcZcsjmWU5/wAK&#10;pXtn9pXKna4rWniMLkEAEeoqs64r4atRavCR6kZLRowo5GdjDKSrg4BJ61ctoSjc8ntT7u2SYZIw&#10;w6Edqdp9wI5kjuRvTP3l64rzI0HOooN9TodT3dDWSMSwmOaMSRsuCjDIIriPE3wxSbzLrR2McvO6&#10;2dvlP0Ner3l7YS6RbQRwCWYAtMzHaRz8oB+mPyrmtfvI7W8R7RDbwONwj3Z2+vNfU4rDrLqUatKV&#10;zmo1pSeh4hOZ9NlMFzC0MqcEOMZqxbzrKvUc8geterXkNh4jhMV7AsmON4GGH0Nc1qHwv5L6beBV&#10;PPlSjp9DV4bM6dRa6HrRrraRy27ABxUmOny8elOvPDes6ZJiaylKj+JFLKfyqAGcEB43X6jFexGv&#10;TktzZTi9mTqPmxUu3t3qsszK20owNXELP91CTjpjJp+1gt2EpJdQSM56VNCoB9cdhU9vo+pXwJtr&#10;CeZh0CRnmuk0f4eX9yoe+eOwjxnDHfIfoo4H51hUxlGmtWZSqRXUw4AOCFyT3rsvD3g24umFxqBN&#10;pbA52kYd/oO31PPtWvp1hpXhvmzthLcjj7TN87/Udl/Co9Q1aef7zfXJyPzr53G5vJRfsVdHI5Oe&#10;hqXepQwQLaWkYigQYVV7ev1z61JonhybWy2xdwWuZtmed9qAn/arr/D2uW9jZy28d2I5VGJAG5Ir&#10;kyZ08RWdTFfiY104x90r6r4bW00Z5LK5C3KMVmjB3bBnqD34rK0e3gjCxg8dSe5NX9a1e3sbKYRE&#10;NNKMALWRoMEtxKAFIOetehjI0XXXsImULqPvM73S4lY7l7CtNznH86o6dF9mt+fvHv6VbAJrvgtN&#10;TnbuG3IqKQYNTn0NRSc1oSVWAqvIMH39asvio2Td2/Gp5SuZlUA7uRmrCwOeTwOxNSoiJjvWP4n8&#10;VWvhuwleSdFusHYmctu+lN2gm5Mz5nJlnWNe07w5bpNqV3HbRswVQ5A3H2rzrU/H2oeIb/FrdR2+&#10;lBioghGWcZ7n8DXCRaxJqd293IRcsWcB5fmZSTg4z0rn9T8U2fh7WJGfzJZ5ciKytuJJG5+Ve3t+&#10;JrhVV1JW6Cbs7Gj4h8SyXepyWMT+XFCVlmYdWJyEX8wSfpWcbglwjOEQY3MxxnNZ8N3No3hyCC7t&#10;/tHiPVbr+0b+FGytudu2OLPQBBgdcnrjrVC08F61rfiC2n1iXyotwe1srKRjGpzwzvgBsemK8yuk&#10;5PU6qSse6/CW0M+oxuQRGnCn1r3MnGR6V538O9Kj02JFGCVUDNegk5SumhSVOnZLcJSvIztTXzFJ&#10;YZzkY9BXlWoW32HVriLGAGLDHpXrF2cIec/hXEeI9PglnjnkO3PyZFT9WVeql1OmjLWwzSnj/s9z&#10;1kLbf8amtdNS6eVVIDYHl4XJJB6E+lYLNJo84H+sibPIrTsdS+zahA6vhSQxI6Yr7zDwSo8skd0Y&#10;NLQ2rK5VLJ2XiRv3Yx6nr+VOjiMQ2jp7VkaXdbsYJZAzPhuOSSa2Vu1UgtgAds1tTjyxshONmQX0&#10;hggYkbdwxzWMsoYEMCQfSrOsak2oXYgiBVIx/F/e7/0/KqU1t9nTeZUYjG5VzxXyObYSriZOUVoh&#10;cj1M3UlK3tgSSVWUtn8DivR/C0xmh8zr2Ga831tzFaBwMtvAUH1JAH8xXpfhW2+z2EUf8QHJ9+9f&#10;OZdQlCq1LSxyV9Eb6gfnS7vwpF4H0p2Pz9a+rWhw8oZxxTG5+lLkk7cc0kkgjHZm7e1UHKPbCDc5&#10;wKi81pTheB3puGlJZ+nvU6jGQOB7UkQCIE+nvTiCW9qReSc8fSnVuhS1DGB6DFHYevrR1OKXBzim&#10;iHuIR0o24p233oxxkcA/pV2IGHk4zSY568VJtwQeh9KGXGOhpNiepHjB/rTWOPf61JtJOFBpWtjg&#10;F3VB6GocktxlYn1pjDI/xqWW4tLZfnlz9Kz7jxHZQH5Yt3PQmsJYmlBasXI3sZrL/wDrphAzU7AH&#10;NROpB/wrpeo7kZHFQt9T+NTkc+1QsOTWfKMruAe1UL60F5aSRNj5gcVpMvGagkwOawnBNNM1OE0y&#10;2dnFq3ybMZJ7V2NrcokMdtANsSdh3/8Ar1m6rAIJPMQbTJw2KZa3ItULE4OK+YmvZTcTf4kb9zdi&#10;OEgHGK5+71Dc+0Ek/Wqeo6vkn5jz2zVKwZrqUsSBmudt1EWo8qLV3OSOTx61RtYDqGt2VqpyrSKW&#10;z6A5P8qffybTxkY7Ve+Htt9q1+4umX5IUwD/ALR/+sK5KMPaYizNZO0D0bVJRFAExwq4zXm2vAyX&#10;XTj0rutWkO3AOM/jXHarHvlB6817Uo3qakUXZFfS7dc7/WtuBckVn2kIAAHFatvGeBnrXpxSsjKb&#10;uXrYACtO26jiqMCjgVeiKxAsz4AHNdtOPNZI53Ft6GrARxVpAjTIjY2n361V01hfZWEgsOT6/lWg&#10;UFmjM4yezGvpMLg1F88mP2fK7McYRgs2CoHGOmKwvEugQ+II1mnj8wABZB6L65/z0qe61pthjRxH&#10;2x2qlaXEuoO0S3ChosExFseZ1OTXsqKlozsjCULSHWVja6cJZLZDFGqBFQ/5+n5UaMxe1LvgZORk&#10;9qnJiaBUZP3RPKg/f+p/wqK68Q29nEEQRxheNqgL+lcmJowq25tLEyhKqx1zcQR8O4U+9Q2n2KSf&#10;fcXDJEBnZjh/x7Vhahrv20FLW2eWX13cVNLHb2Omxm8voEmfHytJjHrXJSo0Yu61sRUwrcbJ6hr0&#10;PlFr/Sy7Kh5RfvY9qyofGK66baGY4eKQEN/F9Oa3tD8RWmnF7e5CsrncrjpXO6zpFvZaj9vs1H2W&#10;di27Hyq31r0JvlipU9UeTa3uy3LviTZJqMjxQ+TG33VPOKw5Fre8Q3P2maHJDOsKZ5HPAz0rGdcm&#10;vg8xivbysehSb5UUZFHJqq8YUk960JI+tUroiMZbpXgyhbU6Eylc6w9vwyGQA9AelVTqA1V9/mAP&#10;jG09qrpPJcmV5VHlb2Ee0clexPvVOWFVYPH37r1rkqVJ1laTujem49DuPCvh6XW7kRBlUsdnzA+m&#10;c8VrXGjm3W6MVxDJ5AzhT9//ADiuN0XXZtNyhndd3AYHGO3X0rQuvFdtawlpJIzIRtAX096+ooyw&#10;ccJyuPvWMHGo53RcTWVk+VnPHQelXY7v+I4I6fNzXF20kVzICkgJJ7GvTdM0GGLRGuZLgEowjVQM&#10;licZ/mK8XLsFWxzk1KyRrVmqVjIaWI5LQxkj1QUq6iEG2NFQY6KoX9cU3xIkENtbz2UhcvxIjDof&#10;aoPDhE96on5XrgDPPpUPC1Y4v6tKY+e8OdFs6nMvPJx6jFUbnVZGyMnBGOv9a7O7m0uzkh8iP7Wo&#10;QCYuSFJOcgLXC679ksdSkw2Iz8yoe1a5pliwkFJTuTRqKo3obvhjTE1iYCSQKu7BLnGK39W0PTrS&#10;4uLRkecPHmGRcYT/ABrhNP8AFj2ZaOGFfKfG7PWtC88RhLYm2jZ5Nu0bh0zXqYXE4WnhPZuPvMzn&#10;Tnz7mPdX0scj2kX7pEbBcdTWho9tHtXALOR8xbqT61g2vnzTksjFmOTxXY6RpxjVT/FXg4am+e6W&#10;hvUdlYuW+iwzEM6A47YrdsbKO3XCoF+lRW6hEAAq7F0Fe/CCjrY5JNlhMYH86mXmoU6VL0NdMTGQ&#10;relQSuKkdqrTEbTzWjIGO+aap45z1xUbSDOcVGZgFY55FStCmyx56Rvyy5Ubtuea8M1mzhvtTubq&#10;WMXDyOSGat3xFbyzzPN58olLHO1yM1zD3U39mTyQAGaEMuDzgjivKrVedqFhX6mIJYdPlvHP7svK&#10;WRVH3AOMfpWJd30NlN9psrJE1aQFI7qRd8qg8cseVXqT9OtWbq4EFt5nl+dcY3KD0YnuaxNPiuxJ&#10;NJfyCa4m4PlcIij7qr9OfrXKpWRcY33HBIbVRF9qDycfMSS0jfT8a6zwJFf6hfLChcwxkFnbov8A&#10;sisax0qHT5hPHZvMwOdzDdk+g9K9g8D6dNBaKzwJCzneVFYxg6lRKx0J8qO48MQm2ZQcjI612GPk&#10;rnNJTY68457eldGwHlkDHT1r2VGyMuYo3eCrAk59a5LxHbi5sZoywHG4EdjXWXZ5PAx6Vzl/jeRn&#10;g5B47VyyfJUTR0UnaVzzJNd2IYp5BLH0DZ6VPa6xHHKIov37SIwTB4Ax1o1LS7S3mn84qiBjziud&#10;jv8AT9HvDdwWlwoTjzGPyNn0HWvsaU3yq7PqaUVON0jt7K9NhCnmlUHQnPQ0651hrm4FvbsCx5Zu&#10;yiuJPiO78RSzx2ipApbY0l02xFOM9Op/Cti18OhIgDrL3GTlhaxbRn0LNk10c917oSpqCvI3ZNXt&#10;dKRVjInkPPXJJ9SaxtOu5L7XWubiVmREZliX7gPqR39qRvDoGDHMd3ff3rRsbaHRY3lnZZJJBjaB&#10;0FeW6slU5qrsjO8FHQbqE8kqjzfmjEitHkYyBz/SvWfD67dOi3ckjJrx3U9XN+UYqAqkYUdhXr3h&#10;y583S4SDgYHFeBTcJ1pzjszxMSjcTk+1G4uMD7oqENuIGcj0qRm2javXuRXajz0K8nlgqnLZxmmp&#10;HgAsMmnJEAATyTzT849j60xSlYDyfX2p1NBwfWncetUiBeg/rS0Dml28571smIB1pSuB70uMU4YP&#10;Y1S0MwAAOOM+uKXAPTmpI4Tjrge9ScJyB+JpOVhWIVhLD+6PWnP5UAyxBNQz3Y5CjOOKqeRLeMd3&#10;C1Gr2ENvNbKAiMAHtisqaa/vThVOPeugi0yKPBYBm9RU3EeAox+HFQ6HN8THznIDw5e3OGZtmecG&#10;lHg1n/1lx+Qrq3Y/QCmluTwMVP1Sl1Qe0kc2wGT2qEjbXnbftPfBzJ/4u34F/wDCks//AI7UTftO&#10;/BzGP+Fs+Bv/AApLP/45XW9CT0VuKjYc15237TfwcP8AzVnwN/4Uln/8cqNv2mvg73+LHgc/9zHZ&#10;/wDxynyopHoUgqCXp0rgG/ab+Dw4/wCFr+Bz/wBzHZ//AByoH/aX+D5H/JVvBH/hR2f/AMcrGZSZ&#10;3N5F5sTJ1PY1yV5eeXuj6kVkzftK/CE9Pip4J/8ACis//jlcZ4j/AGgfhUt60lv8TfB0yt/c1+0P&#10;P4SV4uNhdXsdNJ66nXvM0j5zn8a3dITbA0hAHG0V40v7QPwxLL/xcjwl/wCDy1/+OV0kf7Rnwpj0&#10;sKPib4O3kZIOv2mf/RleXGK5GzaXRI7DUJw7uwJAAx9a6/4bWog0ie4wVeaUnnpxx/SvCJf2hvhc&#10;0bZ+JPhFieT/AMT21/8Ajleg+G/2kPhBYaFawyfFfwSJAg3KfEVmCD/389c1OAXNNysTVdkkeo6g&#10;dwOR0rCu4d7g4z71yNz+0x8IG6fFTwSwHb/hIrP/AOOVSb9pH4RZ5+Kfgn8PEVn/APHK9LkvUM4u&#10;yO9hg2gVp20YGCevY15in7SPwhB/5Kp4Jx/2MVn/APHKuQ/tLfB9VOfit4Iz2/4qKz/+OV6MFoZt&#10;6np8a4PFS3cDy2ZkTlUO5j2rzIftNfB8Yx8V/BH/AIUdn/8AHKqaj+1H8Kre0mEHxV8DSIOsS+IL&#10;Pe4/3vMr08JGLndm9FJzR6fol2bwNLb28qgHarHJZsdzXTf2lcS24W8tJH7B4l5P4GvDdL/ab+EN&#10;0gMvxV8FQ7u0niOzGD+Mlbo/aH+BscYz8V/AM0o6lvE1kBn2/e19JRpu9zaryqZ2OriHz9kU5VyM&#10;4dSCPrkVfP8Aotr5B8uFAvyzOwYyt6gV55/w0Z8F5o3aT4u/D+LaPljj8SWQ/PEvNcfN8evg9rN1&#10;qEs3xZ8GQmJNlqv/AAktooLd3OJBuwDgA12WaNoSjNeh7Z4ev4teWa3lu3uJISVKgBce3Hekl8J6&#10;KZt88l4rg/dabcD+dcB4P+MnwC0PTxn4x+B3uZhulmfxXaLIx9T+961T8VfHb4QQxmXS/jX4Hkh6&#10;vC3iuyaTHsfNyfxNY1JaO6uYOrBzsmej6hdabocW1ZvLUHAiAy5/4D/jXM3PiCG6ZibdI+MphR5j&#10;H3YdBXntn8cPg9cqN/xe8FwhjyG8S2ag/XEma2NO+N/wNguVh/4Wz4EyF3ea/iSy2/TPm14/t6tZ&#10;8lJWFUxFOnE6KWwluLUFflkHK5r0ey0aKbwdFAYfNZYgvzccgZJrxO9/aQ+D0c21Pit4IcKeq+I7&#10;Mj/0ZW/pn7WXwXt9NeFvit4LjlCnp4gsyCcf9dK68EpU1KEtzxqz52pIuzFvtBBkLAfKAT0wKYyk&#10;HFeTX/7RPwrl1eGRfif4Q2I5YkeILTBH/fytkftI/CR0U/8AC0fBa+oPiC0/+OV8zjaTu5vqdkH2&#10;O7aPI44qhfQmSNl744rkD+0d8JMf8lR8Gf8AhQWn/wAcqGX9or4SsvHxQ8GZ/wCxgtP/AI5Xiyim&#10;rGnMN1XWP7LmEDxkKBtBB9Krvr8FtCHEUtwxIURQ8sSelYfin44/CTULR3j+JHg550GUA1+0P/tS&#10;sbwr+0f8MLm1CXHjvwlBMpI/farbJj6Ev61wOi1LlG52Wh6NaF76AFoWt3Jx5MrAt+hqO4s2z8yj&#10;nqDXDz/H34XxyBf+FieEmLfxjXrViD9fMqkv7RHw9srgmT4i+Eru1zjYNbti4+h3/wA6y5WnY1p1&#10;ep6LFaopBxtI7jg101jrr+Qkckjgx8bgf5V5bH8e/hZKAx+JXhBQRkqdetf/AI5Uq/H34Vjp8S/B&#10;+e//ABPrX/45W9GpUoN8j3NZuM9z0PWdee62RQbo0GSWxzmoNP1G9tpY5orh1dDkZNcJH8efhUjk&#10;t8S/BzE/9R61/wDjlWbf4+fCfOW+Jfg1R/2H7T/45WLdSVT2jepalFRseqL4oOzcYS0pGS3Yk1zl&#10;2897dvLMhZ2OfpXPp+0D8Iyn/JTvBaH28QWn/wAcp6ftB/CRcZ+KHgsn/sYLT/45XRWVbEJKpK5n&#10;GUYbHW6dYyT4IUr+FdDaab5aDdyR2rz61/aK+EqSAD4peCkHv4htP/jlakX7R/wfjwD8VvBJPc/8&#10;JFZ//HKqhQstSJVGzv7e0+cbV/StmKIRAAdR1rzKP9pf4PJ0+K3gjP8A2Mdn/wDHKmH7TXwezj/h&#10;bHggev8AxUdn/wDHK9aEVHY527vU9QVgpH1qwkmDXlA/aa+D2efix4Hz6/8ACR2f/wAcqZP2nPg6&#10;Ru/4W14Hznv4ks//AI5XTCnObtFXDc9YSbnmpDMpYjPT1rypP2oPg3gj/hbHgb6HxJZ//HKUftPf&#10;Bvn/AIu14FwBkD/hJLPn/wAiVTTg7S0M2enu2eQefWoHk9hn39K87P7T3wa25/4W14Ez/wBjJZdP&#10;+/tUL/8Aar+DVrbyTH4q+DGC/wAMOv2sjn2AElb08PUrNKnG5KXNsejzTbcE9O5rnfGmsXWlaYJb&#10;NEa5f7vm8qK4a3/au+DmrWYf/haHhCHI4WbW7aNh+BevL9b/AGo/BX2q4UfEnwndYf8Adf8AE7tW&#10;RVPT+Pk1w4tTw3uTVmUotnrcd88lk095IiEqSZJWCjd2wOp5549K5a0uI/C2mO9rfLdQTFkuHnG0&#10;BnHVRn15ryGf48eAdTdprz4jeGZWzgBtZtsL9BvrDk+PHgLWLkeb448NpaWx/cQvq9uoJ7sfn5Pp&#10;mvKlV0uHJqeo3dxHI4ht/wB5HH/FjJNVo5xbtkjDHsRXH6f8bPhnbH978QfDLFRggaxbYx6D56vy&#10;fGP4X6iUDfEbwpBggKW1q2OM/wDA65JSsrs2jvY7PRL+VLtUH3ZGwUxwa9y8LxSvZxF/TjjpXh/g&#10;74tfBSxVZbj4neEGul4ZpfEFoB+GZK9JsP2lfg3GgH/C1fA0YXoP+Ejs+P8AyJXo4Sm/jb3Im+h6&#10;xYx8g4wBW65xH36V5Fa/tO/BiJQD8W/A3P8A1Mtl/wDHatN+1L8GQn/JXPAh/wC5lsv/AI7XqNEJ&#10;noVx35rnNS+8cfnXH3P7T/wcdTt+LXgbP/YyWf8A8crJvf2lvg/KhA+K3ggn28R2f/xyvLrxbOim&#10;xPGiwQajHPcTKkLqCEbpn1rL08wX073Drvt4MFEboT3OP5Vzfjb49/CXVLCLZ8TPBkzxvwF160JA&#10;PT/lpWHB8ePhdZ6cIF+JPhEsQcka7a//AByvXwVZ8tn0PpKE7042ep1ktlby3FuWjBUMzEEcEnkn&#10;8ya6CCU2Y2ocJjAA4GK8of49/DF/+ajeEzz0/ty14/8AH6nX9ob4ZLHsb4i+E2Htrlr/APF10Sqt&#10;R0Z2NOZ6xJq4jUbTuY1QfUjeBlfO/OMZry+2/aB+GazMrfEXwmE/7Dltj/0OnQ/H34YC8JPxF8Jh&#10;c5z/AG5a4/8ARleHjZTlDVnPVjyI9Pjy6479K9m8Mq0Wmxk9CBj3r5mh/aA+FIdF/wCFl+Dx8wyx&#10;1619f+uleo6V+058HIljjb4s+BwqKAN3iOzH/tSufCQ5bnh1582x7PD+7QDvU8abSSea8ri/al+D&#10;BOT8XPAg+viWy/8AjtTj9qb4LAZ/4W94D+n/AAktl/8AHa9hbXOHY9QxyT3/AJU0Bs15gf2pfgt0&#10;/wCFveA+f+pmsv8A47Sj9qb4Lf8ARXfAf4+JrL/47WiRDZ6fjt7U8D8/WvLv+Gpvgx/0V7wF/wCF&#10;NZf/AB2lH7U3wWH/ADV7wH/4U1l/8doEeogZPHSnj5eexry0ftT/AAWAOfi/4D/8Kay/+O1ND+1L&#10;8Ezy/wAYPAPt/wAVPZf/AB2nzWA9ORC5AHI7mrKqsZz1968tb9qz4J4x/wALf8AhfbxPZf8Ax2oW&#10;/av+DDkqvxf8BhfU+JrL/wCO0K8ibo9UlnC9fmPtUJjluGJY4T0rzSP9qP4JLgn4xeAifX/hJ7L/&#10;AOO1N/w1V8E14Hxh8A/+FPZf/Ha3UTJs9KhtEQDjc1TH2wteXj9qv4KYGPjD4Bz/ANjPZf8Ax2j/&#10;AIao+CWcn4xeASP+xnsv/jtWo2Jep6dzjg0wgnj9a8xf9q/4JLyPi74CY+n/AAk1l/8AHaif9rT4&#10;MKPl+LngLP8A2M1l/wDHadieU9RaMsOhNIbZyO2fevJ5f2tfg+zfL8XfAYH/AGMtl/8AHarN+1V8&#10;IXOR8YfAg/7mey/+O0mx6H//2Q=="/>
  <p:tag name="ISPRING_PRESENTERDATA_0" val="Tmd1eeG7hW4gVGjhu4sgUGjGsMahbmc=|VHLGsOG7nW5nIFRp4buDdSBo4buNYyDEkOG7k25nIEzhuqFj|UGh1b25nd3RpbmRsYWNAZ21haWwuY29t||ezg2N0M3NkY0LUYzMjgtNEM4NS1CNjJELTgxRTY2N0JDMTE1MH0=||SVNQUklOR19QUkVTRU5URVJfUEhPVE9fMA==|MA==|||MDk3Njg4MjYyMw=="/>
  <p:tag name="ISPRING_UUID" val="{BE2D86F5-8E74-4CC6-9F72-9C50778D1547}"/>
  <p:tag name="ISPRING_SCORM_RATE_QUIZZES" val="1"/>
  <p:tag name="ISPRING_SCORM_PASSING_SCORE" val="100.000000"/>
  <p:tag name="ISPRING_PLAYERS_CUSTOMIZATION_2" val="UEsDBBQAAgAIAKJITk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suUpTx3Zp4VUGAABjFwAAHQAAAHVuaXZlcnNhbC9jb21tb25fbWVzc2FnZXMubG5nrVjNbttGEL4XyDssBBhogdRJCiQoClvpilxbhCmSIZdW3KIg1uRaWpjiqvyR7Z76AO0jFOih6LX3FOglQN8jfZLOLilZyg9I2j4YEEnPN7Oz3zczuwcvrxcpWvG8EDI7HDzbfzpAPItlIrLZ4SCkR19+PUBFybKEpTLjh4NMDtDL4aPPDlKWzSo24/D70WcIHSx4UcBjMVRPt89IJIcDbxRhwyBBYI1sEuHQtNzIwb6PqeU6kY1HxB4McZUIiTKW56yEYA6eNAjtgJ6Nz4gfBQYBUAXt0igIPc/1KTEHQzrnqBCLKtW4SBQokyUqquVS5iVPkMhQCf/C4hg8iHORivIGLWTCe4QQnFhOBO71+prXlm3Rs2jimmQwJBk7TyGMOOc8QzlnCc/v48Nx/Qm2G3BTFA+E7vkkIA6FZHpjl7qDoZfzgmclwC3nspR98GzLhDgj9ygy3NChg2GQioSjvVchCfS+O+FkRPw9JC/QHnUpLGf9Kdjr4egU/HyETqfg7G50mmJIwAT7J3VODJ/ACzOaWnQ8GBqQXUWaK1HOkQiWOQgF8RVLq5pdjZTa3I2wcRJRN8KeF41CSm/jHrH4ss3acCceds4i2z12o5F1DGHJxZJlN8iWM/n5Vy9eXD97/uKLXjAB8MneBUIa6fnTDkAO9V07AjRiRw55DbtNrXdv/vEQfff3H0Y/ezektuUAr5sf/ayBwqeD4asQnyH73ZvfrVbr0PeB8g1frUBXD5UZm+jqcSYrNGcrjkqJVoJf6VoBkhA5CE4zGj7EEl5kVaveTHeCgVKgMupbhqIryELm+c3jugRV5Vzm4K5ASa3pRPtUHFPfl7Uaa6ZJVbagmCVywUS23+566tguNjXlJsB1fAwppptFAdIOvCb4SonoMbi4ylLJEnQBBQYJN0BsuUxF3BTURgVeym5ao/Dx1HKOgfquHUAxM9dvVIlMkJkztdieKD4OiA8AOSt4fgfbSDNfmyOcpv0Qxtbx2IY/qkIYi9k8hb+ybxweASZ4vLVuNMUZB8HU9U2VNFWbGVqyoriSebLD0u39bAO2HMMFIRh0C1w1zg0w8EPAYJDnPC7bwSBKrPnd6AqWCgSMqC4NSlKLqihBNotlykuuoxVqKSzWlDrnFxL0lXK2qrkP3rXYWmlu49AxxtGIbgqqzaosnne0A3F+VB/baqiAJtucb42pQYtG7muoLoOh4/axcE+gEp70sTgjASSZBG02Dj61juumCXVvXZTWRS9mqsakN81gpNi0ErIq4I1KCZQmvSPFfj83AYEu71AL25+orTXqeiqbiRWMNEBAnrc6gtJvEFOJ6lVofRcdYcvWfft96rEbPQGyZMWymAPZYqb29Aa+JSLR3xTttf8fK/ETYmVT6veaLuGY5PVe33h2GssnFMHKki+WZZtrlbAm/LtEoST+yRC6LP1u/jcD+oPszNZIf+/92Tk69Nmj1iDumanuu/XQkTTnAAIDCyh1Oa9kNoMZJ0lZ/O0MJo50H6p3d5yxCmRkuapHtp9Lbu0s52jnGGJlF7K7teM2AI5Ed8UIxpB1HXkAw88C+lJ3W3022Q5fn0q620/JKLAo9KEpPy9E2epZK7xzx9UCv3ur3Zpid9oPtagNITsAONscuVOxgPiTDpjhhKwzUDeNnZVMZZUmuiCk4lI3DshtteAfzscXuVzotykr1oKoG9fL+0RRL86vnXo9JqyNpjvvz5ak775LAcE+DDYGdgw1DRlK/2lHI5CPSoVNg/UwBTpasDKeQ4O+kFWWdASqj2YmOcIA1qyZvv1lgk7UKXHSEeW9WOq3qHn7TS8QNehBbSUbsO8dWfLih94gai0bjPqGo+TXZTtQONJUCiL36AgGvIuLNguKR7sh2//+FaK3v3Wxa07Sa8uJOpQjY/z2V2fcam6BEh7kwMrqlrmQC3i13+6Xqqs9TRxMKTbGE9BioKUnqxxG0j4Ia+oZbujDga9RsQFAMF5QUaYckWumtNcHVV0SQZXWRzjIKssvocRTKdNeselNVdIq+63p9p6kKlOR9Yr8fg1WLZhaXoRNU18eQSZTEV/WE0YCx9G4uUVK5awzmDHGDnSQ9/B4Isq+gD4hm0shdeWhrxdsydSl9n8//9lmX18oNvUZSmD9fFsAVx/28M1Toa/DD55s3Y7/D1BLAwQUAAIACACsuUp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Ky5SlM/G1m/ZQUAAGIdAAAnAAAAdW5pdmVyc2FsL2ZsYXNoX3B1Ymxpc2hpbmdfc2V0dGluZ3MueG1s5Vndbts2FL7PUxAaetk4aZM1DWxnri3DQvxXS1kbDENAS7TFhSI1knLqXu0BtkcYsItht7vvgN0U2HtkT7JDK1Hs/NJtHHTtRZGaOt/Hw3N4Ph5K5b03CUMTIhUVvOJsrm84iPBQRJSPK85B0Hy84yClMY8wE5xUHC4ctFddK6fZkFEV+0RrMFUIaLjaTXXFibVOd0ulk5OTdapSaZ4KlmngV+uhSEqpJIpwTWQpZXgKf/Q0Jco5Y7AggH+J4Gew6toaQuWcqSOijBFEI/CcU7MozJoMq9gp5WZDHB6Ppch4VBdMSCTHw4rzVd1tbDaentvkVA2aEG5ioqowaIb1Lo4iarzAzKdvCYoJHcfg7ubGloNOaKTjivN044nhAfvSVZ4Ze754bHjqAqLA9dkECdE4whrnP/MZJRkRCekgqqplRoB0YWzOUpM3uhjIh6IpxwkNA3iCTKwqTiM4GrhNd+B26+7RwaCdu2qNCLyg7Vph/LbXcI+6vcD1j1pBp700KHBfB0uAlvXMmr4/cH23G7iDoxdeb0mEvVMXGLdT89pLYl65L3wvWHambq2zLKTf6nXtMK3Dvjtoe939o6DXawde/wI128Nzu7VcWtz4ZSgQkcn57a3jLBlyTBmIzaU9rogGuWJYjkkgmhSqcYSZIg76ISXjlxlmVE9NhYKqHROS1lRKQj0w1VdxTEU5F3Q5ITgGJVnU9vbzorSf7SwsvZTPfrGsa70sF2LXj4UWD+z95sZ24f7zrdvdv8HRMtYahzGImD7XoPmRcytqkDjUdAIKSS4tc5Qx5mdpKqS+kLH5wcKJG2jKI8EXMm9+o6FgURExkgxJ1MUJmZN+/5jyJlhuOmgEe5RBLHsp4cjHHI4bqiG+YUGgsqHSVM+OmeaZdU1SzBDwwXlIUMe/Eu8wxlItbMoitUbiw+p3XaGJ+j4Pdz50o6nPKMxiSsPK3uURakh8AsejjXmfcBuzFuwcZnYPkVZOSKyWsEQ1xmyM0zgTfAyNRcRw+M04gaoyJ78N9BUZKqqJlanIWISmIkOMHkPkBYIayBL4X0zQ/EGNRlIks1FoJjRSs0RNKDkh0Z7NRIcwRZIBEtaQMqLzGX7M6Fs0JCMhgZfgCSQSxqnK+deXIk6xUhek+NzHR/lx53Ub7utHZoE4mmBoHZYjh4InSapXwo+niAt9joNwhDiDfWKSEtFo9sxmbesfnoZCcyDP95SNBX5Fk4zh+6QvAjJHvcKUr2aWZRJ/pwfW08Z4Mit0U7wzaihxCinJOeFBCOcF5RmxJQwxR4KzKcIhtCzKyMaEikzBSC4QObX6cA9zPGzT2a8xnG0wo4yItKLc2HzydGv762c7z3fXS//+9MfjW0FnzVyfYTNd3s3Vb70CWCMvXTfuwN3Q1tuhLjX3d4BubPGtccu6eUu7b428pum3xl5u/a2BVy4AdyBvuQZcwTaFTIzqRFfyef2N0ALuGadr9cD71gsOryGYlcLVFq5cMu3l9d3mrOv+VJtN360N6i0E6TpoB/6ujTx0BSixDmMQmJF5LWKD6Zz+9Xsd1Vvvf+m2bOzb//x5gN7/amP68qB2iNqn737zbKwD7/Td330UGH+s5NX1rWLSs7Hq7dtYDfKGsj/XTFq5AA3COD/woEVgNIGONnowuf8Y8bUq1nvW7ZXp2f9Dkz76BpyL2mo0KXj/cwftm0LtrGz/fhlHxyqz9BmH/dN+P/Q5v8TxCUEJ3HftPI6I5Xmavxy2alSwPCYSBUIw9aDis7iNfbfjvei1G1+A2n+iEcx/FR8cFr4wFG++Fz/JmScJ5TSBsJoLePEdr7q9tVEuXf9obQ3YFr+LVtf+A1BLAwQUAAIACACsuUpT0SV06GsDAACbDAAAIQAAAHVuaXZlcnNhbC9mbGFzaF9za2luX3NldHRpbmdzLnhtbJVX207jMBB95yuq7jtdCrsFKVTqDQltF9DS7bvTTFurjh3ZTtn+/Y4vaZw2IYUICc+cY8/leCwitaO8swepqOCP3X53eNXpRKtcSuB6AWnGiIZOTBQ8J4/dp7/zebfnIIIJ+Q5aU75RxlLYOhSBca614NcrwTXuc82FTAnrDr892Z+oZ5FtLIFhXcpZkxWUx/zo34+nF1H8GXfjwXTy0ERYiTQj/DAXG3Edk9VuI0XOExParfmaaNtDBpJRvmuNiFGlnzWklZhmN7P+rH8ZJZOgFJiQHqaj/uhnK4uRGNgx+8Hd/d3oQk551OeNOaHtqaLa0gb9we3gromWkQ1UizyZTW+mt814jrtXu/JpXI6g4Z9uzRzFfwD5pc1Flmdf0UgmxcYU9IQzMF8rhwmS4PVDwvTBfK0Ek5A5qFWQitEE2yBk4qT43XxN4KZa+j/DIRGZuy0FezNNOJkeRiExg6GWOUS9YuV8ais+XnONlwmGa8IUAkJTCXrDDN9IroptqrYS9wc+KE8CkDeUiKVgeQoTF28ArNpL/GQytnMljO9oCwKUsPfGIMLSWCJfsKxnyMBYIt9Nt145O5zBTz2OU+hhTHwzP68+eoETXBb1KlaF15w0N7dcBUd7Q4FJRQJDK6sFTcF0LepZmwupdxZTxMmebojGd+m3wcUHm4yKeicOr7R6XUWaagZ1cluJXCoMBt1Ln63vXI3HUdzDoUZ6DmtdoKvGsinmtQi1YNftSvfbHevm1h2Nb8ljNyVyB3IhBFPdjufh/cNt3Kt8zjDTGt9SkM98LQKODayJxIUGdSlYuDt4KZxoTVbbFGNqSuFYUtfZ+gZG/ti6zvI8jUHOUBAUCkVWbQ63pZstw1+9pPABSZXQ4HRMvcXtOKFHwQcGrwAgcrUtroNbOE+aM00Z7KEYKoHBJtyUWaRQ/nX5GnVVNRlYLhKkn0GlUqqzKbDX4JcYVmXjE0+75jWJlU2sMlGK4V6GUhn3xZQ0Wg0HpF17IVU2Rn9dAbFVlWqSXIt3TaT2m5ZrnzvZw4jT1A4gdATH13gchwmR+apYZ1GtM3sZgnm0jpupglDjaaKYMTvs11Gs53TGLvB2DtcSIJyv1ngVvAC/4BALIpOXI6TyJNS4HRtzxEfTjmsc9Gmmo15gcs05tgH/xn9Khv8BUEsDBBQAAgAIAKy5SlOK6SfyXgUAAOwcAAAmAAAAdW5pdmVyc2FsL2h0bWxfcHVibGlzaGluZ19zZXR0aW5ncy54bWzdWd1u2zYUvs9TEBp62Tjpz9oGdjrXVmAh/qulrA2GIaAl2uJCkRpJOXWv9gDbIwzYxbDb3XfAbgrsPbon2aGZKHbiJHQXp2gvAkfU+T4enn9J1edvMoYmRCoqeM3b3tzyEOGxSCgf17yDaO/+Uw8pjXmCmeCk5nHhoee7G9W8GDKq0pBoDaIKAQ1XO7mueanW+U6lcnJysklVLs1dwQoN/GozFlkll0QRroms5AxP4UdPc6K8UwYHAvjLBD+F7W5sIFS1TB2RFIwgmoDmnJpDYdbSGfMqVmqI4+OxFAVPGoIJieR4WPO+avjN7ebDMxnL1KQZ4cYkahcWzbLewUlCjRKYhfQtQSmh4xS03d565KETmui05j3cemB4QL5ymWfGbs+ODU9DgBG4Pt0gIxonWGN7aXeUZEQkeIOoXS0LAqQLa3OSmrzR5YJdSqYcZzSO4A4ypqp5zeho4O/5A7/b8I8OBm2rqjMiCqK274QJ20HTP+r2Ij88akWd9sqgyH8drQBaVTNn+v7AD/1u5A+OXgS9FRHuSp1j/E49aK+IeeW/CINo1Z269c6qkH6r13XDtA77/qAddPePol6vHQX9c9QshueitVpZDPwqJIgo5Hx467TIhhxTBrXmQowroqFaMSzHJBJ7FLJxhJkiHvohJ+OXBWZUT02GQlE7JiSvq5zEemCyr+aZjPLO6SwhKAYpWeb242dlaj95unD0it39/FhLtayWta6fCi3uWPvtrcel+s8eXa/+FYpWsdY4TqGI6bMaNL9yJkUNEseaTqBCkgvHHBWMhUWeC6nPy9j8YqnEFTTVkeALnjfXaChYUlqMZEOSdHEG8dff4x4aQVAyMF4vJxyFmEN7oRoMGpcIVQyVpnrWVvZOpeuSYoagdUD/I6gTXjJwnGKpFqKw9KWp6fHud12hifre2tcuXSkaMgq7mFxwkvd5gpoSn0A7dBHvE+4i1oJQYSZciHRSQmK1giSqM+YinKeF4GMYJBKG42/GGaSR6fQu0FdkqKgmTqKiYAmaigIxegyWFwiCvsjgv5Sg+c6MRlJks1WGlUZq5qgJJSckee6y0SFskRWAhDPkjGi7w48FfYuGZCQk8BI8AUfCOlWWf3Ml4hwrdU6Kz3S8Z/tb0G36r++ZA+JkgmFWWI0cMpxkuV4LP54iLvQZDswR4wLixDglocnsnsvZNj/eDWWRAT/fkjcW+BXNCoZvk740yBz1Gl2+nl1WcfyNGjhvm+LJLNFN8s6oIcUpuMRywo0YWgnlBXEljDFHgrMpwjHMKMqUjQkVhYIVWyAstfp4DS0ewnR2NYbHGNhRJkQ6UW5tP3j46PHXT54+29ms/PvTH/evBZ1Ob32GzXZ2fGtcO/M7Iy88X9yAu2KOd0NdmOZvAF050zvjVlXzmvneGblkynfGXpz1nYGXJv4bkNfM/Zewe0Jmpuokl/y5/BHQAR4YpeuNKPg2iA6XEMxS4fIIV62YeXL5eDkbsy9Ml8NPN16Gfn3QaCFw0EE7CndcCkJXQO3VcQolZWTefLhgOh/++r2BGq33v3RbLvLtf/48QO9/dRF9eVA/RO0P734LXKSj4MO7v/soMvo4FVQ/dLJJz0Wqt+8iNbAjZH9ufHRSAUaCsW1xMBQwmsEMm9xZgf8/5dYpPW+5Uq+tgn0eVWjpQy69tgzZwrWeKhS9/7mD9k1qdtYWsZ9xe/h0jvmCLb00BdSyVoxCklEDuqOe/CW/lwkJQRk8wrppnBDHhmlf8DpNIlgeE4kiIZi601qzGMKh3wle9NrNtcYydQvmz6KA3K757FX5xWDhE0H56nrxm9oGrC9+odzd+A9QSwMEFAACAAgArLlKU29Ij4StAQAAaAYAAB8AAAB1bml2ZXJzYWwvaHRtbF9za2luX3NldHRpbmdzLmpzjZTPb4IwFMfv/hWEXRezIRtzNxWXLNlhybwtOxR8IrH0NW11c8b/fRSdK/Bw0gv98uH7fkDfrueVl5/63qO3q+6r/Wt9X2lgNaPWcF3XeYdeWN3XPJ/DLC+A5wL8BrL5ffUk7/8IytgXlWmyfbO22vHz0T5ZMK5dXBIWitA0oW0I7ZPQvqjA37XKjlUdKnLanKyNQdFPURgQpi9QFaxi/Kun6nILbMC4AfUPumAp1Ezvgodx3En+OYbjKJ4MXS7FQjKxfcEM+wlLV5nCtZgf4w/scunlVoIqP/iqKyzPtXk2UDQDT2+nwTToJqUCreEYdxiPgtE9CXOWAHcLisKHcHQGrRm3G9qgN7nOzS8dBdEgCl1asgxaXZpM49t4UMdE6dXqZiv4gTPwZbqKkZxtQV1ihXItL/iAUmFmO9JGI7tIlCOb5yI7cPHQLpKzyVrbrn+jmhj9BNX89Ffc2OUyrWbUjhk2jtmSOLVF13C5YDIY8nDrRtQXai5wSqTiIqHJc1OqlotpDhq7fy+rZmoFaobIy9np+cwYli6LcpyUyX+4Y4HMM724okZWvf0PUEsDBBQAAgAIAKy5SlOUE7MiaQAAAG4AAAAcAAAAdW5pdmVyc2FsL2xvY2FsX3NldHRpbmdzLnhtbA3MMQ6DMAxA0Z1TWN4p7daBwMZWltIDWMRFkRwbkYDg9mT7w9Nv+zMKHLylYOrw9XgisM7mgy4Of9NQvxFSJvUkpuxQDaHvqlZsJvlyzgUmWIUu3iaOJTKPFIscdhGo4VNe/8Aem666AVBLAwQUAAIACACtuUpTmwIgeD0yAADQRgAAFwAAAHVuaXZlcnNhbC91bml2ZXJzYWwucG5n7bwJVNPX2jdKB9tztNXjVKoivIqoDJIKFQwJ0DqgoEAFERFIaiUghhBNmEIIaT1tsTKVKZExVQRkVobEAAGHUoY/JCJDSAJBgRAxhEgCiSHTl6Cg5/3uXe+67/ru/e6697CWQ7L3fp7fMz/7v/ef377zOvb56q2rjYyMPnc/fsTHyOgjlpHRh/C/faL/5tu8ya/1/3yA9Tl2yKiGaTKt//Bx2Lee3xoZ3Utfoz6/Sv/575ePB2CNjL6wMPz5wN1n1ysjIzeE+5FvT8fBxKOi2gR/wu7XSsk3x3EfeFqj/yNc0G402r0t+WTYuV8/KLW/4X71a7edR67vWF39MGrDHzt2/JSSG1nmfOXD8z9A/DckIZ8d25ifn7r/YMG0cFKxYIM+M1jjV8YE+1W6mE33lXNp3GjnhYLGSqbu8gd6LBEl0I+MjB6sFmzRfzizVy+I0d1DOL0kP27+1JLlutiXHsKaKaYVYtfoZ3lutWUxdponeVY6whf1q+/bHhbQ/c9Oxo/L+SD9SvZ5oXTE2mpnxxf69aI/oMBpw6S13fUnN7/74v51Y1jcczuWq67l2kmSmfZVEpklIeD/KU34U/mXo/YeJNjhU6Pv4WMqvsK2VTUqud65JYQy+wfU7Ip2Cu3CLrTN/8jobrqZ+tmno47DO+3CivCz9GaWdrQwCKflsltjcvktFzp3KLxxpuuMHrikOCUXwN2CkThtDhzHagdpn4J0w/OSBCHEGK2mE/Fzv3knSDumqgWOfJ2ZbX++Y15QovxC7kwsWhmM6dRs28ciqmhExXh0p4tanuSSMEC8eD/NyGjmMO4LcFtK05C0YIOigjgHAp0IhjiXHOhXWOYm2ZRZkojysPTgqc91i2NBpN4C2Kzk+Fo6sVhArzmWGGrGl5JowaW0maoPjIaTpDaYxC3RYgHdcbHgKnnaz85+gwZuhptsH8/tzy3akH+rUMZxY7LtDrgKvhIJE0jVSsvf86kZ00AIHFnokfNkV3uTbRivJY/UL9ZOSXkLsV0uAjC7uFBeR24bt5AhiZj8gfkZYqkgDK9qoIU1J3iByJXKAyBexXiRq0/INrqG13GIVC2m0TSlGo7eJ1XfFR1lgoprGNCyTQx5mXYwuX3/UauSCg/fUgSMdMLHzt6qcBpMQQ3E1AVVk/stn/vVSOtJJ+pSubOYbQGJuXlwIVLVyOAKG3GNRHDhrRuiLMQlClLVPFkhANOiR0n0mZF1jaxGXTRxMqo7Qk6j+vVnnXOUYYJfRhXWigooASCiSTkC0xqZ1KhC9mtnthr9SNjL2ikkn3L0KfK9bXf9Rji48NDAFzUOAa1uJ7BOFrWFcFHJjaGLYZkyv+FMxKkIWh9QBw0j8sS0o1G8Fnm8AMMTuNV745iJk02nKxJCKSKn3ZZ3OKwe1nxQUkxg7pgXsNDZUMCMF6MGYUJ1j+Y7mU8mEpbvqWDrdXJgRSeRt6Fl35SYIM5t5iCed8/bUPpROGZDQc1AHQcWePfSqEPuGM8N1Fgb7SKiCbO4tY04dy9hfNmuUDiSe7zGTlrQH52/h66eOSGG+7B3tDsBpSbszldSByRttCZQmCWY3gU0Cq05Z/YFlqvqaa7Nnxh9b9Zd36lEDKRmCwu8nvcev5DqceZ8980myyKU+zlrFsfNbW/ltT2W51A3K+epfSeaa93dzjmm2qLz/dmVU351mq2r+Af8nSMgZUi4z3G8anC3iI3K493XTPzZ2YnFgxc+/dkJzokiNoYrwtjv3PqetEA6RJqkhpTElRYgOJuqG6VBIgTHKtSvFAmJpjNQ809nkZnjZ/szg7w261AyrgapsEDsp32LIpJNXtqzlLkhX9NGy9TPb3ntoX8uSjcCF4r8ZBjeGWXtzlFmpWgEpvOQW4qGpLlUsbaiQVWPNDKS34S+DVWv/R7hwPSmRiqU+oulRbmHf+kgJsCRdyeaJLII2MOrwTUW7uqP570oGWV7XE9EIempnnoElcqui1e83ACspGkqQew9RVNlywBelfOH3+PaBuZ3sff0y+oZTPG0x6iisTqvSHDpnCfcC6kII78fzTb+wEXcF/pkOJy+FJcl+rSTLZxbmeJTlH6wWxa3gtaSdawARJgGRqfrwCtekh2Wa/V/9UOMLavP2hrjfAUvMV5x925ZRun8lLurfpbP0qxfu7HTm43BJ+Pjga4THxld3vzGOWCG7B166y0iI6MCZ0HApNrOQ5/Hn81YviFlb2QU5v1Whg+MDuLfrGQKlGvgr69e0/90doX8vCTzgdP6Cc826SHUkZbW9Z8qOhqyT4/XyKi0GJrceW6JycljOBLClDDfl/ypaZyknYGOl7U7K1ru5askRHb7p6bqZ+1Z3i6c0V97cpapWLifT1QRJPfjOAB8fwG7RV4GAqg7ndHL9FwkUO3rjWTzLoZPi7fdToKQWTiL6JoOzZZ+ZvQgKlso83RLhisr/GNPvPLLzHiRZLp4WmEn+NreIOj3Tt0ypYX541q8ZltTu+L3rvPPGAC5H9ir182P03tZQvJh01IGKSVSIf/Wy3pZGIp/jMbnrgmzEM3zUooRt38kzhebiWaTC7xWMFEm4ScWulH5CTAwIpYM0nTTkGXHJVL6dML+APQ2zNYthgr61XaBEpp5i2fdiPKpwYtqLI7iUUcgJS20mgK3FUrpEZAeJ/OOpC+3MK9Fo1U5KT6KoawJ1jJCmbDvmJmYxOne4ZrVgvrYyWJU96NL75K5bqRJoURqqpMEf0dOnUz+K56c8yXhvbFYKmEIrBPRaUy/LGBk3uIHF1VC3jIw3GyE6lexCXM0UPiPrr9hJXYbx1oI8e+NOoWomtwKrZURWAlmY1IkBbaMuAjCkOYFdYQVkjnzHOGmRb4U07Kyjh+hapFFm9YFc6JeUFnO761y5GmP+qGVh4VUEHwtedn4wlSpTVL3irBuONJhxLJhccVQ4KbdshlbOPJfzjvOtZEcNenh8C9j3sM6342U9qUnVjWrd8jkKn4fI0JX8XJ+ZeUIblQ09mTfXaVZD0OwLte/9eXgKNCq08ZGk8kTvcu8sXuONvp/7xshGaH3Bwv/wZHjhAZXit0O5r/TqM9p/CoHOnP9M09zflc0KYZe9M4S0lXBjA35QR3GSajFW3d3Uf45W23eUbgiqHerSZV/SNYm0eG0j8tSFLZlmWgjSfWedzNY5jw3Cvbawg4PlIuwZfrEow3FzLL890ZbH1i7TzO6d4zw3GhZIu1VO/oKsgQXznwvL2fTiI29D8b+h0IifpAH2zZ2l8BdccSWuhN91RsYqF1O5r3NEdZdxtcWqDvKslboW2/x4zfOm+5cB33Fn03sDF8xgwzw3HyxHbciaUKR+08w1WfzrV3nx9YOFr2LmljpvhGeNnXw4ixdmKoly35e5h1gt7oQZNTs8ZtXuDyVK1uO3LDwrIwXm57DvoXtTgoT1ve75QlX3D4zRS0qR/jcGkscg1C1SGuweIV9a9dzrtJtJnsMZsnfYwhsk1bn8yvhxJrk3V0XkEfuujkG/rglloOJf6eBzMOV9k4j1i3sDDWkKuWyQn7Ua88Kem/MwYXoNAf0dSI8evG98GU5KK6LqSE/O7XTyH0bigSEm8Pvco8yC/1odjMXISUW+dbFaqowGuKLYBrltcl8+MocehbLROERkZ+yC944UHpceKLT5wGe3PcX7cr70bFl82yOvnDN3kyO0Kgq+QI/k0fvhSMzZBfdP8gaPLDo1LYKIojj7Y1a3YB+7lK44n5wHw8a4aa/26940XYnTjpK94V1UrIhk6zkOhki8DyjfDwowPqJ8mQM2hlcs7LYn0rgH0y6pBiiz1Ztvjj2gKBe4Vw0if2LgckbOXOl5vY36MXPokrDEvVr01bWejukzpqeAI+emd3eShhZWZcWoaKd7og6O0993E1JkHbNOmFUK1qdrxf//oLnEtRM9lTFS/L5I8GwSNcVSyQ6pE6ZinQ+iS9uekcrHOcE5ztyl93UG2LZka8tk3nqAisyJolQhZyjS3RhrjgHV/ngn2YzpCcXtkfXhPxMp425t56toqWNrGjaRRyxqH61P93J3yHVxWxC2MByXmEcSSXEvN7USo/nOf5sJrujBK/YsN/T7SK+XZbd2hjfL2z0rcIDgDhkZfCkWyi+xL7rWhS68EKPRtFWid8OUyw6RpHJvK5l7ZfleiZBhfZPGIL0A+CWlljnTN+D8+qglSQVvjspVLFaaJnIGSoFOQOOvylI5PyVcCgjo5IihPBvFobAU5P5D/Hs9pu8jpXY9QbltyIg8NbBQO1wlk400uzyG3rUZcVECfGc+X28MrUuw3F7kziQlm6+IjEs1CbPXvvt96Urc8/lLvDKw5TyVwErBTTcgvIBk3x14Wmg9rSdaCHP4v+g6H+R0bhMwmYnciXwjwwtC1h/rWo5o4StD1hxyv+ym3ifcFk2JHY2CPrqAR4kW8r3KSYuy0vGIg1ZxxiEV1rbwvTdALzIy5So/m22jla4h5JQB9FYdS14rp/tFQm0qrFoutd1WfRM+vyKjOLS7gtup80Mjcs66OuHgB0hpf0V35FB1y/cso/lV4CXTS7avZvtb8q7eiNjSH2y3NC7xN07HZY4dMIOJGgeYinzyA1HE3jxnET82Sif4mcBoBIXFWlgfpM2RimvcxDj8+WLYfn0AnUELQAI5SNhqn5jQxqzZSPLaIDZhJmpl/M7qbjSs+7gKkye0rJIqXxymNJUQKq7gaiwofKOX+lRUgfOfMunwjIxBcAloTBhCoHPpVDcqblAd8O5Vnk91V8kDBOr7MQuIc3gBOeSZmpuXYGmRsnRZc8VMBsE0RXRl1SYGyvGby6/GlDydZnvJzyl5c9ip9wxUt8mTjazwOte1foxBLWabLPOmFVHV8ckFnphwADQjWhoJ9IlgA0gq3t9JqNGFtB6HZsJIFl7wC0JvgFkzTuN7UZ89ct+16zs9q2WNUoAc2ND/tOzol1+EfWRzLKfQWsmqQuXEpsTbB2BiDwKTty6x3KisQ3cNqJA1J0MLMK2FlJwvG4ZhpIpcMIsvMMbDlwAMT7MezT8xQyszsvte99QJKdxQW7J4rnF4VWtJ/EaMplsk/wKky/uxCHoaUH/otnhE7U/hs7fd/m0hVRFOUzHxqMYfdKCU9KUy7R+7ryckCtflPgWiX5XOFEm0z9p5rvUBS67Zetog+AeGfZB70W0W5DvP+xBrpU2Q0r1SZ8byKg4XnzXOVwku/dvMS5mheELq2Bd1Fu8E0tYqnKETV7KADJFhjSX2a34PtrRzw0vy+yRaEQlVnnukKdcL++Kg7XV5AaLA10CqgzbNFRJ6GYV1KKovOEGCaruZLBOILDI9Zdl8R2w2+0/ZIw4goP+Hw3G//8Rtl/kL9CFRaJW+hcZYFmPPWuEIJd4LZEplgTrpinactUngUemetYlvvqn4eHTEoYwiqLGVf18HaiIIOfMbkOtz93DctWpR8M0Xy7xipOsNslbAtASu2qt5xI5fvOHSaVLUCXBPx32XcKvqHlwc4lgB97/2ZMlQBMM68sXl1DO8Tcf/Pq/JldY2RKr0WfOqLlHa0BBU0ohhfyRMEmPLpkm2aHRsCltcfNYFgz6utPR24ESP95s7J0wTQegshHXUUaoyZolDjMq/gJ+TMVvj21TBdMfQlUz9caurx+um+V/dKFVW20GG9HNoYNaprQgWMtLY1fX4FnlAvH+6+GwVoKCi+EtIa9n4dnZ92H0rPwuLMs5VlE07OkWFravFwg5nccrW4Lap6jZopzZ7ETnzJz7A3tNTt8k9Fg7PRXzRqnzjMrHjel7lCfn89ial+TmVVj55FfRkekr9Xo2GWX3Ic+aJPw9oTWfV7xM0kWSEMTZDb81qB/ZMPaIgF+Cc2ESBzWLe/XPt+XDULuFYyEOBFXM2sDZzd2+HtrCM9BXT3xHlcg5jvANNX2PY5PusvgiuV3JLISMIiLtWFBZzyh+qkSKzo//RXraZyyvUL/xlMV2Ecy0iwKH+7i3DtUhfT3hHfTFC34Lr3sNqOWygq/Ujf61g0fvUQdWbRrjqzNaph/Wbp8EmCZNBMgSQGyhQFmE58eBPfKhysksUK5Cb8WZdpyhWQfCD1TkL3AR9m3Btl130NQr+oZKPR6zVAS9kOzRaCWXjdhfgxCpMfBLFF54jsDhWM3YcZKOemnsMBXZEOur3CduyB6589QE3NNUyLdtE9vVRdis6/f6wEuuJAeuHW3dvoScXi4tYP2dJuNuaLa5hRTYHT2Y5Bl2LjFU6dRm09ZsC1c1Bbn2Zzq1jZC5wl2IFo35Q0x+4wx3gben2lMQu493HeXDDffLRP5M09bOuwjoo2c8T2SkEWp9UVn5S4FZmL+XVYsTe8NJgrwiu8B+3tP7SHrVKVHVmC3NZLRmpk7tB2CDyfJ4fgguUieUtSZB4CXQsAYIxbum7zmhG+tj3n5gMSHnlPC6Tpkge6O5jQKloeIr7UvA/ZU9Q/OI9cHW5AOXgpOCahFkARJuf6hIcyfknA+wT1FC6lJaPVnnPF9OjrAHGoDQgWYqpUXTGtsSkq+6vXYURhrMCCqBgkCxY9KCcTPLHn99lzmAwGCXOYERdq6VLaXQ0ieRVnoN4QI82HWAtLGndACTLwcLRfGlR4TrVgFANcKxhEpHj1uNeTHORJyAiJ8IwOHArN+xwiyryRGTpTAbOYJjTqtPnmfefAou3MkovxbKiIEAghjLx6iYgFZS197L+i1kuPs+mkHdTnBel1IgGKqzZOfCw9nlAGcPOEpldVR2thtbc9hDxsWYdyVefovTVwBuB8Pv5Dy+Zb/PvN4yGRVehcld4IptyJWPGWT4Iapls02bTVPOyRMv1aUEWJH3y8tz3KkaNnpMrfFv69+X1jylJ+uDcORN95p5uk3SwcvuEUTBevlY2aMCtoqS//SpE8n6lHS1zZVUWFi8VoIpHZw/V9trC5hVQPf45Vk7+hW1zc3TmtuvsE/f6yXHlDScufQ1ZOz2dgXhtQhUI3shLGIUyO+xWubr6r0akoKFYQScf3MqbG1wEZJ4f8sKz/aD5SwXhceF1A2grMflyNzb+yZQJEEsW7AuoKiyyv+S3gejc4STRE0v8QWpI9hHgCtfHbEa7a3BVwjkPnfwPkwyYIt9IS14TWE5HltKmOyAIhG2N9olyVOYkCovPTmlrrsbytjU45EjRthtGLUlXy0c5wY6cKgJYhFGcxJZ+xhDqVeXir4TDTkgOYIFThRkJiudGK8DfXbilOdPsFIN2z9gd3GvJc19Nab2oD/mftS+/JnFX0IDInEc/95SKev5UloTOgEyP59fML5XSImz6onBtaNFzlqhrPc7QwVg3iMJNwn5O5h1RZUmTc54h+0ezPNvlp0FsGvFzBdYyZoHIXitbMI7Ork4QTteBNclNaeH1GQtZcW0RigwKM3TTawZle7VB/Xfl59M9OATdV60g91CkGnci/Lm9NCa5LdpFCwTUnShS0NtD/NFKw951OkSjhp0m+msHBsIMlveX07RTJXo0fG9OjXxNt1lmXrvmO4xran9lAtxLk/VFqdY3xv9RpwXeHZYEa40cGDyoMwfrp5qp6h7+592ORYlTknTv5VOKLWKNuKcWsaCt7x6tCaWorzwNlcHHKEiKB9WL5dyqgVL+b+7u2DeBGSObcreZBZhFmtMXPAnRs9xWIlnjqR9ne4sHxZgFwC4FqOgj7zdUep92FUz7Q2Hzv25kczT/OXYumPnsbxaghhp7O2inGwPc5HlDn7o/AZeki1rnav6VbuM5QrauSezjJK4iPm4SZGwsn+3wfC79jboCRtZZ4dlyNIM/4MYniBDDOhnvsHxnZURL1RjOi1AYSh3lhkaD6OYyzMC8NiH6o2ucxvJrnhZLYSoYRMJczJXncyY+DqJGDcHtKkB4zadqm0s2GvytKHqPVjrdX4SXLLgLMF5x/KjS69jV2PlN2kpnfsnaUQVDWRWiZIWcAR7//6Gw2oB2D1D7NnGbCDnZqCTkMD+3UfBx8LmpVmuyqzK9MA3sz4TgNGzeLQ6i5UoryebX0TjeTxYkDaMKA8DCRt5x+sKs38JAYO6brLFLTYU1OAdjFfYx7Wk4NkTLpIRZqUMZbdPdgmyk50LdZTGAbILAZmiezc6oiGELW/oR5izUD9Vh4RU76uwfGC5ynJIjAnYLatLgDAK4RYJAQVZMfkBMf03ufm2e3jqXIoyd7b1NxOnBYIRrmdfMtYiXWFTL65fXFLls+FubG0ctV9qX3IgnFw5nndo5Auxg9+jyoM0C2det6ABiNzqXCOeDIMwSht56+k1k3P0MymV39OORdq80V9aORS0JgJ9bvUlt599P+FmFoT77eb6jO6WYTqjr8vqLtsAl0mj85+PNRbGtNVFdOPXFgeTLmWIjpvW80wlOXok+8uX6ZSpS4cj80lPC8bzx78T0K8jU+sW1p7vJRMRMGoOgiyrH110k5yjeqYeCoNVU6YbE7vxBOtY1LFJJ30FIHZO93pLgzrtDHIF9e3PEcLmehpuM/3dvU5VH/qdYvkP99ov9wS4UHyZe4MTbdccG6rse3GOWggvv1rQH7CHd6LimcKt8WiN+cKxIlRSCLvvy4UOCswQIsMP9cSoD874uIlSiW59FQOld0u/ZrNOAsdHSndm+MBKHF15Gfe3FlYSPXMQNFSZvIyhVvc0xOgtWAiVS28AF+Jxfx7dLLxtSmEYjp7v/vOCJQv4kJdP6hunzofCmGx1Af/rR0OkVzaUaJF9LycS8rQAIfr9FcKu9vpxUhfiTB9z3tN8aCc7A3pMeqNngm5Kc9d2ZoXnQG0dNacMGf7H7SYncF5zPflqVH/FlwPKTVflv8/aNIf/jAKDSmhr19duGLHNFw8JGoufi7UDnbCcV4KYI5FWQF3B6fLIftXxn5Yi7GCptCXhQlsBqd/vNFlo/yH7C5FDQCgYVHz5wIZC8el7NQheg4yrCShi/S0m8MnRSDvcSeEceUC2M52F+Anm4pazpKx7+pRDL2pY1ZRGvfjGRfQxrMw6FU4xALV+P4y/AEuWFPKRIGCyZWXu/xTvz54IlP0U7Xy7f6s0ZzY/aj24dSnP6IzfJQ1DwvJvWxxMPmaKm8R8fO5Imqs+UZ39lwx1NKT1f8+mjO1XpM9x08mghLkTxuk6JTwoQc4y3Zhh3g3XLIwFubjiWaNvH+gJnbplj9PVfe0ftc0Rr3dmCB1dXuUbwxel/k2sCYc3vPW1Xf2CklCq2h18JM2+be4nXdzcgK93LIX19gwKHIXTPkAT7qs+0U9wNDCMeX9slrHfOGPCK+3LaWfKytPu5GtL+TbyFrRtulqnHScuxqIz3TNV9bGuwLSbwXSbHU8V+d5PFJmbNb/OZ2mqT/5O06p01fh3435Fun6Jmt/u6+1ssXHSeFY11qyoL4g0cDh7EwpczBYqbxmsvFoQ4FYMZRkb0tmZvSy7rQJc65IjHMKR+vSF9+gSue76FDdcEciAuuq7IsTX3bKEU3olf/+L1KZYX4eT39aHLalSKPzfLP5vYdETVOSqvpcOb9F91MYpZE/Fus4Ro8vMdjbPPt5RvLy63hvnxVHL2tSi2RZE62IjBORerfgFlKjsIDlHYXB+KVh6vkfEfKkkTyeF616Mr9NKdE8L2bOPPVfghzZAdX1EUKhlq+UvDCVwpPuChfm93Fbvm+qRMWdOYasl6ko1ILaI73e0QNBHdeu0cmLTSXSRQbBjx/U4U7KFKSOhHzsejboNVZSyFzlnUkdKTYQJUo4rXm2XWwT0TktcdWpBfEAinXHORVbRSW1vlEPK7KuDXXjV4pDRPLLrJptjlfY6iE5Dn0v3dtaMR3c6vMSQZVzCWZ785oqq6iXneX5r2Rt4pWxqRUjpd6VHyr727+ptQJFzx/MwBQhMkwcmMIjXbwmIpSgc8058KQImNyfDZVZiaqbVnwycWBlMJVxb0bBhV1SXk92RV0ThnHG7xIvGtJIqI5p7sp/ww/LqEzaznQpt1ulqCF2dl69H7SOL5bb1o5F1J3D8aF7StWXD9t5LgdJkdpiCq/mH/6jMjmzu2VrNlCoDLJquI/FO5agzJJUP4mAA6fXt0UgfQD7VSG4GqOvWL5s874INC2VXu/Y5X2Dn62G/urA/wEXUWJaVBy8nuIePCey44t1+v+JlL9U1PJcjKx601q/IfpxH+svDpqyxH8+rYK3aoyy43BpkLahfi2fueCKW+tVkZQ8vOp5FZaC8w35usjXnRbrKCg7/JZI96ZLWZUa06fenVKi+J/pPePQ7X48x6e8T2X9lD8ec8ynB9M/zqRUpuy1pB5z1Nuu+aCGiiU5b9s7zp9VViHqWWCD8XdJUEIILcL+e0MtSWj3W61kwWyc+fGTFwyhSm47t/84G/59lcWWjQDmmAaGbX1PG5knAU4syCk37iDCqCvByXKJyUF8UU9epO2bzsevBfPW0TnVWoQx6U6wLD5OFSVrZ41FH4U5MCx0rFI0KsYiVxoES/zK8mLVzT3aSmbJ4Fkt/e8Zu0gTds6W9+2/zx1y1f18PHodqhUQOYS3o7SEM29Au1Pw3Og59TtD2u2r6k8dUjLEsd2kHUd2hl2Oqd2XY6/kiM7YVO1eNJpzY3dnhqp2b1dgsn0NHVkCJKt5Ya9zL8rKQq+pZiTZSkUjCLR8NGRTr0rYCS69NFmi5CTBYSbbS9+hNo1Tb/XvZf28Zsxrq+uoBvrkfj5vvOwbqz2dPFZtphpeuCxXGpqw4g5u9T5EZUf1bMn5sfioZP4ubQMy26YJHBdzbVUNS9+uhaHp+NwDTXp+dh9VJ/Kj1ktjZEeU9xCW+rYXq7Dss+hrqr+w9jvSYwOQ6BGhzauMXkovrwG3lP/JPy/exeLegYwaWl60MBcNvLc/r3siZrfZo34deNyOP3eOJE549XAfzOjFX0ycWSANKScReJHGxbkAxNUjNpI0p0gAEEpbPjUkcMvsbyZzVmB7NuKS8PYVqhnVkLnfHiK9VJGHKf5SN6EuM4Y7K5YAfkfP0zHA/jO9XlQOh9OyRGM6u/oprQwi2g31ewSlxHhmIIONf3PQOLmJJGRnCCNq+6cZRTwGYVzvtbls8hWqCdWT/C/VNncGubQV2uQLfH0V3xdnDm3qt7vhdwjZdv5hv9WfOOcey+kiUo3tfL4u6yT9eAG5vdqvlTTeiwQwblhgjbvFki268pzKKtGBDC/JKZNbj3MqU0h9LL1O75ntq+1EV//CvKJiar/uDKqCTyiOs6i2f0GGc2q3lkaDifZ0AIVz4n5AVC3Bj4wUhDKuiLdPVj4vJQAMloMZmDVLFmfQU0FdfgaBRuw6qTicVo61YQIbQqgfMmI7f7rtyxczQwZikFdw6W2JX/iEPMgMW8hC8U6M9gBMgnnwl2jQomFdXZYi46fJ/vFJXNRyFACXfhDHUPQgqsFucOES1Z5QKogKLeLybXuz/LORtaNguR4t7noRT/m7JoigL87viOmA9J0aLGeXPy6VkgCp0RFmTaQVkG0W9B66U7RLGkGMHG0GNJyG1ozCJNBLyzqvlmkdfgUf/F4dKjU+RTJL7Eg7el6VDJ6ToJs4ahvRp/2CxAKxrvu8lJH4p1EEUU86Go3JfoSDuX8XLVkbXEh8j3JnTKdCyb8JgbrmGaza2QkSTNKHlXwLN91e4jEtpVedmFoxgWdtAACZxdy75B713HHClKzzRiV0xglD794n7B8wWwkkCecJaMfNOVC9eUAnTjF9rHEl4ZztDD2cHHoG4ZmULqwKB7t6VC0Fbej1zhCbcYNlkjP37gRr2Md15jCQ03CFMlnGlBdPR597dFwEuunVj3dKxndGrsa3BzftYys+wvcA0Fco2vi4A/pLWD2W8u4Zhl5chtcGGrDBMlSYkvpO4GEqBv8NpuB74zmW7ZUrEv5f9v2KZftNNfOlLaXr9usM1cQ7SJoPYfeui7PKOkYTlOhYvH8YEHPGC/PsM+9+E/03434T/lxO+JJSqBSCiUnr0+BH9z+Qmu0NL1+i5dMOercrwWPYNm/qy/8YF/Mu4xCk6sen1wMYxRtyrDDRs6UJAtOF4LjmdMMUzhuuG1klmnY1SuiQMta3+L5WrNnVWsg3MnNR2a0gqkGLCDzpXIrSlRa+WEJkHonWTrdyk5Yv8Oq2IBV+5oEHEuD//9Mf1ZWq8NyxvJJ3uqsjYwOeVmqAxlNTlFwxkosQFYNT4ju9v6y8auRUsSpxx4RhiWrfZGJ6XOcF68eC3JdqNWBwTjsSDTpZlm1BXGTV33qQwxiww3C3Otx2TPlJQzTsoI7HmS8q5UwjIPkPvlIK/NBpuL6bgqapmfb6mw4+NyES6J6NpJkTMWOryKxHPPF4C2VJjbaXpeB5rVyhEWdeWkR4wuVDe2llOG82Y7B0yXLF48jyx4/K2y3FuRcKUDKHMfbZ5/ZI69Zaf2Vcy1+SGiNFgKCI1dNwWfhD7Ge0D9mFckb2+rBx5a+javY6LhZDY2aJARSxRMTnqW1DMa9LVijD2XC6+ZrvVlg9gWVc5gYrvAqxrDZycs4Vgw83ht06lXO1zPPFlmXawXTWmM5v14tjGPmFpRtoY+FlKSVzYNvRrtm7KznDFRN5krrwSzZtyYKFU1hLlYDPW1tY77NwUIpdv9k1Nk9ZHok335HFjlNXHTJVEWJCtK7Z1ACG3VfwjctxT4OA419Qgb7rC00twTC9BfbawxUEZpJW/9WhZkSl+5h5wSHZzHSFO76dd3tqHCBL31MMeNLBOpSqBLwrII3y/k5XZJJssBNnAj4SkGfOojdNSsh2jSK0M4AHTUDfZWb8iBctFAO6P5yhkT0bWCnDMgku4muLvpfa1FpbM1p4I/DsjCZ0HUwvHW5A4r4yA5iyfgthRUx7jJVwN6HlZFisvHHuaNl76eyjn4rFwRQAxn69pQwXm27pifj5kukf5+ASV54Grce0MwXfLBuu8cbNd2/iEdfuFMSaLczkdHoIKuM0elXATgIUlSVddVZr+qi6YJnrDhbKdPJM3L92M6tejs8SMs1NREMnvlDBoCM62mSTMzqW1LKBiWQuCtRHJ6/z19qtQVcRSBuss891n6rW782d1KB43SpkhFsw9tf4LTJkWOABYl1peYmgcSgmjgidFT0sJkCO4Vo8rXve3JyUkCHj9J1pDvHCtjIIfcEyXAeRxRtI5W2xFl8ItW33+2e8SFQbyVimRJVAQvEc61TC1b+yOqdT4T5R+v2dbsz2tENMIrSJrghvVsGjNUKmKyKM6BCeKbgDYwDwAo0y5VZVzDeUGJ0tLq7QlAxiYTZlF0l6WP2H7RIzJSwXMdMKyx+JoE22kdODiBWteYGSZaSWgYU7UOjqH6ywCbcsKyYJizfbCASeGeBDRjoHlj+y2YKPARLZ4JqsJ1tz0UkarA5Duknj0udpZckyiqTE9sau0g+MQTRlCNbRIRHWkfuzruNJBxB5wG2D2m7RpxKV1ndIiRSymr3mbxVpvwW5Ol7NuRtapE6z9adAZ8Cpq7HA0aXp7DGFwIXBZsdUp34DW8ZhK+YtfeHtZYuw+9JQ09KLSrYIgK2DNorhDDua1JziJjG+RoEqvY57IenlTH09SMvKJvzJiJ23iuzZFXaFdUy80khq+xsf5DJmc0XERHf+UtOgpQuRu/TyCQmN0JFZvBHAobsbrs5FIg4hy7fBRSfxslvrKTnLhgLiIfTuPpGqKZYgSe50aI3yIMxeFIN1FjnVtY2JzhGfleF5/BoomGkI09suGL5odq44ZRYXXxpq8dIBHxqa+feUL3mcroGs23DFtV8bboNmbhp1smvfVizX9plQGa9GZN4XmDZUC6U4REO40IG73JAvlvVoqO7VlLrB7W1dLeeQ6Hi+UJ69H45h7xC/ONai2i1mIIZhjPO3bydRw/v2hbQMt9BHaN1jI2jl8LUE9uf+JCzXW3TmxDiRuahyNyT+Aoo/hUuSl7LZvAbNaOxAJYa33fqYy3ha1SBI2Vb3orR1YqNjAUH8mqeFx9kQHxw7i0+AHGtdFN5+JZ+P7NU0obamYxonZhj7XZltZCFMgID8UdPS9EAWjIHJczfxTWEfw8itmm8X6zV8QN+PBGbcN9o9uILiXo3GHQjY50MJWIwKPYJ367Wo1O2s3DVnVqqrGshAOo7p74YE8W9f03K2/1PQJz7U5h0Aim6C0o42OL0+VOwqqW5g2NHovlV2CYimC3BizR1TY3EZ2Kh/1u2PWwl8gV96HDNa2Q5EdfkTJvmOpvmfwAMqjyLWEFrnd/Z7JT0GzsabFjOmFoN7Fxlnpd2PcpMUJb878SA1wna++Tc3VsJSdch4ihsNs7RJ/dUth0nbpktnL6DtPm/n5s2yUDMnFqFDU0b/y5Wj6qFz3xOzWzBASEbH4Ue9xruj+skf/6uYWidykuNFozqKVK9RVjvNIdAKpwqhqH5srb2oQK2G13wZEKt8Cv5uwMWBVfH900BraREWboubcx9yxHIYSuOqbPihIZMeQ+n3PmqezrP7yu8gbiEEqm1pgQ3Jwed/U1vIq19uNrPRgaj36ZQzPTwJOHLSRNHtI4tnittMqP5ksDmi4DUuiaR6WxgbkeKr8yX79IrX0XiO6ZvHTMsR7iD+RD+ETSXIc4yT/H4LPsXwbsuCaPyIfVXuCVyRZ2JotILmSA/CjByeRA6WXITVSPOiXhu7QCLxLhIequc6RGHD55b2mEQnXC8IowqPKax81QkeoDFslXT3xXX4jwYtE7ueR3+IcjIZ2kBXBJUthhKIsWEWrBtUl2dNcNxAvcuItygQSmsxzTIrjN4TXTtgut0HDgRJlQAyh39dhX9tbH4j/vBsDUIAqRuSMbGuO4zVz876RtEotH7kuPBVhGXwCspoNOdnkRhXR36hzglEIK2Y4AyyzPVss0uTYasYA4ig6EV8Y/zK+BiW00pv9B4rw9blLZqRaPEPEmE4MZrLMLDBOXUiA6orZ9Q7i3quNt1qR3A7BDirnPY//Aree8Pp5Eshl7jfvll3ezgtP0X//BTuITxy64wO53mAp3jbtmSRE1Yujw3kyZ1VwLaRPGxQqjr5AYd+Jv7AV9RNzmi/XF4jXjNhBu++KLy/EVQ8Ify02tV84GwzzSp05M+dZbkVPy7GaoPfEaG5TGSPpiDpQiWObRxxsDxeoEQUc+6PKIIggdVgIbiVxkwRiTjM/mhdWGMMJFqK7qbz7pjTAldRAyWIp5QcS5tMPA0EL6Z6MBvYV47eNzkiGMSs9YdLcWMHHSwQs6kGhGqR+BApqUY1KztwC4xlCYQ38S5LhmooFJ5Qn8rGFqMgD2+RPZ2MbljxlWHjACr2ad3ijzK1htRcaP5J2WM0HJpq0f2xCmtOAhvQ2KBzjUt7hHZjN25kFBNgG/lJmigQyR0kvBWb1l1yl9YWtJ03bSmzbMpXRgTY0OKuPWxYDEWOSjs+y16ugHWwf1d0WZzwbAhyB1BUMJA6q+zpEetHcsmXD5QASfozHFjXZiuu6bInfVE8uNBE8R+b3F/X9i4w/qFsVDIn0aFTWpulsEQp4MBPPYsUcsUH/7Lj5RTz2C97qdkNRwdXD0Eyupqb/VD/X4GeqrY02T0pozpEdNxMlAhdUqkuog/MnMvU5bV/5voPV8u9mtvpFEBVn6nrPfkHhJvGdUCR24yBJJYgX37mg75Dqg+QV5XW0yj4VkjzgYoNm8Rf4UTp20wHi/FxTzDb2hfPl2r/5dl246/zo1qAtbZ+YgLkjDK4Tzw0Xv90DrNkSkCiEjOEUIzFmi0+SbPlzabFBUMUIdueeXCFF0gbmDpYKw1RBJ749eYpZ587fRUM3XLod7kvdQgj2yGAJFuQQUn+mPvtUtrgtrJ4vJUxMbZcqYIGX7K/et2EguyZ2prfHQIANvl0TVsAZEoAIdEebcc0d4vsdNfurMlFDi8CAQx2REc0TcMXzJIYH9xY1WTSctPjRQ6l8JljSNEoqj2ZHsj05AgemKFp1lkuNMA1rDILJyGyUL9f19tTCZfZCjLs89s1LwdHWApwSaCTcrIJ/mGPDq8HnTK4i5NcmCKzJSSHpKbt13FoNt91M/dAsKvm3TstJK6mJ2JmdCR2LN6+szn7RKHztoGq1XbDF9kcbfC9mW1XJWgpqgdohvs8cw/srR4dIqZVQbSTEjxq56GRyGOdSEqTQnCYeP+6mM7pLisCuwFBS6+S7Xz/81KzlteFuWbNQG8BXC0G1C49aoSmWFHwiEMh/us9iZ9nvlZ3YW4qgysnU71T0qcwM2qYf+U5ABHZj7Qm2XxG+HRzP0/dYMgkj5ZswXYzyo4F7pYmUKfBQPjH4VFEHJlDRvyNTFfnz26bA0e5li3rD3ZaHKFqG3V0TT7wocCx+brA2sTHw5JE0Z/8rG9FWNLBACt0Q2fFZmyINHH2b40kmCnA2tGjX7Ts5kuUdykjcxLaxOMWAKy+qkMzDsfWBP2dMnDMe/WEnZoZ+3SSnD59mYoWrp/ZyhSXrMjzhD05HqhyeLe5lYd1wLpS3nT/2MI6E7fFrGHuG386JuogV/Q637T+hQv8an/bc4Vn8f5pcHDsslwLWdqsbEuzFd1FgQdBgNONeDxYlXtMx7gTPH4LZd6PGPglap+/797KEG9/uqCMjFh/dTVFPrjqYFCZv/WoGhcbzBG3q9eD2IL8ic1ykAIy5MwmmOYzzukW+qvbEpOOSZKYD+Ffej4999TszaYJLF8Hx0Ns97zbLR0upKllYw9fMxurOPv/k2bzl+zghZGHKj/OwG16WzSm7CJPmZvQ4fQjRfX9iHo8mrfreBXzrD4Vh61hs9svwwtjLrrkSDeVFc2ffWYYje6ddmNsnJwGmAOylrK01p2w/+RPzb/OGa1HNvjArxygPrFuhgt73wcHP3bYLu18cDzn44fMo+/jsh+mJ88XJYRQCVbU78MgUsHRLn9PWfFNa0CfMfsJfM3BP2MdyxivOzexO+kG45k++olURnDC+kRK3fwuKOb8pwmiK5NoEUzg2Ab27FBMv7mC72qpEKN80R6Qu9HK+hKhTkf9pvtMOLe2oI3yWI+wEFbX8h0D2uCyT0Ba1x3Fmozd0LlOqfvV4nW7YEfPRV7W+asYekOdsGyEZ27U3FM3DJGzZfuWT4cHLS7+VBVv8f/r7WgxPGAxHwh8YGQ6DPzNaOgY2WjpjNiw5Y2ysM/vux6G1095RJ/VfG7kf9TpSc+j7q/8DUEsDBBQAAgAIAK25SlOq32FwXgAAAGoAAAAbAAAAdW5pdmVyc2FsL3VuaXZlcnNhbC5wbmcueG1sLYxJCoAwDADvgn8oeUBMqLEVWv2MxRbcUHH5vSLObeYwrr3GQR1h3dI8eWAkaJs8c8sajhROdb2NUOgD1O2hJCT59UzdHj1U1iBXtWXWoGJIfdw9CAtqY7RYgeJdPlBLAQIAABQAAgAIAKJITk42YVgCRwMAAOEJAAAUAAAAAAAAAAEAAAAAAAAAAAB1bml2ZXJzYWwvcGxheWVyLnhtbFBLAQIAABQAAgAIAKy5SlPHdmnhVQYAAGMXAAAdAAAAAAAAAAEAAAAAAHkDAAB1bml2ZXJzYWwvY29tbW9uX21lc3NhZ2VzLmxuZ1BLAQIAABQAAgAIAKy5SlMVHmAbowAAAH8BAAAuAAAAAAAAAAEAAAAAAAkKAAB1bml2ZXJzYWwvcGxheWJhY2tfYW5kX25hdmlnYXRpb25fc2V0dGluZ3MueG1sUEsBAgAAFAACAAgArLlKUz8bWb9lBQAAYh0AACcAAAAAAAAAAQAAAAAA+AoAAHVuaXZlcnNhbC9mbGFzaF9wdWJsaXNoaW5nX3NldHRpbmdzLnhtbFBLAQIAABQAAgAIAKy5SlPRJXToawMAAJsMAAAhAAAAAAAAAAEAAAAAAKIQAAB1bml2ZXJzYWwvZmxhc2hfc2tpbl9zZXR0aW5ncy54bWxQSwECAAAUAAIACACsuUpTiukn8l4FAADsHAAAJgAAAAAAAAABAAAAAABMFAAAdW5pdmVyc2FsL2h0bWxfcHVibGlzaGluZ19zZXR0aW5ncy54bWxQSwECAAAUAAIACACsuUpTb0iPhK0BAABoBgAAHwAAAAAAAAABAAAAAADuGQAAdW5pdmVyc2FsL2h0bWxfc2tpbl9zZXR0aW5ncy5qc1BLAQIAABQAAgAIAKy5SlOUE7MiaQAAAG4AAAAcAAAAAAAAAAEAAAAAANgbAAB1bml2ZXJzYWwvbG9jYWxfc2V0dGluZ3MueG1sUEsBAgAAFAACAAgArblKU5sCIHg9MgAA0EYAABcAAAAAAAAAAAAAAAAAexwAAHVuaXZlcnNhbC91bml2ZXJzYWwucG5nUEsBAgAAFAACAAgArblKU6rfYXBeAAAAagAAABsAAAAAAAAAAQAAAAAA7U4AAHVuaXZlcnNhbC91bml2ZXJzYWwucG5nLnhtbFBLBQYAAAAACgAKAAYDAACETwAAAAA="/>
  <p:tag name="ISPRING_RESOURCE_FOLDER" val="E:\BAIDUTHI\BG Quý trọng thời gian- Phương11\"/>
  <p:tag name="ISPRING_PRESENTATION_PATH" val="E:\BAIDUTHI\BG Quý trọng thời gian- Phương11.pptx"/>
  <p:tag name="ISPRING_SCREEN_RECS_UPDATED" val="E:\BAIDUTHI\BG Quý trọng thời gian- Phương11\"/>
  <p:tag name="ISPRING_PRESENTATION_INFO_2" val="&lt;?xml version=&quot;1.0&quot; encoding=&quot;UTF-8&quot; standalone=&quot;no&quot; ?&gt;&#10;&lt;presentation2&gt;&#10;&#10;  &lt;slides&gt;&#10;    &lt;slide id=&quot;{BB96C2CB-DDEB-415D-98A0-BA7B687AF252}&quot; pptId=&quot;2007577176&quot;/&gt;&#10;    &lt;slide id=&quot;{2F7C8C1A-04CA-47FA-9C93-56AD8E5E9B12}&quot; pptId=&quot;262&quot;/&gt;&#10;    &lt;slide id=&quot;{0FF8ACC7-BD92-4E80-B3DF-4D1F73BF76B8}&quot; pptId=&quot;2007577105&quot;/&gt;&#10;    &lt;slide id=&quot;{96A100DC-FE70-4FBD-AA3A-C2CCDA45FB13}&quot; pptId=&quot;2007577107&quot;/&gt;&#10;    &lt;slide id=&quot;{B09F444D-A27B-4303-AC54-D73E8813DD05}&quot; pptId=&quot;259&quot;/&gt;&#10;    &lt;slide id=&quot;{96DBD628-89E8-4626-9320-BE98C67775EB}&quot; pptId=&quot;260&quot;/&gt;&#10;    &lt;slide id=&quot;{21D06A88-AC75-4683-8F8F-8B08DA7E9C24}&quot; pptId=&quot;261&quot;/&gt;&#10;    &lt;slide id=&quot;{D3CCC892-7FB8-4E96-8076-88E8B4175C78}&quot; pptId=&quot;2007577152&quot;/&gt;&#10;    &lt;slide id=&quot;{990076EF-C10A-407B-B2C1-1F307516E92F}&quot; pptId=&quot;2007577145&quot;/&gt;&#10;    &lt;slide id=&quot;{EB0873C9-59F6-45E9-B671-69F78AD1A08F}&quot; pptId=&quot;258&quot;/&gt;&#10;    &lt;slide id=&quot;{D1B547E8-57C8-4891-B909-550336B63DE5}&quot; pptId=&quot;333&quot;/&gt;&#10;    &lt;slide id=&quot;{476ED6BC-7C08-4A74-B5E7-B18947A661D6}&quot; pptId=&quot;334&quot;/&gt;&#10;    &lt;slide id=&quot;{3392D7C4-3875-4DFE-AB42-F5A8B92BA9D3}&quot; pptId=&quot;2007577157&quot;/&gt;&#10;    &lt;slide id=&quot;{60EF7D0E-BE19-450E-9E32-12069CA065E1}&quot; pptId=&quot;2007577156&quot;/&gt;&#10;    &lt;slide id=&quot;{BB3E741C-A378-4AE5-9F44-87BF5BC941D6}&quot; pptId=&quot;2007577159&quot;/&gt;&#10;    &lt;slide id=&quot;{42D48466-B3D4-4EBC-8D1D-DEC207CE9D83}&quot; pptId=&quot;2007577116&quot;/&gt;&#10;    &lt;slide id=&quot;{5D748056-9D67-4F76-82A1-27974C5C7837}&quot; pptId=&quot;2007577125&quot;/&gt;&#10;    &lt;slide id=&quot;{D0A6CD6F-944F-4708-8D72-946EADB75EF7}&quot; pptId=&quot;2007577126&quot;/&gt;&#10;    &lt;slide id=&quot;{90C4C080-76CA-40A0-93B3-D9C20427DEB3}&quot; pptId=&quot;2007577160&quot;/&gt;&#10;    &lt;slide id=&quot;{ACFADA60-5753-4DCB-93D1-E629C00D8BA7}&quot; pptId=&quot;527&quot;/&gt;&#10;    &lt;slide id=&quot;{896CC122-9C95-46D8-80B6-4BC7961C691D}&quot; pptId=&quot;280&quot;/&gt;&#10;    &lt;slide id=&quot;{36B45DCA-D990-4DCE-BBAA-E1C967C498C9}&quot; pptId=&quot;2007577119&quot;/&gt;&#10;    &lt;slide id=&quot;{0DFF2F52-828E-4AA2-A708-98BBCF7C87D6}&quot; pptId=&quot;2007577120&quot;/&gt;&#10;    &lt;slide id=&quot;{F1017290-972C-4972-A236-28485E6143E4}&quot; pptId=&quot;2007577143&quot;/&gt;&#10;    &lt;slide id=&quot;{252247D7-E32B-4963-BCF4-8BA108D6C92E}&quot; pptId=&quot;305&quot;/&gt;&#10;    &lt;slide id=&quot;{65505043-B191-4C77-A0EA-43080EED4673}&quot; pptId=&quot;2007577109&quot;/&gt;&#10;    &lt;slide id=&quot;{633FC97E-F497-4A2F-AD00-0EE4B5952BC1}&quot; pptId=&quot;2007577110&quot;/&gt;&#10;    &lt;slide id=&quot;{DDFAA024-8B7B-4C50-B243-2957751562B3}&quot; pptId=&quot;2007577111&quot;/&gt;&#10;    &lt;slide id=&quot;{8ABAAA44-3380-430C-AD78-FB06E8E45638}&quot; pptId=&quot;2007577112&quot;/&gt;&#10;    &lt;slide id=&quot;{4D0865A8-C57B-4ABC-938A-F596E84EF49F}&quot; pptId=&quot;2007577165&quot;/&gt;&#10;    &lt;slide id=&quot;{A80A93EB-F76B-4F8F-BDCB-D98B62035856}&quot; pptId=&quot;528&quot;/&gt;&#10;    &lt;slide id=&quot;{AAA575CA-1303-4211-9CA5-A9ABC6CBA77B}&quot; pptId=&quot;2007577114&quot;/&gt;&#10;    &lt;slide id=&quot;{268FE6BF-9A49-446F-8ED1-E1F39BB15026}&quot; pptId=&quot;2007577179&quot;/&gt;&#10;    &lt;slide id=&quot;{502AACB8-824A-4FEA-BF34-212500983355}&quot; pptId=&quot;2007577177&quot;/&gt;&#10;    &lt;slide id=&quot;{7CF856DA-6509-4E8E-BAC3-71BC7A3A862A}&quot; pptId=&quot;2007577162&quot;/&gt;&#10;    &lt;slide id=&quot;{D5C4DDFA-7979-461A-A90F-ECC3471984BE}&quot; pptId=&quot;2007577178&quot;/&gt;&#10;    &lt;slide id=&quot;{DBEF055D-8854-4B88-814A-9ABD8A8E2FA6}&quot; pptId=&quot;2007577102&quot;/&gt;&#10;    &lt;slide id=&quot;{11CC6D72-4C8D-40B7-B140-7315AD0AA57A}&quot; pptId=&quot;2007577164&quot;/&gt;&#10;    &lt;slide id=&quot;{2F5D45EB-8CFB-4EB5-B05C-8EBE1B4B4629}&quot; pptId=&quot;2007577098&quot;/&gt;&#10;    &lt;slide id=&quot;{3AE02984-F15A-4E5A-AC9F-CFC5D934FFEC}&quot; pptId=&quot;2007577133&quot;/&gt;&#10;    &lt;slide id=&quot;{6F3AC89B-75E7-4B64-8149-3A89ABA0A14D}&quot; pptId=&quot;2007577154&quot;/&gt;&#10;    &lt;slide id=&quot;{9B9D9F08-86BB-4048-BB1C-74A0B747F355}&quot; pptId=&quot;351&quot;/&gt;&#10;    &lt;slide id=&quot;{2B165D91-FE9E-4BD2-B4D8-DEEBC9771679}&quot; pptId=&quot;341&quot;/&gt;&#10;  &lt;/slides&gt;&#10;&#10;  &lt;narration&gt;&#10;    &lt;audioTracks&gt;&#10;      &lt;audioTrack muted=&quot;false&quot; name=&quot;Audio 1&quot; resource=&quot;fab1a149&quot; slideId=&quot;&quot; startTime=&quot;0&quot; volume=&quot;1&quot;&gt;&#10;        &lt;audio channels=&quot;1&quot; format=&quot;s16&quot; sampleRate=&quot;44100&quot;/&gt;&#10;      &lt;/audioTrack&gt;&#10;      &lt;audioTrack muted=&quot;false&quot; name=&quot;Audio 2&quot; resource=&quot;a8c45a0a&quot; slideId=&quot;&quot; startTime=&quot;206884&quot; volume=&quot;1&quot;&gt;&#10;        &lt;audio channels=&quot;1&quot; format=&quot;s16&quot; sampleRate=&quot;44100&quot;/&gt;&#10;      &lt;/audioTrack&gt;&#10;      &lt;audioTrack muted=&quot;false&quot; name=&quot;Audio 3&quot; resource=&quot;b9cd7655&quot; slideId=&quot;{2F7C8C1A-04CA-47FA-9C93-56AD8E5E9B12}&quot; startTime=&quot;0&quot; volume=&quot;1&quot;&gt;&#10;        &lt;audio channels=&quot;1&quot; format=&quot;s16&quot; sampleRate=&quot;44100&quot;/&gt;&#10;      &lt;/audioTrack&gt;&#10;      &lt;audioTrack muted=&quot;false&quot; name=&quot;Audio 4&quot; resource=&quot;81bd1ee9&quot; slideId=&quot;{0FF8ACC7-BD92-4E80-B3DF-4D1F73BF76B8}&quot; startTime=&quot;0&quot; stepIndex=&quot;0&quot; volume=&quot;1&quot;&gt;&#10;        &lt;audio channels=&quot;1&quot; format=&quot;s16&quot; sampleRate=&quot;44100&quot;/&gt;&#10;      &lt;/audioTrack&gt;&#10;      &lt;audioTrack muted=&quot;false&quot; name=&quot;Audio 5&quot; resource=&quot;d1f9851c&quot; slideId=&quot;{96A100DC-FE70-4FBD-AA3A-C2CCDA45FB13}&quot; startTime=&quot;0&quot; stepIndex=&quot;0&quot; volume=&quot;1&quot;&gt;&#10;        &lt;audio channels=&quot;1&quot; format=&quot;s16&quot; sampleRate=&quot;44100&quot;/&gt;&#10;      &lt;/audioTrack&gt;&#10;      &lt;audioTrack muted=&quot;false&quot; name=&quot;Audio 6&quot; resource=&quot;78906d1d&quot; slideId=&quot;{B09F444D-A27B-4303-AC54-D73E8813DD05}&quot; startTime=&quot;0&quot; stepIndex=&quot;0&quot; volume=&quot;1&quot;&gt;&#10;        &lt;audio channels=&quot;1&quot; format=&quot;s16&quot; sampleRate=&quot;44100&quot;/&gt;&#10;      &lt;/audioTrack&gt;&#10;      &lt;audioTrack muted=&quot;false&quot; name=&quot;Audio 7&quot; resource=&quot;ea76afc0&quot; slideId=&quot;{96DBD628-89E8-4626-9320-BE98C67775EB}&quot; startTime=&quot;0&quot; stepIndex=&quot;0&quot; volume=&quot;1&quot;&gt;&#10;        &lt;audio channels=&quot;1&quot; format=&quot;s16&quot; sampleRate=&quot;44100&quot;/&gt;&#10;      &lt;/audioTrack&gt;&#10;      &lt;audioTrack muted=&quot;false&quot; name=&quot;Audio 8&quot; resource=&quot;48e90794&quot; slideId=&quot;{21D06A88-AC75-4683-8F8F-8B08DA7E9C24}&quot; startTime=&quot;0&quot; stepIndex=&quot;0&quot; volume=&quot;1&quot;&gt;&#10;        &lt;audio channels=&quot;1&quot; format=&quot;s16&quot; sampleRate=&quot;44100&quot;/&gt;&#10;      &lt;/audioTrack&gt;&#10;      &lt;audioTrack muted=&quot;false&quot; name=&quot;Audio 9&quot; resource=&quot;23a840b1&quot; slideId=&quot;{990076EF-C10A-407B-B2C1-1F307516E92F}&quot; startTime=&quot;0&quot; stepIndex=&quot;0&quot; volume=&quot;1&quot;&gt;&#10;        &lt;audio channels=&quot;1&quot; format=&quot;s16&quot; sampleRate=&quot;44100&quot;/&gt;&#10;      &lt;/audioTrack&gt;&#10;      &lt;audioTrack muted=&quot;false&quot; name=&quot;Audio 10&quot; resource=&quot;18425648&quot; slideId=&quot;{EB0873C9-59F6-45E9-B671-69F78AD1A08F}&quot; startTime=&quot;0&quot; volume=&quot;1&quot;&gt;&#10;        &lt;audio channels=&quot;1&quot; format=&quot;s16&quot; sampleRate=&quot;44100&quot;/&gt;&#10;      &lt;/audioTrack&gt;&#10;      &lt;audioTrack muted=&quot;false&quot; name=&quot;Audio 11&quot; resource=&quot;e03113ae&quot; slideId=&quot;{D1B547E8-57C8-4891-B909-550336B63DE5}&quot; startTime=&quot;0&quot; stepIndex=&quot;0&quot; volume=&quot;1&quot;&gt;&#10;        &lt;audio channels=&quot;1&quot; format=&quot;s16&quot; sampleRate=&quot;44100&quot;/&gt;&#10;      &lt;/audioTrack&gt;&#10;      &lt;audioTrack muted=&quot;false&quot; name=&quot;Audio 13&quot; resource=&quot;10016c44&quot; slideId=&quot;&quot; startTime=&quot;12395&quot; volume=&quot;1&quot;&gt;&#10;        &lt;audio channels=&quot;1&quot; format=&quot;s16&quot; sampleRate=&quot;44100&quot;/&gt;&#10;      &lt;/audioTrack&gt;&#10;      &lt;audioTrack muted=&quot;false&quot; name=&quot;Audio 14&quot; resource=&quot;0f6ff51c&quot; slideId=&quot;&quot; startTime=&quot;36967&quot; volume=&quot;1&quot;&gt;&#10;        &lt;audio channels=&quot;1&quot; format=&quot;s16&quot; sampleRate=&quot;44100&quot;/&gt;&#10;      &lt;/audioTrack&gt;&#10;      &lt;audioTrack muted=&quot;false&quot; name=&quot;Audio 15&quot; resource=&quot;cadb8a2a&quot; slideId=&quot;&quot; startTime=&quot;46260&quot; volume=&quot;1&quot;&gt;&#10;        &lt;audio channels=&quot;1&quot; format=&quot;s16&quot; sampleRate=&quot;44100&quot;/&gt;&#10;      &lt;/audioTrack&gt;&#10;      &lt;audioTrack muted=&quot;false&quot; name=&quot;Audio 19&quot; resource=&quot;ea7b7eb7&quot; slideId=&quot;{896CC122-9C95-46D8-80B6-4BC7961C691D}&quot; startTime=&quot;0&quot; volume=&quot;1&quot;&gt;&#10;        &lt;audio channels=&quot;1&quot; format=&quot;s16&quot; sampleRate=&quot;44100&quot;/&gt;&#10;      &lt;/audioTrack&gt;&#10;      &lt;audioTrack muted=&quot;false&quot; name=&quot;Audio 20&quot; resource=&quot;2ecdfe66&quot; slideId=&quot;{36B45DCA-D990-4DCE-BBAA-E1C967C498C9}&quot; startTime=&quot;0&quot; volume=&quot;1&quot;&gt;&#10;        &lt;audio channels=&quot;1&quot; format=&quot;s16&quot; sampleRate=&quot;44100&quot;/&gt;&#10;      &lt;/audioTrack&gt;&#10;      &lt;audioTrack muted=&quot;false&quot; name=&quot;Audio 21&quot; resource=&quot;ed15a80f&quot; slideId=&quot;{0DFF2F52-828E-4AA2-A708-98BBCF7C87D6}&quot; startTime=&quot;0&quot; volume=&quot;1&quot;&gt;&#10;        &lt;audio channels=&quot;1&quot; format=&quot;s16&quot; sampleRate=&quot;44100&quot;/&gt;&#10;      &lt;/audioTrack&gt;&#10;      &lt;audioTrack muted=&quot;false&quot; name=&quot;Audio 22&quot; resource=&quot;228392de&quot; slideId=&quot;{F1017290-972C-4972-A236-28485E6143E4}&quot; startTime=&quot;0&quot; volume=&quot;1&quot;&gt;&#10;        &lt;audio channels=&quot;1&quot; format=&quot;s16&quot; sampleRate=&quot;44100&quot;/&gt;&#10;      &lt;/audioTrack&gt;&#10;      &lt;audioTrack muted=&quot;false&quot; name=&quot;Audio 23&quot; resource=&quot;5468132b&quot; slideId=&quot;&quot; startTime=&quot;137609&quot; volume=&quot;1&quot;&gt;&#10;        &lt;audio channels=&quot;1&quot; format=&quot;s16&quot; sampleRate=&quot;44100&quot;/&gt;&#10;      &lt;/audioTrack&gt;&#10;      &lt;audioTrack muted=&quot;false&quot; name=&quot;Audio 24&quot; resource=&quot;8dc4821f&quot; slideId=&quot;{252247D7-E32B-4963-BCF4-8BA108D6C92E}&quot; startTime=&quot;0&quot; stepIndex=&quot;0&quot; volume=&quot;1&quot;&gt;&#10;        &lt;audio channels=&quot;1&quot; format=&quot;s16&quot; sampleRate=&quot;44100&quot;/&gt;&#10;      &lt;/audioTrack&gt;&#10;      &lt;audioTrack muted=&quot;false&quot; name=&quot;Audio 29&quot; resource=&quot;a3373fb8&quot; slideId=&quot;{A80A93EB-F76B-4F8F-BDCB-D98B62035856}&quot; startTime=&quot;0&quot; volume=&quot;1&quot;&gt;&#10;        &lt;audio channels=&quot;1&quot; format=&quot;s16&quot; sampleRate=&quot;44100&quot;/&gt;&#10;      &lt;/audioTrack&gt;&#10;      &lt;audioTrack muted=&quot;false&quot; name=&quot;Audio 30&quot; resource=&quot;8432958e&quot; slideId=&quot;{AAA575CA-1303-4211-9CA5-A9ABC6CBA77B}&quot; startTime=&quot;0&quot; volume=&quot;1&quot;&gt;&#10;        &lt;audio channels=&quot;1&quot; format=&quot;s16&quot; sampleRate=&quot;44100&quot;/&gt;&#10;      &lt;/audioTrack&gt;&#10;      &lt;audioTrack muted=&quot;false&quot; name=&quot;Audio 31&quot; resource=&quot;da391bcc&quot; slideId=&quot;&quot; startTime=&quot;146042&quot; volume=&quot;1&quot;&gt;&#10;        &lt;audio channels=&quot;1&quot; format=&quot;s16&quot; sampleRate=&quot;44100&quot;/&gt;&#10;      &lt;/audioTrack&gt;&#10;      &lt;audioTrack muted=&quot;false&quot; name=&quot;Audio 32&quot; resource=&quot;9471fb99&quot; slideId=&quot;&quot; startTime=&quot;177031&quot; volume=&quot;1&quot;&gt;&#10;        &lt;audio channels=&quot;1&quot; format=&quot;s16&quot; sampleRate=&quot;44100&quot;/&gt;&#10;      &lt;/audioTrack&gt;&#10;      &lt;audioTrack muted=&quot;false&quot; name=&quot;Audio 33&quot; resource=&quot;0069208d&quot; slideId=&quot;{DBEF055D-8854-4B88-814A-9ABD8A8E2FA6}&quot; startTime=&quot;0&quot; volume=&quot;1&quot;&gt;&#10;        &lt;audio channels=&quot;1&quot; format=&quot;s16&quot; sampleRate=&quot;44100&quot;/&gt;&#10;      &lt;/audioTrack&gt;&#10;      &lt;audioTrack muted=&quot;false&quot; name=&quot;Audio 34&quot; resource=&quot;6b5d6b19&quot; slideId=&quot;&quot; startTime=&quot;198641&quot; volume=&quot;1&quot;&gt;&#10;        &lt;audio channels=&quot;1&quot; format=&quot;s16&quot; sampleRate=&quot;44100&quot;/&gt;&#10;      &lt;/audioTrack&gt;&#10;      &lt;audioTrack muted=&quot;false&quot; name=&quot;Audio 35&quot; resource=&quot;2302279e&quot; slideId=&quot;{3AE02984-F15A-4E5A-AC9F-CFC5D934FFEC}&quot; startTime=&quot;0&quot; stepIndex=&quot;0&quot; volume=&quot;1&quot;&gt;&#10;        &lt;audio channels=&quot;1&quot; format=&quot;s16&quot; sampleRate=&quot;44100&quot;/&gt;&#10;      &lt;/audioTrack&gt;&#10;      &lt;audioTrack muted=&quot;false&quot; name=&quot;Audio 36&quot; resource=&quot;1fc500df&quot; slideId=&quot;{9B9D9F08-86BB-4048-BB1C-74A0B747F355}&quot; startTime=&quot;0&quot; stepIndex=&quot;0&quot; volume=&quot;1&quot;&gt;&#10;        &lt;audio channels=&quot;1&quot; format=&quot;s16&quot; sampleRate=&quot;44100&quot;/&gt;&#10;      &lt;/audioTrack&gt;&#10;      &lt;audioTrack muted=&quot;false&quot; name=&quot;Audio 37&quot; resource=&quot;44475b4e&quot; slideId=&quot;&quot; startTime=&quot;83312&quot; volume=&quot;1&quot;&gt;&#10;        &lt;audio channels=&quot;1&quot; format=&quot;s16&quot; sampleRate=&quot;44100&quot;/&gt;&#10;      &lt;/audioTrack&gt;&#10;      &lt;audioTrack muted=&quot;false&quot; name=&quot;Audio 39&quot; resource=&quot;c00684de&quot; slideId=&quot;&quot; startTime=&quot;69635&quot; volume=&quot;1&quot;&gt;&#10;        &lt;audio channels=&quot;1&quot; format=&quot;s16&quot; sampleRate=&quot;44100&quot;/&gt;&#10;      &lt;/audioTrack&gt;&#10;      &lt;audioTrack muted=&quot;false&quot; name=&quot;Audio 40&quot; resource=&quot;7e00ef77&quot; slideId=&quot;{2F5D45EB-8CFB-4EB5-B05C-8EBE1B4B4629}&quot; startTime=&quot;0&quot; volume=&quot;1&quot;&gt;&#10;        &lt;audio channels=&quot;1&quot; format=&quot;s16&quot; sampleRate=&quot;44100&quot;/&gt;&#10;      &lt;/audioTrack&gt;&#10;      &lt;audioTrack muted=&quot;false&quot; name=&quot;Audio 42&quot; resource=&quot;b6b22ff4&quot; slideId=&quot;{3392D7C4-3875-4DFE-AB42-F5A8B92BA9D3}&quot; startTime=&quot;0&quot; stepIndex=&quot;0&quot; volume=&quot;1&quot;&gt;&#10;        &lt;audio channels=&quot;1&quot; format=&quot;s16&quot; sampleRate=&quot;44100&quot;/&gt;&#10;      &lt;/audioTrack&gt;&#10;      &lt;audioTrack muted=&quot;false&quot; name=&quot;Audio 43&quot; resource=&quot;9aeda58a&quot; slideId=&quot;{60EF7D0E-BE19-450E-9E32-12069CA065E1}&quot; startTime=&quot;0&quot; stepIndex=&quot;0&quot; volume=&quot;1&quot;&gt;&#10;        &lt;audio channels=&quot;1&quot; format=&quot;s16&quot; sampleRate=&quot;44100&quot;/&gt;&#10;      &lt;/audioTrack&gt;&#10;      &lt;audioTrack muted=&quot;false&quot; name=&quot;Audio 44&quot; resource=&quot;e4b7207b&quot; slideId=&quot;{476ED6BC-7C08-4A74-B5E7-B18947A661D6}&quot; startTime=&quot;0&quot; stepIndex=&quot;0&quot; volume=&quot;1&quot;&gt;&#10;        &lt;audio channels=&quot;1&quot; format=&quot;s16&quot; sampleRate=&quot;44100&quot;/&gt;&#10;      &lt;/audioTrack&gt;&#10;      &lt;audioTrack muted=&quot;false&quot; name=&quot;Audio 45&quot; resource=&quot;27c40091&quot; slideId=&quot;{BB3E741C-A378-4AE5-9F44-87BF5BC941D6}&quot; startTime=&quot;0&quot; stepIndex=&quot;0&quot; volume=&quot;1&quot;&gt;&#10;        &lt;audio channels=&quot;1&quot; format=&quot;s16&quot; sampleRate=&quot;44100&quot;/&gt;&#10;      &lt;/audioTrack&gt;&#10;      &lt;audioTrack muted=&quot;false&quot; name=&quot;Audio 47&quot; resource=&quot;8bb83e67&quot; slideId=&quot;{65505043-B191-4C77-A0EA-43080EED4673}&quot; startTime=&quot;0&quot; stepIndex=&quot;0&quot; volume=&quot;1&quot;&gt;&#10;        &lt;audio channels=&quot;1&quot; format=&quot;s16&quot; sampleRate=&quot;44100&quot;/&gt;&#10;      &lt;/audioTrack&gt;&#10;      &lt;audioTrack muted=&quot;false&quot; name=&quot;Audio 48&quot; resource=&quot;693a9cb3&quot; slideId=&quot;{633FC97E-F497-4A2F-AD00-0EE4B5952BC1}&quot; startTime=&quot;0&quot; stepIndex=&quot;0&quot; volume=&quot;1&quot;&gt;&#10;        &lt;audio channels=&quot;1&quot; format=&quot;s16&quot; sampleRate=&quot;44100&quot;/&gt;&#10;      &lt;/audioTrack&gt;&#10;      &lt;audioTrack muted=&quot;false&quot; name=&quot;Audio 49&quot; resource=&quot;0a8e7778&quot; slideId=&quot;{DDFAA024-8B7B-4C50-B243-2957751562B3}&quot; startTime=&quot;0&quot; stepIndex=&quot;0&quot; volume=&quot;1&quot;&gt;&#10;        &lt;audio channels=&quot;1&quot; format=&quot;s16&quot; sampleRate=&quot;44100&quot;/&gt;&#10;      &lt;/audioTrack&gt;&#10;      &lt;audioTrack muted=&quot;false&quot; name=&quot;Audio 50&quot; resource=&quot;3b784c59&quot; slideId=&quot;{8ABAAA44-3380-430C-AD78-FB06E8E45638}&quot; startTime=&quot;0&quot; stepIndex=&quot;0&quot; volume=&quot;1&quot;&gt;&#10;        &lt;audio channels=&quot;1&quot; format=&quot;s16&quot; sampleRate=&quot;44100&quot;/&gt;&#10;      &lt;/audioTrack&gt;&#10;      &lt;audioTrack muted=&quot;false&quot; name=&quot;Audio 51&quot; resource=&quot;ce8a0946&quot; slideId=&quot;{4D0865A8-C57B-4ABC-938A-F596E84EF49F}&quot; startTime=&quot;0&quot; stepIndex=&quot;0&quot; volume=&quot;1&quot;&gt;&#10;        &lt;audio channels=&quot;1&quot; format=&quot;s16&quot; sampleRate=&quot;44100&quot;/&gt;&#10;      &lt;/audioTrack&gt;&#10;      &lt;audioTrack muted=&quot;false&quot; name=&quot;Audio 52&quot; resource=&quot;43976d1e&quot; slideId=&quot;&quot; startTime=&quot;247649&quot; volume=&quot;1&quot;&gt;&#10;        &lt;audio channels=&quot;1&quot; format=&quot;s16&quot; sampleRate=&quot;44100&quot;/&gt;&#10;      &lt;/audioTrack&gt;&#10;      &lt;audioTrack muted=&quot;false&quot; name=&quot;Audio 55&quot; resource=&quot;ce61ff67&quot; slideId=&quot;{42D48466-B3D4-4EBC-8D1D-DEC207CE9D83}&quot; startTime=&quot;0&quot; volume=&quot;1&quot;&gt;&#10;        &lt;audio channels=&quot;1&quot; format=&quot;s16&quot; sampleRate=&quot;44100&quot;/&gt;&#10;      &lt;/audioTrack&gt;&#10;      &lt;audioTrack muted=&quot;false&quot; name=&quot;Audio 56&quot; resource=&quot;73c415dd&quot; slideId=&quot;{5D748056-9D67-4F76-82A1-27974C5C7837}&quot; startTime=&quot;0&quot; volume=&quot;1&quot;&gt;&#10;        &lt;audio channels=&quot;1&quot; format=&quot;s16&quot; sampleRate=&quot;44100&quot;/&gt;&#10;      &lt;/audioTrack&gt;&#10;      &lt;audioTrack muted=&quot;false&quot; name=&quot;Audio 57&quot; resource=&quot;26bbeaeb&quot; slideId=&quot;{D0A6CD6F-944F-4708-8D72-946EADB75EF7}&quot; startTime=&quot;0&quot; volume=&quot;1&quot;&gt;&#10;        &lt;audio channels=&quot;1&quot; format=&quot;s16&quot; sampleRate=&quot;44100&quot;/&gt;&#10;      &lt;/audioTrack&gt;&#10;      &lt;audioTrack muted=&quot;false&quot; name=&quot;Audio 58&quot; resource=&quot;ac09d4a2&quot; slideId=&quot;{90C4C080-76CA-40A0-93B3-D9C20427DEB3}&quot; startTime=&quot;0&quot; stepIndex=&quot;0&quot; volume=&quot;1&quot;&gt;&#10;        &lt;audio channels=&quot;1&quot; format=&quot;s16&quot; sampleRate=&quot;44100&quot;/&gt;&#10;      &lt;/audioTrack&gt;&#10;      &lt;audioTrack muted=&quot;false&quot; name=&quot;Audio 59&quot; resource=&quot;0e025a75&quot; slideId=&quot;{ACFADA60-5753-4DCB-93D1-E629C00D8BA7}&quot; startTime=&quot;0&quot; volume=&quot;1&quot;&gt;&#10;        &lt;audio channels=&quot;1&quot; format=&quot;s16&quot; sampleRate=&quot;44100&quot;/&gt;&#10;      &lt;/audioTrack&gt;&#10;      &lt;audioTrack muted=&quot;false&quot; name=&quot;Audio 61&quot; resource=&quot;1dbaa099&quot; slideId=&quot;{11CC6D72-4C8D-40B7-B140-7315AD0AA57A}&quot; startTime=&quot;0&quot; stepIndex=&quot;0&quot; volume=&quot;1&quot;&gt;&#10;        &lt;audio channels=&quot;1&quot; format=&quot;s16&quot; sampleRate=&quot;44100&quot;/&gt;&#10;      &lt;/audioTrack&gt;&#10;      &lt;audioTrack muted=&quot;false&quot; name=&quot;Audio 63&quot; resource=&quot;969607f8&quot; slideId=&quot;&quot; startTime=&quot;273887&quot; volume=&quot;1&quot;&gt;&#10;        &lt;audio channels=&quot;1&quot; format=&quot;s16&quot; sampleRate=&quot;44100&quot;/&gt;&#10;      &lt;/audioTrack&gt;&#10;      &lt;audioTrack muted=&quot;false&quot; name=&quot;Audio 64&quot; resource=&quot;2fdb0667&quot; slideId=&quot;{BB96C2CB-DDEB-415D-98A0-BA7B687AF252}&quot; startTime=&quot;0&quot; stepIndex=&quot;0&quot; volume=&quot;1&quot;&gt;&#10;        &lt;audio channels=&quot;1&quot; format=&quot;s16&quot; sampleRate=&quot;44100&quot;/&gt;&#10;      &lt;/audioTrack&gt;&#10;      &lt;audioTrack muted=&quot;false&quot; name=&quot;Audio 65&quot; resource=&quot;947cda11&quot; slideId=&quot;{268FE6BF-9A49-446F-8ED1-E1F39BB15026}&quot; startTime=&quot;0&quot; stepIndex=&quot;0&quot; volume=&quot;1&quot;&gt;&#10;        &lt;audio channels=&quot;1&quot; format=&quot;s16&quot; sampleRate=&quot;44100&quot;/&gt;&#10;      &lt;/audioTrack&gt;&#10;      &lt;audioTrack muted=&quot;false&quot; name=&quot;Audio 66&quot; resource=&quot;f12617f6&quot; slideId=&quot;{502AACB8-824A-4FEA-BF34-212500983355}&quot; startTime=&quot;0&quot; stepIndex=&quot;0&quot; volume=&quot;1&quot;&gt;&#10;        &lt;audio channels=&quot;1&quot; format=&quot;s16&quot; sampleRate=&quot;44100&quot;/&gt;&#10;      &lt;/audioTrack&gt;&#10;      &lt;audioTrack muted=&quot;false&quot; name=&quot;Audio 67&quot; resource=&quot;2a9afe21&quot; slideId=&quot;{7CF856DA-6509-4E8E-BAC3-71BC7A3A862A}&quot; startTime=&quot;0&quot; stepIndex=&quot;0&quot; volume=&quot;1&quot;&gt;&#10;        &lt;audio channels=&quot;1&quot; format=&quot;s16&quot; sampleRate=&quot;44100&quot;/&gt;&#10;      &lt;/audioTrack&gt;&#10;      &lt;audioTrack muted=&quot;false&quot; name=&quot;Audio 68&quot; resource=&quot;eebf1deb&quot; slideId=&quot;{D5C4DDFA-7979-461A-A90F-ECC3471984BE}&quot; startTime=&quot;0&quot; stepIndex=&quot;0&quot; volume=&quot;1&quot;&gt;&#10;        &lt;audio channels=&quot;1&quot; format=&quot;s16&quot; sampleRate=&quot;441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ULTRA_SCORM_COURCE_TITLE" val="TỆP NGUỒN.ZIP- Phương- TH Đồng lạc"/>
  <p:tag name="ISPRING_OUTPUT_FOLDER" val="[[&quot;\u001F\uFFFD\uFFFD\f{43CFC31C-52DF-4817-A206-ED5CB962E046}&quot;,&quot;D:\\BAIDUTHI PHUONG-TH ĐỒNG LẠC NỘP&quot;],[&quot;\&quot;\uFFFD\uFFFD\uFFFD{B104F7FC-977F-4233-A3D9-9DF0EAC75EF5}&quot;,&quot;E:\\&quot;]]"/>
  <p:tag name="ISPRING_PUBLISH_SETTINGS" val="{&quot;commonSettings&quot;:{&quot;webSettings&quot;:{&quot;useMobileViewer&quot;:&quot;T_TRUE&quot;},&quot;lmsSettings&quot;:{&quot;useMobileViewer&quot;:&quot;T_TRU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PRESENTATION_TITLE" val="TỆP NGUỒN.ZIP- Phương- TH Đồng lạc"/>
</p:tagLst>
</file>

<file path=ppt/tags/tag10.xml><?xml version="1.0" encoding="utf-8"?>
<p:tagLst xmlns:a="http://schemas.openxmlformats.org/drawingml/2006/main" xmlns:r="http://schemas.openxmlformats.org/officeDocument/2006/relationships" xmlns:p="http://schemas.openxmlformats.org/presentationml/2006/main">
  <p:tag name="GENSWF_SLIDE_UID" val="{4A1A3DC8-4167-4668-BDC9-777377062366}:2007577126"/>
  <p:tag name="ISPRING_SLIDE_INDENT_LEVEL" val="0"/>
  <p:tag name="ISPRING_PLAYER_LAYOUT_TYPE" val="Full"/>
  <p:tag name="ISPRING_CUSTOM_TIMING_USED" val="1"/>
  <p:tag name="GENSWF_ADVANCE_TIME" val="18.789"/>
  <p:tag name="TIMING" val="|3.228|0.758|5.242"/>
  <p:tag name="ISPRING_SLIDE_ID_2" val="{D0A6CD6F-944F-4708-8D72-946EADB75EF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780"/>
  <p:tag name="TIMING" val="|1.703|4.891|1.15|4.677|5.888|4.252|4.157|6.183|12.878"/>
  <p:tag name="ISPRING_SLIDE_ID_2" val="{90C4C080-76CA-40A0-93B3-D9C20427DEB3}"/>
</p:tagLst>
</file>

<file path=ppt/tags/tag12.xml><?xml version="1.0" encoding="utf-8"?>
<p:tagLst xmlns:a="http://schemas.openxmlformats.org/drawingml/2006/main" xmlns:r="http://schemas.openxmlformats.org/officeDocument/2006/relationships" xmlns:p="http://schemas.openxmlformats.org/presentationml/2006/main">
  <p:tag name="GENSWF_SLIDE_UID" val="{B0DF5921-291A-46A4-8BE7-1E610ED5AF18}:527"/>
  <p:tag name="ISPRING_SLIDE_INDENT_LEVEL" val="0"/>
  <p:tag name="ISPRING_PLAYER_LAYOUT_TYPE" val="Full"/>
  <p:tag name="ISPRING_CUSTOM_TIMING_USED" val="1"/>
  <p:tag name="GENSWF_ADVANCE_TIME" val="19.672"/>
  <p:tag name="TIMING" val="|0.877|5.047|4.892"/>
  <p:tag name="ISPRING_SLIDE_ID_2" val="{ACFADA60-5753-4DCB-93D1-E629C00D8BA7}"/>
</p:tagLst>
</file>

<file path=ppt/tags/tag13.xml><?xml version="1.0" encoding="utf-8"?>
<p:tagLst xmlns:a="http://schemas.openxmlformats.org/drawingml/2006/main" xmlns:r="http://schemas.openxmlformats.org/officeDocument/2006/relationships" xmlns:p="http://schemas.openxmlformats.org/presentationml/2006/main">
  <p:tag name="GENSWF_SLIDE_UID" val="{CCCCC3C7-E758-4860-9E71-6A66654E9C5D}:280"/>
  <p:tag name="ISPRING_SLIDE_INDENT_LEVEL" val="0"/>
  <p:tag name="ISPRING_PLAYER_LAYOUT_TYPE" val="Full"/>
  <p:tag name="ISPRING_CUSTOM_TIMING_USED" val="1"/>
  <p:tag name="GENSWF_ADVANCE_TIME" val="44.206"/>
  <p:tag name="TIMING" val="|1.24|1.57|1.087|20.344|0.772"/>
  <p:tag name="ISPRING_SLIDE_ID_2" val="{896CC122-9C95-46D8-80B6-4BC7961C691D}"/>
</p:tagLst>
</file>

<file path=ppt/tags/tag14.xml><?xml version="1.0" encoding="utf-8"?>
<p:tagLst xmlns:a="http://schemas.openxmlformats.org/drawingml/2006/main" xmlns:r="http://schemas.openxmlformats.org/officeDocument/2006/relationships" xmlns:p="http://schemas.openxmlformats.org/presentationml/2006/main">
  <p:tag name="GENSWF_SLIDE_UID" val="{3A6B96D8-C7FF-4EAB-A160-90BC72A05019}:2007577119"/>
  <p:tag name="ISPRING_SLIDE_INDENT_LEVEL" val="0"/>
  <p:tag name="ISPRING_PLAYER_LAYOUT_TYPE" val="Full"/>
  <p:tag name="ISPRING_CUSTOM_TIMING_USED" val="1"/>
  <p:tag name="GENSWF_ADVANCE_TIME" val="34.254"/>
  <p:tag name="TIMING" val="|1.222|2.013|2.359|14.266|2.876"/>
  <p:tag name="ISPRING_SLIDE_ID_2" val="{36B45DCA-D990-4DCE-BBAA-E1C967C498C9}"/>
</p:tagLst>
</file>

<file path=ppt/tags/tag15.xml><?xml version="1.0" encoding="utf-8"?>
<p:tagLst xmlns:a="http://schemas.openxmlformats.org/drawingml/2006/main" xmlns:r="http://schemas.openxmlformats.org/officeDocument/2006/relationships" xmlns:p="http://schemas.openxmlformats.org/presentationml/2006/main">
  <p:tag name="GENSWF_SLIDE_UID" val="{1390D1A9-BAD9-4639-BF89-54EE396EEDDE}:2007577120"/>
  <p:tag name="ISPRING_SLIDE_INDENT_LEVEL" val="0"/>
  <p:tag name="ISPRING_PLAYER_LAYOUT_TYPE" val="Full"/>
  <p:tag name="ISPRING_CUSTOM_TIMING_USED" val="1"/>
  <p:tag name="GENSWF_ADVANCE_TIME" val="6.739"/>
  <p:tag name="TIMING" val="|1.432|1.432"/>
  <p:tag name="ISPRING_SLIDE_ID_2" val="{0DFF2F52-828E-4AA2-A708-98BBCF7C87D6}"/>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UID" val="{F810E559-F185-4C3F-A0DD-3867629938F8}:2007577143"/>
  <p:tag name="GENSWF_ADVANCE_TIME" val="30.331"/>
  <p:tag name="TIMING" val="|1.674|8.545|1.522|4.001|3.961|1.691|1.874"/>
  <p:tag name="ISPRING_SLIDE_ID_2" val="{F1017290-972C-4972-A236-28485E6143E4}"/>
</p:tagLst>
</file>

<file path=ppt/tags/tag17.xml><?xml version="1.0" encoding="utf-8"?>
<p:tagLst xmlns:a="http://schemas.openxmlformats.org/drawingml/2006/main" xmlns:r="http://schemas.openxmlformats.org/officeDocument/2006/relationships" xmlns:p="http://schemas.openxmlformats.org/presentationml/2006/main">
  <p:tag name="GENSWF_SLIDE_UID" val="{17D9B97E-56F2-40CA-BDEC-304F6B466352}:305"/>
  <p:tag name="ISPRING_SLIDE_INDENT_LEVEL" val="0"/>
  <p:tag name="ISPRING_PLAYER_LAYOUT_TYPE" val="Full"/>
  <p:tag name="ISPRING_CUSTOM_TIMING_USED" val="1"/>
  <p:tag name="GENSWF_ADVANCE_TIME" val="20.572"/>
  <p:tag name="ISPRING_SLIDE_ID_2" val="{252247D7-E32B-4963-BCF4-8BA108D6C92E}"/>
</p:tagLst>
</file>

<file path=ppt/tags/tag18.xml><?xml version="1.0" encoding="utf-8"?>
<p:tagLst xmlns:a="http://schemas.openxmlformats.org/drawingml/2006/main" xmlns:r="http://schemas.openxmlformats.org/officeDocument/2006/relationships" xmlns:p="http://schemas.openxmlformats.org/presentationml/2006/main">
  <p:tag name="GENSWF_SLIDE_UID" val="{8C6C8DE3-85BA-45DC-8E2B-2D9BDF1DEB63}:2007577109"/>
  <p:tag name="ISPRING_SLIDE_INDENT_LEVEL" val="0"/>
  <p:tag name="ISPRING_PLAYER_LAYOUT_TYPE" val="Full"/>
  <p:tag name="ISPRING_CUSTOM_TIMING_USED" val="1"/>
  <p:tag name="GENSWF_ADVANCE_TIME" val="17.983"/>
  <p:tag name="TIMING" val="|15.393"/>
  <p:tag name="ISPRING_SLIDE_ID_2" val="{65505043-B191-4C77-A0EA-43080EED4673}"/>
</p:tagLst>
</file>

<file path=ppt/tags/tag19.xml><?xml version="1.0" encoding="utf-8"?>
<p:tagLst xmlns:a="http://schemas.openxmlformats.org/drawingml/2006/main" xmlns:r="http://schemas.openxmlformats.org/officeDocument/2006/relationships" xmlns:p="http://schemas.openxmlformats.org/presentationml/2006/main">
  <p:tag name="GENSWF_SLIDE_UID" val="{CD845344-F4C2-4A23-9768-F1F8F6801E27}:2007577110"/>
  <p:tag name="ISPRING_SLIDE_INDENT_LEVEL" val="0"/>
  <p:tag name="ISPRING_PLAYER_LAYOUT_TYPE" val="Full"/>
  <p:tag name="ISPRING_CUSTOM_TIMING_USED" val="1"/>
  <p:tag name="GENSWF_ADVANCE_TIME" val="17.672"/>
  <p:tag name="TIMING" val="|3.269|2.977"/>
  <p:tag name="ISPRING_SLIDE_ID_2" val="{633FC97E-F497-4A2F-AD00-0EE4B5952BC1}"/>
</p:tagLst>
</file>

<file path=ppt/tags/tag2.xml><?xml version="1.0" encoding="utf-8"?>
<p:tagLst xmlns:a="http://schemas.openxmlformats.org/drawingml/2006/main" xmlns:r="http://schemas.openxmlformats.org/officeDocument/2006/relationships" xmlns:p="http://schemas.openxmlformats.org/presentationml/2006/main">
  <p:tag name="GENSWF_SLIDE_UID" val="{DFFB33C5-8165-4F71-BDAD-89E4DCA64598}:258"/>
  <p:tag name="ISPRING_SLIDE_INDENT_LEVEL" val="0"/>
  <p:tag name="ISPRING_PLAYER_LAYOUT_TYPE" val="Full"/>
  <p:tag name="ISPRING_CUSTOM_TIMING_USED" val="1"/>
  <p:tag name="GENSWF_ADVANCE_TIME" val="7.881"/>
  <p:tag name="TIMING" val="|7.88"/>
  <p:tag name="ISPRING_SLIDE_ID_2" val="{EB0873C9-59F6-45E9-B671-69F78AD1A08F}"/>
</p:tagLst>
</file>

<file path=ppt/tags/tag20.xml><?xml version="1.0" encoding="utf-8"?>
<p:tagLst xmlns:a="http://schemas.openxmlformats.org/drawingml/2006/main" xmlns:r="http://schemas.openxmlformats.org/officeDocument/2006/relationships" xmlns:p="http://schemas.openxmlformats.org/presentationml/2006/main">
  <p:tag name="GENSWF_SLIDE_UID" val="{D5A01124-05AF-4D6F-AC85-7B6088B0080B}:2007577111"/>
  <p:tag name="ISPRING_SLIDE_INDENT_LEVEL" val="0"/>
  <p:tag name="ISPRING_PLAYER_LAYOUT_TYPE" val="Full"/>
  <p:tag name="ISPRING_CUSTOM_TIMING_USED" val="1"/>
  <p:tag name="GENSWF_ADVANCE_TIME" val="14.000"/>
  <p:tag name="TIMING" val="|5.636"/>
  <p:tag name="ISPRING_SLIDE_ID_2" val="{DDFAA024-8B7B-4C50-B243-2957751562B3}"/>
</p:tagLst>
</file>

<file path=ppt/tags/tag21.xml><?xml version="1.0" encoding="utf-8"?>
<p:tagLst xmlns:a="http://schemas.openxmlformats.org/drawingml/2006/main" xmlns:r="http://schemas.openxmlformats.org/officeDocument/2006/relationships" xmlns:p="http://schemas.openxmlformats.org/presentationml/2006/main">
  <p:tag name="GENSWF_SLIDE_UID" val="{9A36F4F6-39C3-43BB-8C22-BDDAE51623D8}:2007577112"/>
  <p:tag name="ISPRING_SLIDE_INDENT_LEVEL" val="0"/>
  <p:tag name="ISPRING_PLAYER_LAYOUT_TYPE" val="Full"/>
  <p:tag name="ISPRING_CUSTOM_TIMING_USED" val="1"/>
  <p:tag name="GENSWF_ADVANCE_TIME" val="12.459"/>
  <p:tag name="TIMING" val="|1.985|1.77"/>
  <p:tag name="ISPRING_SLIDE_ID_2" val="{8ABAAA44-3380-430C-AD78-FB06E8E45638}"/>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771"/>
  <p:tag name="TIMING" val="|1.755|6.564|2.921|1.095|3.03|2.034|5.359|10.092|1.14|4.946|4.524"/>
  <p:tag name="ISPRING_SLIDE_ID_2" val="{4D0865A8-C57B-4ABC-938A-F596E84EF49F}"/>
</p:tagLst>
</file>

<file path=ppt/tags/tag23.xml><?xml version="1.0" encoding="utf-8"?>
<p:tagLst xmlns:a="http://schemas.openxmlformats.org/drawingml/2006/main" xmlns:r="http://schemas.openxmlformats.org/officeDocument/2006/relationships" xmlns:p="http://schemas.openxmlformats.org/presentationml/2006/main">
  <p:tag name="GENSWF_SLIDE_UID" val="{2D883630-8BFF-4295-AC2F-FB2D0C17F063}:528"/>
  <p:tag name="ISPRING_SLIDE_INDENT_LEVEL" val="0"/>
  <p:tag name="ISPRING_PLAYER_LAYOUT_TYPE" val="Full"/>
  <p:tag name="ISPRING_CUSTOM_TIMING_USED" val="1"/>
  <p:tag name="GENSWF_ADVANCE_TIME" val="15.811"/>
  <p:tag name="TIMING" val="|2.465"/>
  <p:tag name="ISPRING_SLIDE_ID_2" val="{A80A93EB-F76B-4F8F-BDCB-D98B62035856}"/>
</p:tagLst>
</file>

<file path=ppt/tags/tag3.xml><?xml version="1.0" encoding="utf-8"?>
<p:tagLst xmlns:a="http://schemas.openxmlformats.org/drawingml/2006/main" xmlns:r="http://schemas.openxmlformats.org/officeDocument/2006/relationships" xmlns:p="http://schemas.openxmlformats.org/presentationml/2006/main">
  <p:tag name="PPSNARRATIONPROPS" val="C:\Users\Luong Hung Violet\Desktop\Do Hien Hoa\gui thay lan 2\ghi am cat\s14 kien thuc.mp3"/>
  <p:tag name="ISPRING_CUSTOM_TIMING_USED" val="1"/>
  <p:tag name="GENSWF_SLIDE_TITLE" val="Mục tiêu bài học"/>
  <p:tag name="ISPRING_SLIDE_INDENT_LEVEL" val="0"/>
  <p:tag name="ISPRING_PRESENTER_ID" val="{528CE3DF-5F1C-45F0-B290-FB768831C9FA}"/>
  <p:tag name="ISPRING_PLAYER_LAYOUT_TYPE" val="Full"/>
  <p:tag name="PPSNARRATION" val="46,545842598,D:\TEPNGUON\Mot so dan toc o tay nguyen_pptx\Media.ppcx"/>
  <p:tag name="ISPRING_SLIDE_ID" val="{37CAA436-78DB-4022-8E71-6A3264000C64}"/>
  <p:tag name="GENSWF_ADVANCE_TIME" val="48.875"/>
  <p:tag name="GENSWF_SLIDE_UID" val="{D8DAC552-CBD6-4CCE-9AEC-789B8EFFE341}:333"/>
  <p:tag name="TIMING" val="|2.606|13.067|10.285|2.26"/>
  <p:tag name="ISPRING_SLIDE_ID_2" val="{D1B547E8-57C8-4891-B909-550336B63DE5}"/>
</p:tagLst>
</file>

<file path=ppt/tags/tag4.xml><?xml version="1.0" encoding="utf-8"?>
<p:tagLst xmlns:a="http://schemas.openxmlformats.org/drawingml/2006/main" xmlns:r="http://schemas.openxmlformats.org/officeDocument/2006/relationships" xmlns:p="http://schemas.openxmlformats.org/presentationml/2006/main">
  <p:tag name="PPSNARRATIONPROPS" val="C:\Users\Luong Hung Violet\Desktop\Do Hien Hoa\gui thay lan 2\ghi am cat\s 15 de cuong.wav"/>
  <p:tag name="ISPRING_CUSTOM_TIMING_USED" val="1"/>
  <p:tag name="GENSWF_SLIDE_TITLE" val="Đề cương bài học"/>
  <p:tag name="ISPRING_SLIDE_INDENT_LEVEL" val="0"/>
  <p:tag name="ISPRING_PRESENTER_ID" val="{528CE3DF-5F1C-45F0-B290-FB768831C9FA}"/>
  <p:tag name="ISPRING_PLAYER_LAYOUT_TYPE" val="Full"/>
  <p:tag name="PPSNARRATION" val="82,545842598,D:\TEPNGUON\Mot so dan toc o tay nguyen_pptx\Media.ppcx"/>
  <p:tag name="ISPRING_SLIDE_ID" val="{AC6C37CF-661B-4473-BD16-C4DAB8279C77}"/>
  <p:tag name="GENSWF_SLIDE_UID" val="{343395C9-9AE8-4AA7-BF9F-AD5842C25ED1}:334"/>
  <p:tag name="GENSWF_ADVANCE_TIME" val="44.985"/>
  <p:tag name="TIMING" val="|5.399|1.954|6.353|7.986"/>
  <p:tag name="ISPRING_SLIDE_ID_2" val="{476ED6BC-7C08-4A74-B5E7-B18947A661D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247"/>
  <p:tag name="TIMING" val="|4.4|2.24"/>
  <p:tag name="ISPRING_SLIDE_ID_2" val="{3392D7C4-3875-4DFE-AB42-F5A8B92BA9D3}"/>
</p:tagLst>
</file>

<file path=ppt/tags/tag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GENSWF_ADVANCE_TIME" val="32.675"/>
  <p:tag name="ISPRING_CUSTOM_TIMING_USED" val="1"/>
  <p:tag name="TIMING" val="|8.584|3.331|1.571"/>
  <p:tag name="ISPRING_QUIZ_RELATIVE_PATH" val="BG Quý trọng thời gian- Phương11\quiz\quiz5.quiz"/>
  <p:tag name="ISPRING_QUIZ_FULL_PATH" val="E:\BAIDUTHI\BG Quý trọng thời gian- Phương11\quiz\quiz5.quiz"/>
  <p:tag name="ISPRING_SLIDE_ID_2" val="{60EF7D0E-BE19-450E-9E32-12069CA065E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269"/>
  <p:tag name="TIMING" val="|3.309|4.94|45.489|3.069|5.191|11.479|2.067|4.456"/>
  <p:tag name="ISPRING_SLIDE_ID_2" val="{BB3E741C-A378-4AE5-9F44-87BF5BC941D6}"/>
</p:tagLst>
</file>

<file path=ppt/tags/tag8.xml><?xml version="1.0" encoding="utf-8"?>
<p:tagLst xmlns:a="http://schemas.openxmlformats.org/drawingml/2006/main" xmlns:r="http://schemas.openxmlformats.org/officeDocument/2006/relationships" xmlns:p="http://schemas.openxmlformats.org/presentationml/2006/main">
  <p:tag name="GENSWF_SLIDE_UID" val="{0B9BB466-C727-4218-A5CA-9C8371818438}:2007577116"/>
  <p:tag name="ISPRING_SLIDE_INDENT_LEVEL" val="0"/>
  <p:tag name="ISPRING_PLAYER_LAYOUT_TYPE" val="Full"/>
  <p:tag name="ISPRING_CUSTOM_TIMING_USED" val="1"/>
  <p:tag name="GENSWF_ADVANCE_TIME" val="51.864"/>
  <p:tag name="TIMING" val="|2.222|8.656|7.609|6.01|6.209|6.84|13.95"/>
  <p:tag name="ISPRING_SLIDE_ID_2" val="{42D48466-B3D4-4EBC-8D1D-DEC207CE9D83}"/>
</p:tagLst>
</file>

<file path=ppt/tags/tag9.xml><?xml version="1.0" encoding="utf-8"?>
<p:tagLst xmlns:a="http://schemas.openxmlformats.org/drawingml/2006/main" xmlns:r="http://schemas.openxmlformats.org/officeDocument/2006/relationships" xmlns:p="http://schemas.openxmlformats.org/presentationml/2006/main">
  <p:tag name="GENSWF_SLIDE_UID" val="{648A692B-AA4E-406A-A8E8-A5CAAE4E170F}:2007577125"/>
  <p:tag name="ISPRING_SLIDE_INDENT_LEVEL" val="0"/>
  <p:tag name="ISPRING_PLAYER_LAYOUT_TYPE" val="Full"/>
  <p:tag name="ISPRING_CUSTOM_TIMING_USED" val="1"/>
  <p:tag name="GENSWF_ADVANCE_TIME" val="14.898"/>
  <p:tag name="TIMING" val="|1.163|3.766|4.282"/>
  <p:tag name="ISPRING_SLIDE_ID_2" val="{5D748056-9D67-4F76-82A1-27974C5C78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1706</TotalTime>
  <Words>1175</Words>
  <Application>Microsoft Office PowerPoint</Application>
  <PresentationFormat>Widescreen</PresentationFormat>
  <Paragraphs>149</Paragraphs>
  <Slides>23</Slides>
  <Notes>22</Notes>
  <HiddenSlides>0</HiddenSlides>
  <MMClips>9</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微软雅黑</vt:lpstr>
      <vt:lpstr>宋体</vt:lpstr>
      <vt:lpstr>.VnTime</vt:lpstr>
      <vt:lpstr>Arial</vt:lpstr>
      <vt:lpstr>Bookman Old Style</vt:lpstr>
      <vt:lpstr>Calibri</vt:lpstr>
      <vt:lpstr>等线</vt:lpstr>
      <vt:lpstr>Gill Sans MT</vt:lpstr>
      <vt:lpstr>Segoe UI</vt:lpstr>
      <vt:lpstr>华文新魏</vt:lpstr>
      <vt:lpstr>Times New Roman</vt:lpstr>
      <vt:lpstr>UTM Avo</vt:lpstr>
      <vt:lpstr>Wingdings</vt:lpstr>
      <vt:lpstr>Wingdings 3</vt:lpstr>
      <vt:lpstr>字魂59号-创粗黑</vt:lpstr>
      <vt:lpstr>方正黑体简体</vt: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TỆP NGUỒN.ZIP- Phương- TH Đồng lạc</dc:title>
  <dc:creator>Phuong Nguyen</dc:creator>
  <cp:lastModifiedBy>W10.TQC</cp:lastModifiedBy>
  <cp:revision>422</cp:revision>
  <dcterms:created xsi:type="dcterms:W3CDTF">2021-10-08T00:43:39Z</dcterms:created>
  <dcterms:modified xsi:type="dcterms:W3CDTF">2024-11-22T00:46:59Z</dcterms:modified>
</cp:coreProperties>
</file>