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403" r:id="rId2"/>
    <p:sldId id="401" r:id="rId3"/>
    <p:sldId id="415" r:id="rId4"/>
    <p:sldId id="391" r:id="rId5"/>
    <p:sldId id="399" r:id="rId6"/>
    <p:sldId id="392" r:id="rId7"/>
    <p:sldId id="404" r:id="rId8"/>
    <p:sldId id="395" r:id="rId9"/>
    <p:sldId id="417" r:id="rId10"/>
    <p:sldId id="407" r:id="rId11"/>
    <p:sldId id="258" r:id="rId12"/>
    <p:sldId id="408" r:id="rId13"/>
    <p:sldId id="409" r:id="rId14"/>
    <p:sldId id="410" r:id="rId15"/>
    <p:sldId id="396" r:id="rId16"/>
    <p:sldId id="402" r:id="rId17"/>
    <p:sldId id="397" r:id="rId18"/>
    <p:sldId id="398" r:id="rId19"/>
    <p:sldId id="383" r:id="rId20"/>
    <p:sldId id="400" r:id="rId21"/>
    <p:sldId id="413" r:id="rId22"/>
    <p:sldId id="412" r:id="rId23"/>
    <p:sldId id="414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C57"/>
    <a:srgbClr val="000000"/>
    <a:srgbClr val="3E6DC0"/>
    <a:srgbClr val="FDEFC2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84" autoAdjust="0"/>
    <p:restoredTop sz="94660"/>
  </p:normalViewPr>
  <p:slideViewPr>
    <p:cSldViewPr snapToGrid="0">
      <p:cViewPr varScale="1">
        <p:scale>
          <a:sx n="78" d="100"/>
          <a:sy n="78" d="100"/>
        </p:scale>
        <p:origin x="7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11554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4549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5" r:id="rId3"/>
    <p:sldLayoutId id="2147483709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405470" y="1519311"/>
            <a:ext cx="7381060" cy="378420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Nhiệt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liệt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dự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chuyên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cụm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2.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Đạo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đức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2.</a:t>
            </a:r>
            <a:endParaRPr lang="en-US" altLang="vi-VN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818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13288"/>
            <a:ext cx="8057592" cy="5355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13288"/>
            <a:ext cx="8088775" cy="53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271850" y="301241"/>
            <a:ext cx="1171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chuyện theo tranh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câu hỏi:</a:t>
            </a:r>
            <a:endParaRPr lang="vi-VN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7" y="963749"/>
            <a:ext cx="7475839" cy="56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1" y="192504"/>
            <a:ext cx="11802979" cy="64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07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7" y="204537"/>
            <a:ext cx="11742821" cy="64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50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92506"/>
            <a:ext cx="11742821" cy="644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67604"/>
            <a:ext cx="9156032" cy="641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27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725" y="8146"/>
            <a:ext cx="925795" cy="760249"/>
            <a:chOff x="228920" y="3365075"/>
            <a:chExt cx="925795" cy="7602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8920" y="3365075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405027" y="3514725"/>
              <a:ext cx="490322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7832" y="745439"/>
            <a:ext cx="114631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Vì sao mẹ của Nam vui vẻ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 của Huy lại tức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9788" y="2983832"/>
            <a:ext cx="646410" cy="6256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71417" y="4042092"/>
            <a:ext cx="646410" cy="6256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142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183" y="1556555"/>
            <a:ext cx="114663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biết nhận lỗi và sửa lỗi, điều gì sẽ xảy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2188" y="646657"/>
            <a:ext cx="925795" cy="760249"/>
            <a:chOff x="228920" y="3365075"/>
            <a:chExt cx="925795" cy="7602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8920" y="3365075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405027" y="3514725"/>
              <a:ext cx="490322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86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2" y="211016"/>
            <a:ext cx="11732454" cy="6466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386" y="1556556"/>
            <a:ext cx="10789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27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8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482833" y="7217"/>
            <a:ext cx="1047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dirty="0" smtClean="0">
                <a:solidFill>
                  <a:srgbClr val="FF0000"/>
                </a:solidFill>
              </a:rPr>
              <a:t>  </a:t>
            </a:r>
            <a:r>
              <a:rPr lang="en-US" sz="4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4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4400" b="1" dirty="0" smtClean="0">
              <a:solidFill>
                <a:schemeClr val="bg2"/>
              </a:solidFill>
            </a:endParaRPr>
          </a:p>
        </p:txBody>
      </p:sp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1509" y="2303776"/>
            <a:ext cx="6611814" cy="323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921121" y="3207560"/>
            <a:ext cx="3597924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7992" y="988447"/>
            <a:ext cx="21996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065271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216568"/>
            <a:ext cx="11802794" cy="6473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971" y="395096"/>
            <a:ext cx="1168266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Đ,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</a:t>
            </a:r>
          </a:p>
          <a:p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3450" y="1746484"/>
            <a:ext cx="529389" cy="4669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3450" y="2393002"/>
            <a:ext cx="529389" cy="4669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3450" y="3046000"/>
            <a:ext cx="529389" cy="4669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3450" y="3625566"/>
            <a:ext cx="529389" cy="4669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8971" y="1872343"/>
            <a:ext cx="7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3887" y="3573208"/>
            <a:ext cx="68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73885" y="1698119"/>
            <a:ext cx="68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585920" y="2988179"/>
            <a:ext cx="68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585920" y="2323064"/>
            <a:ext cx="68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446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4" grpId="0"/>
      <p:bldP spid="10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263" y="330675"/>
            <a:ext cx="11682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87" y="2180318"/>
            <a:ext cx="8233827" cy="4121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934" y="5124314"/>
            <a:ext cx="688169" cy="1000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153" y="355388"/>
            <a:ext cx="488247" cy="531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934" y="355388"/>
            <a:ext cx="598747" cy="5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13" y="2069615"/>
            <a:ext cx="8508904" cy="4238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652" y="5269542"/>
            <a:ext cx="1246129" cy="10384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9337" y="1539209"/>
            <a:ext cx="22272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337" y="306610"/>
            <a:ext cx="11682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543" y="437932"/>
            <a:ext cx="487722" cy="5303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37" y="413546"/>
            <a:ext cx="737485" cy="44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chích chòe (Tập hát theo lời bài hát mẫu SGK lớp 2 NXBG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39062"/>
            <a:ext cx="2731168" cy="1118937"/>
          </a:xfrm>
          <a:prstGeom prst="rect">
            <a:avLst/>
          </a:prstGeom>
        </p:spPr>
      </p:pic>
      <p:pic>
        <p:nvPicPr>
          <p:cNvPr id="3" name="Picture 8" descr="Hạ Long - Sửng Sốt - Titop 2 ngày 1 đêm - BestPr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416589" cy="67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7188" y="947685"/>
            <a:ext cx="9376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</a:rPr>
              <a:t>CHÚC CÁC EM CHĂM NGOAN, HỌC GIỎI.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7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chích chòe (Tập hát theo lời bài hát mẫu SGK lớp 2 NXBG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369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2523" y="520505"/>
            <a:ext cx="6935372" cy="295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146204" y="1294354"/>
            <a:ext cx="3597924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50166" y="3844615"/>
            <a:ext cx="10986867" cy="168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5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Chia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sẻ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về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lần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mắc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lỗi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nhớ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nhất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lang="en-US" altLang="en-US" sz="4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640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1" y="196948"/>
            <a:ext cx="11760591" cy="6471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510968" y="196948"/>
            <a:ext cx="104745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dirty="0" smtClean="0">
                <a:solidFill>
                  <a:srgbClr val="FF0000"/>
                </a:solidFill>
              </a:rPr>
              <a:t>  </a:t>
            </a:r>
            <a:r>
              <a:rPr lang="en-US" sz="4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4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4400" b="1" dirty="0" smtClean="0">
              <a:solidFill>
                <a:schemeClr val="bg2"/>
              </a:solidFill>
            </a:endParaRPr>
          </a:p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858461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BC5D2D-D039-4AB6-AA00-D3310D94C5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420" y="164828"/>
            <a:ext cx="3440942" cy="1439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7F1D03-CF96-43A1-94DF-E7D051B287F9}"/>
              </a:ext>
            </a:extLst>
          </p:cNvPr>
          <p:cNvSpPr txBox="1"/>
          <p:nvPr/>
        </p:nvSpPr>
        <p:spPr>
          <a:xfrm>
            <a:off x="1414136" y="647861"/>
            <a:ext cx="2293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859174" y="386251"/>
            <a:ext cx="6891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câu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0" y="2386798"/>
            <a:ext cx="11646998" cy="4051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7362" y="1009004"/>
            <a:ext cx="7846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bạn trong tranh mắc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bạn đã nhận lỗi và sửa lỗi như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3505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103" y="358345"/>
            <a:ext cx="9452920" cy="5894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102" y="358344"/>
            <a:ext cx="9452921" cy="5894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102" y="358343"/>
            <a:ext cx="9498384" cy="59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45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65" y="1191772"/>
            <a:ext cx="11677210" cy="4574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87" y="169189"/>
            <a:ext cx="3297307" cy="96562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8463" y="5766638"/>
            <a:ext cx="925795" cy="760249"/>
            <a:chOff x="228920" y="3365075"/>
            <a:chExt cx="925795" cy="76024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8920" y="3365075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405027" y="3514725"/>
              <a:ext cx="490322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34258" y="5823596"/>
            <a:ext cx="796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em, cần làm gì khi mắc lỗi?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98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27" y="897740"/>
            <a:ext cx="8428054" cy="487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74" y="897740"/>
            <a:ext cx="8461161" cy="487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7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2041</TotalTime>
  <Words>359</Words>
  <Application>Microsoft Office PowerPoint</Application>
  <PresentationFormat>Widescreen</PresentationFormat>
  <Paragraphs>48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284</cp:revision>
  <dcterms:created xsi:type="dcterms:W3CDTF">2021-06-11T02:39:36Z</dcterms:created>
  <dcterms:modified xsi:type="dcterms:W3CDTF">2023-10-12T14:20:01Z</dcterms:modified>
</cp:coreProperties>
</file>