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704" r:id="rId4"/>
  </p:sldMasterIdLst>
  <p:notesMasterIdLst>
    <p:notesMasterId r:id="rId24"/>
  </p:notesMasterIdLst>
  <p:sldIdLst>
    <p:sldId id="257" r:id="rId5"/>
    <p:sldId id="679" r:id="rId6"/>
    <p:sldId id="2631" r:id="rId7"/>
    <p:sldId id="2632" r:id="rId8"/>
    <p:sldId id="667" r:id="rId9"/>
    <p:sldId id="673" r:id="rId10"/>
    <p:sldId id="2647" r:id="rId11"/>
    <p:sldId id="668" r:id="rId12"/>
    <p:sldId id="669" r:id="rId13"/>
    <p:sldId id="2649" r:id="rId14"/>
    <p:sldId id="2653" r:id="rId15"/>
    <p:sldId id="286" r:id="rId16"/>
    <p:sldId id="2654" r:id="rId17"/>
    <p:sldId id="2655" r:id="rId18"/>
    <p:sldId id="671" r:id="rId19"/>
    <p:sldId id="2651" r:id="rId20"/>
    <p:sldId id="2657" r:id="rId21"/>
    <p:sldId id="2656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C96B-8E90-41AA-BDD6-1811FAE107F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3EF49-AA3C-4BE2-ADF8-831D68D07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37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36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2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4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0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53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65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1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35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ADB544F-8E12-4E5E-81A0-3BAEBCCB1E3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50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F690B6F-8AE3-49FF-B4F6-9A4D0A95580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7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1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6" Type="http://schemas.openxmlformats.org/officeDocument/2006/relationships/image" Target="../media/image10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0.png"/><Relationship Id="rId5" Type="http://schemas.openxmlformats.org/officeDocument/2006/relationships/audio" Target="NULL" TargetMode="External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.jp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5.mp3"/><Relationship Id="rId16" Type="http://schemas.openxmlformats.org/officeDocument/2006/relationships/image" Target="../media/image12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3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microsoft.com/office/2007/relationships/media" Target="../media/media4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 khu vườn thú</a:t>
            </a:r>
            <a:r>
              <a:rPr lang="en-US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 một số con vật với cân nặng như sau: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482457"/>
            <a:ext cx="849356" cy="78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A8A89-7BD9-2593-E09E-02AF17BE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488" y="1034084"/>
            <a:ext cx="6524625" cy="352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67129-7D16-186D-62D0-53A119F25180}"/>
              </a:ext>
            </a:extLst>
          </p:cNvPr>
          <p:cNvSpPr txBox="1"/>
          <p:nvPr/>
        </p:nvSpPr>
        <p:spPr>
          <a:xfrm>
            <a:off x="506895" y="2034623"/>
            <a:ext cx="4950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con vật nào nhất? 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vật đó nặng bao nhiêu ki – lô – gam?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02912-ECD2-3341-D87D-F3EA0FDFC9D0}"/>
              </a:ext>
            </a:extLst>
          </p:cNvPr>
          <p:cNvSpPr txBox="1"/>
          <p:nvPr/>
        </p:nvSpPr>
        <p:spPr>
          <a:xfrm>
            <a:off x="1266826" y="4914900"/>
            <a:ext cx="971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nhất con hươu cao cổ. Con vật này nặng 1 tấn 200 kg hay 1200 kg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837A43F1-69E4-2C86-6114-4FF854F412F2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lời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62213F-C6B2-FFE1-4F1C-89C896A1702B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CFF49-EB8A-F1F5-C8BE-8E13EFCDA2C9}"/>
              </a:ext>
            </a:extLst>
          </p:cNvPr>
          <p:cNvSpPr txBox="1"/>
          <p:nvPr/>
        </p:nvSpPr>
        <p:spPr>
          <a:xfrm>
            <a:off x="504825" y="131445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vườn hoa, em thấy khu vườn trồng hoa hồng có kích thước như hình bên. Khu vườn trồng hoa hồng đó có diện tích là: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684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32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128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192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4" y="1981200"/>
            <a:ext cx="331954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000250"/>
            <a:ext cx="3319543" cy="2628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DD7AB2-3A29-6E57-1A9B-7C59F9318ACC}"/>
              </a:ext>
            </a:extLst>
          </p:cNvPr>
          <p:cNvCxnSpPr>
            <a:cxnSpLocks/>
          </p:cNvCxnSpPr>
          <p:nvPr/>
        </p:nvCxnSpPr>
        <p:spPr>
          <a:xfrm>
            <a:off x="2247900" y="3552825"/>
            <a:ext cx="0" cy="9620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B6DB20C-9D4F-3A7B-EAA2-BEEE2780556A}"/>
              </a:ext>
            </a:extLst>
          </p:cNvPr>
          <p:cNvSpPr txBox="1"/>
          <p:nvPr/>
        </p:nvSpPr>
        <p:spPr>
          <a:xfrm>
            <a:off x="3857625" y="990600"/>
            <a:ext cx="8239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vuông có cạnh 8 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8 = 64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chữ nhật có chiều dài 16m, chiều rộng 8m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× 8 = 128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diện tích khu vườn trồng hoa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+ 128 = 192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192 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BT4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47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92988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ED547B1-3581-EFD7-2ACF-6B65A218D7BE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 công viên có một cây cổ thụ được trồng vào năm 1864. Hỏi năm đó thuộc thế kỉ nào?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13F1FF-4C59-ED58-941B-8B04A44CF971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07644-EC46-34F6-CE63-66910350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9" y="2959046"/>
            <a:ext cx="7991765" cy="239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04D32-FA2A-2C96-A648-9FE77058931B}"/>
              </a:ext>
            </a:extLst>
          </p:cNvPr>
          <p:cNvSpPr txBox="1"/>
          <p:nvPr/>
        </p:nvSpPr>
        <p:spPr>
          <a:xfrm>
            <a:off x="3786189" y="3518257"/>
            <a:ext cx="597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1864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19C0D-45CA-08AF-F99B-9DE5954A7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003" y="1964706"/>
            <a:ext cx="747434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A0E1B78-0608-E2AA-9F68-5C8E4029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38" y="2939142"/>
            <a:ext cx="4703963" cy="37571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C688-AC9D-4F14-E2A1-6EDEE211CD22}"/>
              </a:ext>
            </a:extLst>
          </p:cNvPr>
          <p:cNvGrpSpPr/>
          <p:nvPr/>
        </p:nvGrpSpPr>
        <p:grpSpPr>
          <a:xfrm>
            <a:off x="828675" y="-313331"/>
            <a:ext cx="7756664" cy="5247281"/>
            <a:chOff x="3739243" y="-313331"/>
            <a:chExt cx="4846095" cy="4846095"/>
          </a:xfrm>
        </p:grpSpPr>
        <p:pic>
          <p:nvPicPr>
            <p:cNvPr id="4" name="Picture 3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6C2D879-C7DB-2AED-42F0-85E408F9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3" y="-313331"/>
              <a:ext cx="4846095" cy="4846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0158E6-BACB-D77F-1C7B-30C4DCDF8455}"/>
                </a:ext>
              </a:extLst>
            </p:cNvPr>
            <p:cNvSpPr txBox="1"/>
            <p:nvPr/>
          </p:nvSpPr>
          <p:spPr>
            <a:xfrm>
              <a:off x="4638343" y="982429"/>
              <a:ext cx="293914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đứng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nêu năm sinh của người thân trong gia đình mình và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 đó thuộc thế kỉ nào? 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0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0213A652-CBDF-4C84-9A28-DC8C4C2F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477938" y="632173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202..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003205" y="1880088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B1E87-8C46-4F25-9FE2-AA1E046C59A3}"/>
              </a:ext>
            </a:extLst>
          </p:cNvPr>
          <p:cNvSpPr txBox="1"/>
          <p:nvPr/>
        </p:nvSpPr>
        <p:spPr>
          <a:xfrm>
            <a:off x="10134108" y="6940587"/>
            <a:ext cx="826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7200" b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ÔN TẬP CÁC SỐ ĐẾN 1000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98470" y="3429001"/>
            <a:ext cx="3496065" cy="3227137"/>
          </a:xfrm>
          <a:prstGeom prst="rect">
            <a:avLst/>
          </a:prstGeom>
        </p:spPr>
      </p:pic>
      <p:pic>
        <p:nvPicPr>
          <p:cNvPr id="1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6F5BAE06-1EE0-48A4-9789-85C3B417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71" y="-157842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F95C2-2BFA-E072-7456-716D0CC0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5652" y="2364302"/>
            <a:ext cx="8839966" cy="3481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6B4F1-5689-C943-9864-4D19518A6185}"/>
              </a:ext>
            </a:extLst>
          </p:cNvPr>
          <p:cNvSpPr txBox="1"/>
          <p:nvPr/>
        </p:nvSpPr>
        <p:spPr>
          <a:xfrm>
            <a:off x="5476460" y="5396948"/>
            <a:ext cx="206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E2026-41FB-0867-3E00-E32BFF8E510E}"/>
              </a:ext>
            </a:extLst>
          </p:cNvPr>
          <p:cNvSpPr txBox="1"/>
          <p:nvPr/>
        </p:nvSpPr>
        <p:spPr>
          <a:xfrm>
            <a:off x="2657474" y="1819275"/>
            <a:ext cx="7210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endParaRPr lang="en-US" sz="5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8" y="3505200"/>
            <a:ext cx="12299759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" y="1"/>
            <a:ext cx="12518064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879339" y="2896132"/>
            <a:ext cx="5673856" cy="45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id="{80FB464C-5F33-4FBB-95EF-2ED07A3F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94887616-B196-4E2F-B5B9-AA654583B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4901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46355 -0.0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6C3350E-B6ED-4BA3-A63C-4855AECE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1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260038" y="348762"/>
            <a:ext cx="102117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vé vào chơi một số trò chơi như sau: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9133E-DCB7-E3DF-69D7-47BE94B5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19" y="1154803"/>
            <a:ext cx="7449586" cy="2513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537D0-4CF3-84BF-7D2A-39576239A511}"/>
              </a:ext>
            </a:extLst>
          </p:cNvPr>
          <p:cNvSpPr txBox="1"/>
          <p:nvPr/>
        </p:nvSpPr>
        <p:spPr>
          <a:xfrm>
            <a:off x="735495" y="3615773"/>
            <a:ext cx="11002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thích trò chơi nào nhất? Nếu cả gia đình em cùng chơi trò đó thì sẽ trả hết tất cả bao nhiêu tiền?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4E917-B55C-FF30-BE91-D3209153B691}"/>
              </a:ext>
            </a:extLst>
          </p:cNvPr>
          <p:cNvSpPr txBox="1"/>
          <p:nvPr/>
        </p:nvSpPr>
        <p:spPr>
          <a:xfrm>
            <a:off x="1266825" y="4914900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đình em có 4 người cùng chơi trò chơi tàu lượn.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đó gia đình em phải trả số tiền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× 4 = 80 000 (đồng)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4E56D61-09FC-461C-8E74-FC6657D6A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2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398</Words>
  <Application>Microsoft Office PowerPoint</Application>
  <PresentationFormat>Widescreen</PresentationFormat>
  <Paragraphs>46</Paragraphs>
  <Slides>19</Slides>
  <Notes>10</Notes>
  <HiddenSlides>0</HiddenSlides>
  <MMClips>22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宋体</vt:lpstr>
      <vt:lpstr>Arial</vt:lpstr>
      <vt:lpstr>Calibri</vt:lpstr>
      <vt:lpstr>Cambria</vt:lpstr>
      <vt:lpstr>等线</vt:lpstr>
      <vt:lpstr>DFPOP1-W9</vt:lpstr>
      <vt:lpstr>Karla</vt:lpstr>
      <vt:lpstr>Love Ya Like A Sister</vt:lpstr>
      <vt:lpstr>SVN-Poky's</vt:lpstr>
      <vt:lpstr>Tahoma</vt:lpstr>
      <vt:lpstr>华康少女文字W5</vt:lpstr>
      <vt:lpstr>迷你简细行楷</vt:lpstr>
      <vt:lpstr>4_Office 主题</vt:lpstr>
      <vt:lpstr>Printable Number Sense Activities for Pre-K by Slidesgo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2023-08-21T12:39:12Z</dcterms:created>
  <dcterms:modified xsi:type="dcterms:W3CDTF">2025-01-11T23:17:05Z</dcterms:modified>
</cp:coreProperties>
</file>