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Lst>
  <p:notesMasterIdLst>
    <p:notesMasterId r:id="rId22"/>
  </p:notesMasterIdLst>
  <p:sldIdLst>
    <p:sldId id="279" r:id="rId4"/>
    <p:sldId id="285" r:id="rId5"/>
    <p:sldId id="282" r:id="rId6"/>
    <p:sldId id="302" r:id="rId7"/>
    <p:sldId id="304" r:id="rId8"/>
    <p:sldId id="293" r:id="rId9"/>
    <p:sldId id="290" r:id="rId10"/>
    <p:sldId id="306" r:id="rId11"/>
    <p:sldId id="307" r:id="rId12"/>
    <p:sldId id="308" r:id="rId13"/>
    <p:sldId id="309" r:id="rId14"/>
    <p:sldId id="310" r:id="rId15"/>
    <p:sldId id="299" r:id="rId16"/>
    <p:sldId id="379" r:id="rId17"/>
    <p:sldId id="2631" r:id="rId18"/>
    <p:sldId id="2632" r:id="rId19"/>
    <p:sldId id="2633"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2173" autoAdjust="0"/>
  </p:normalViewPr>
  <p:slideViewPr>
    <p:cSldViewPr snapToGrid="0">
      <p:cViewPr varScale="1">
        <p:scale>
          <a:sx n="65" d="100"/>
          <a:sy n="65" d="100"/>
        </p:scale>
        <p:origin x="9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6</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14</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18</a:t>
            </a:fld>
            <a:endParaRPr lang="en-US"/>
          </a:p>
        </p:txBody>
      </p:sp>
    </p:spTree>
    <p:extLst>
      <p:ext uri="{BB962C8B-B14F-4D97-AF65-F5344CB8AC3E}">
        <p14:creationId xmlns:p14="http://schemas.microsoft.com/office/powerpoint/2010/main" val="39907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4012F6D-D38C-4D40-A1B9-7F503AF9D077}" type="slidenum">
              <a:rPr lang="en-US" altLang="en-US" smtClean="0"/>
              <a:pPr/>
              <a:t>‹#›</a:t>
            </a:fld>
            <a:endParaRPr lang="en-US" altLang="en-US"/>
          </a:p>
        </p:txBody>
      </p:sp>
    </p:spTree>
    <p:extLst>
      <p:ext uri="{BB962C8B-B14F-4D97-AF65-F5344CB8AC3E}">
        <p14:creationId xmlns:p14="http://schemas.microsoft.com/office/powerpoint/2010/main" val="8306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CF19D2C-6CB7-476A-B006-CF1FEBAA7CF9}" type="slidenum">
              <a:rPr lang="en-US" altLang="en-US" smtClean="0"/>
              <a:pPr/>
              <a:t>‹#›</a:t>
            </a:fld>
            <a:endParaRPr lang="en-US" altLang="en-US"/>
          </a:p>
        </p:txBody>
      </p:sp>
    </p:spTree>
    <p:extLst>
      <p:ext uri="{BB962C8B-B14F-4D97-AF65-F5344CB8AC3E}">
        <p14:creationId xmlns:p14="http://schemas.microsoft.com/office/powerpoint/2010/main" val="113204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82F0DD-7A89-4CF3-B7EE-BFA86D58AAAA}" type="slidenum">
              <a:rPr lang="en-US" altLang="en-US" smtClean="0"/>
              <a:pPr/>
              <a:t>‹#›</a:t>
            </a:fld>
            <a:endParaRPr lang="en-US" altLang="en-US"/>
          </a:p>
        </p:txBody>
      </p:sp>
    </p:spTree>
    <p:extLst>
      <p:ext uri="{BB962C8B-B14F-4D97-AF65-F5344CB8AC3E}">
        <p14:creationId xmlns:p14="http://schemas.microsoft.com/office/powerpoint/2010/main" val="17793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8671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9107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
        <p:nvSpPr>
          <p:cNvPr id="8" name="Rectangle 7">
            <a:extLst>
              <a:ext uri="{FF2B5EF4-FFF2-40B4-BE49-F238E27FC236}">
                <a16:creationId xmlns:a16="http://schemas.microsoft.com/office/drawing/2014/main" id="{5879649D-9E1C-4EC6-9C12-A2ACC6FEECC1}"/>
              </a:ext>
            </a:extLst>
          </p:cNvPr>
          <p:cNvSpPr/>
          <p:nvPr/>
        </p:nvSpPr>
        <p:spPr>
          <a:xfrm>
            <a:off x="335360" y="332656"/>
            <a:ext cx="11521280" cy="619268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ssorted circles and squares">
            <a:extLst>
              <a:ext uri="{FF2B5EF4-FFF2-40B4-BE49-F238E27FC236}">
                <a16:creationId xmlns:a16="http://schemas.microsoft.com/office/drawing/2014/main" id="{528D3581-FF3A-4714-8BE5-C7FE140C9F8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735149" y="0"/>
            <a:ext cx="2297642" cy="2297642"/>
          </a:xfrm>
          <a:prstGeom prst="rect">
            <a:avLst/>
          </a:prstGeom>
        </p:spPr>
      </p:pic>
    </p:spTree>
    <p:extLst>
      <p:ext uri="{BB962C8B-B14F-4D97-AF65-F5344CB8AC3E}">
        <p14:creationId xmlns:p14="http://schemas.microsoft.com/office/powerpoint/2010/main" val="22938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0031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60925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163572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127002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2341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13780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58655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4920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700256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913111-08A0-4429-8EB6-FA2D50B3D80D}" type="slidenum">
              <a:rPr lang="en-US" altLang="en-US" smtClean="0"/>
              <a:pPr/>
              <a:t>‹#›</a:t>
            </a:fld>
            <a:endParaRPr lang="en-US" altLang="en-US"/>
          </a:p>
        </p:txBody>
      </p:sp>
    </p:spTree>
    <p:extLst>
      <p:ext uri="{BB962C8B-B14F-4D97-AF65-F5344CB8AC3E}">
        <p14:creationId xmlns:p14="http://schemas.microsoft.com/office/powerpoint/2010/main" val="329479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A31D7B-F39D-4D0F-AAC4-F23F02FE2060}" type="slidenum">
              <a:rPr lang="en-US" altLang="en-US" smtClean="0"/>
              <a:pPr/>
              <a:t>‹#›</a:t>
            </a:fld>
            <a:endParaRPr lang="en-US" altLang="en-US"/>
          </a:p>
        </p:txBody>
      </p:sp>
    </p:spTree>
    <p:extLst>
      <p:ext uri="{BB962C8B-B14F-4D97-AF65-F5344CB8AC3E}">
        <p14:creationId xmlns:p14="http://schemas.microsoft.com/office/powerpoint/2010/main" val="289452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538FBF9-1A65-4F25-81EB-A284C44218B0}" type="slidenum">
              <a:rPr lang="en-US" altLang="en-US" smtClean="0"/>
              <a:pPr/>
              <a:t>‹#›</a:t>
            </a:fld>
            <a:endParaRPr lang="en-US" altLang="en-US"/>
          </a:p>
        </p:txBody>
      </p:sp>
    </p:spTree>
    <p:extLst>
      <p:ext uri="{BB962C8B-B14F-4D97-AF65-F5344CB8AC3E}">
        <p14:creationId xmlns:p14="http://schemas.microsoft.com/office/powerpoint/2010/main" val="374356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74ACC67-013A-431F-9A0F-AC55D1EA5D72}" type="slidenum">
              <a:rPr lang="en-US" altLang="en-US" smtClean="0"/>
              <a:pPr/>
              <a:t>‹#›</a:t>
            </a:fld>
            <a:endParaRPr lang="en-US" altLang="en-US"/>
          </a:p>
        </p:txBody>
      </p:sp>
    </p:spTree>
    <p:extLst>
      <p:ext uri="{BB962C8B-B14F-4D97-AF65-F5344CB8AC3E}">
        <p14:creationId xmlns:p14="http://schemas.microsoft.com/office/powerpoint/2010/main" val="222026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53F3672-D54A-4B37-9AC7-CC4B520712E6}" type="slidenum">
              <a:rPr lang="en-US" altLang="en-US" smtClean="0"/>
              <a:pPr/>
              <a:t>‹#›</a:t>
            </a:fld>
            <a:endParaRPr lang="en-US" altLang="en-US"/>
          </a:p>
        </p:txBody>
      </p:sp>
    </p:spTree>
    <p:extLst>
      <p:ext uri="{BB962C8B-B14F-4D97-AF65-F5344CB8AC3E}">
        <p14:creationId xmlns:p14="http://schemas.microsoft.com/office/powerpoint/2010/main" val="50850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EF696E-CCAD-4644-A12F-8956DB12CDA2}" type="slidenum">
              <a:rPr lang="en-US" altLang="en-US" smtClean="0"/>
              <a:pPr/>
              <a:t>‹#›</a:t>
            </a:fld>
            <a:endParaRPr lang="en-US" altLang="en-US"/>
          </a:p>
        </p:txBody>
      </p:sp>
    </p:spTree>
    <p:extLst>
      <p:ext uri="{BB962C8B-B14F-4D97-AF65-F5344CB8AC3E}">
        <p14:creationId xmlns:p14="http://schemas.microsoft.com/office/powerpoint/2010/main" val="369424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78DAC45-21E0-40FB-A9D1-EE9C6417FCD8}" type="slidenum">
              <a:rPr lang="en-US" altLang="en-US" smtClean="0"/>
              <a:pPr/>
              <a:t>‹#›</a:t>
            </a:fld>
            <a:endParaRPr lang="en-US" altLang="en-US"/>
          </a:p>
        </p:txBody>
      </p:sp>
    </p:spTree>
    <p:extLst>
      <p:ext uri="{BB962C8B-B14F-4D97-AF65-F5344CB8AC3E}">
        <p14:creationId xmlns:p14="http://schemas.microsoft.com/office/powerpoint/2010/main" val="210486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799DFF03-7955-4399-8B1B-8FDE3AC46766}"/>
              </a:ext>
            </a:extLst>
          </p:cNvPr>
          <p:cNvGrpSpPr/>
          <p:nvPr userDrawn="1"/>
        </p:nvGrpSpPr>
        <p:grpSpPr>
          <a:xfrm>
            <a:off x="-2568661" y="0"/>
            <a:ext cx="17941948" cy="8517861"/>
            <a:chOff x="-2568661" y="0"/>
            <a:chExt cx="17941948" cy="8517861"/>
          </a:xfrm>
        </p:grpSpPr>
        <p:sp>
          <p:nvSpPr>
            <p:cNvPr id="5" name="Oval 4">
              <a:extLst>
                <a:ext uri="{FF2B5EF4-FFF2-40B4-BE49-F238E27FC236}">
                  <a16:creationId xmlns:a16="http://schemas.microsoft.com/office/drawing/2014/main" id="{EBEE559A-4AB4-4586-A8E3-A8850013A582}"/>
                </a:ext>
              </a:extLst>
            </p:cNvPr>
            <p:cNvSpPr>
              <a:spLocks noChangeAspect="1"/>
            </p:cNvSpPr>
            <p:nvPr userDrawn="1">
              <p:custDataLst>
                <p:tags r:id="rId13"/>
              </p:custDataLst>
            </p:nvPr>
          </p:nvSpPr>
          <p:spPr>
            <a:xfrm>
              <a:off x="-2568661" y="7710616"/>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a:extLst>
                <a:ext uri="{FF2B5EF4-FFF2-40B4-BE49-F238E27FC236}">
                  <a16:creationId xmlns:a16="http://schemas.microsoft.com/office/drawing/2014/main" id="{D08CDD2E-97B5-43D4-9166-5BC5D3B8F28B}"/>
                </a:ext>
              </a:extLst>
            </p:cNvPr>
            <p:cNvSpPr>
              <a:spLocks noChangeAspect="1"/>
            </p:cNvSpPr>
            <p:nvPr userDrawn="1">
              <p:custDataLst>
                <p:tags r:id="rId14"/>
              </p:custDataLst>
            </p:nvPr>
          </p:nvSpPr>
          <p:spPr>
            <a:xfrm>
              <a:off x="14566042" y="0"/>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157409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755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3.jpeg"/><Relationship Id="rId18" Type="http://schemas.openxmlformats.org/officeDocument/2006/relationships/image" Target="../media/image38.png"/><Relationship Id="rId3" Type="http://schemas.openxmlformats.org/officeDocument/2006/relationships/notesSlide" Target="../notesSlides/notesSlide6.xml"/><Relationship Id="rId7" Type="http://schemas.openxmlformats.org/officeDocument/2006/relationships/image" Target="../media/image28.png"/><Relationship Id="rId12" Type="http://schemas.openxmlformats.org/officeDocument/2006/relationships/image" Target="../media/image32.jpeg"/><Relationship Id="rId17" Type="http://schemas.openxmlformats.org/officeDocument/2006/relationships/image" Target="../media/image37.png"/><Relationship Id="rId2" Type="http://schemas.openxmlformats.org/officeDocument/2006/relationships/slideLayout" Target="../slideLayouts/slideLayout24.xml"/><Relationship Id="rId16" Type="http://schemas.openxmlformats.org/officeDocument/2006/relationships/image" Target="../media/image36.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7.png"/><Relationship Id="rId11" Type="http://schemas.openxmlformats.org/officeDocument/2006/relationships/image" Target="../media/image31.jpeg"/><Relationship Id="rId5" Type="http://schemas.openxmlformats.org/officeDocument/2006/relationships/image" Target="../media/image26.pn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5.emf"/><Relationship Id="rId9" Type="http://schemas.openxmlformats.org/officeDocument/2006/relationships/image" Target="../media/image29.png"/><Relationship Id="rId14"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6.jpeg"/><Relationship Id="rId3" Type="http://schemas.openxmlformats.org/officeDocument/2006/relationships/image" Target="../media/image25.emf"/><Relationship Id="rId7" Type="http://schemas.microsoft.com/office/2007/relationships/hdphoto" Target="../media/hdphoto3.wdp"/><Relationship Id="rId12" Type="http://schemas.openxmlformats.org/officeDocument/2006/relationships/image" Target="../media/image33.jpeg"/><Relationship Id="rId2" Type="http://schemas.openxmlformats.org/officeDocument/2006/relationships/notesSlide" Target="../notesSlides/notesSlide7.xml"/><Relationship Id="rId16" Type="http://schemas.openxmlformats.org/officeDocument/2006/relationships/image" Target="../media/image41.png"/><Relationship Id="rId1" Type="http://schemas.openxmlformats.org/officeDocument/2006/relationships/slideLayout" Target="../slideLayouts/slideLayout24.xm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png"/><Relationship Id="rId15" Type="http://schemas.openxmlformats.org/officeDocument/2006/relationships/image" Target="../media/image40.pn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image" Target="../media/image30.jpeg"/><Relationship Id="rId14"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jpeg"/><Relationship Id="rId3" Type="http://schemas.openxmlformats.org/officeDocument/2006/relationships/notesSlide" Target="../notesSlides/notesSlide8.xml"/><Relationship Id="rId7" Type="http://schemas.openxmlformats.org/officeDocument/2006/relationships/image" Target="../media/image27.png"/><Relationship Id="rId12" Type="http://schemas.openxmlformats.org/officeDocument/2006/relationships/image" Target="../media/image31.jpeg"/><Relationship Id="rId17" Type="http://schemas.openxmlformats.org/officeDocument/2006/relationships/image" Target="../media/image42.png"/><Relationship Id="rId2" Type="http://schemas.openxmlformats.org/officeDocument/2006/relationships/slideLayout" Target="../slideLayouts/slideLayout24.xml"/><Relationship Id="rId16" Type="http://schemas.openxmlformats.org/officeDocument/2006/relationships/image" Target="../media/image37.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6.png"/><Relationship Id="rId11" Type="http://schemas.openxmlformats.org/officeDocument/2006/relationships/image" Target="../media/image30.jpeg"/><Relationship Id="rId5" Type="http://schemas.openxmlformats.org/officeDocument/2006/relationships/image" Target="../media/image25.emf"/><Relationship Id="rId15" Type="http://schemas.openxmlformats.org/officeDocument/2006/relationships/image" Target="../media/image36.jpeg"/><Relationship Id="rId10" Type="http://schemas.openxmlformats.org/officeDocument/2006/relationships/image" Target="../media/image29.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5.sv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id="{17A2FF2D-11BA-4AF8-B477-0F53733D75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id="{E3B2D460-824E-2B5D-8FAF-4CFBD307B785}"/>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id="{67BA68C8-1F52-2C43-8C3E-E8465C924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id="{4D4E550C-FC37-4344-B9EB-07C807B16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571</Words>
  <Application>Microsoft Office PowerPoint</Application>
  <PresentationFormat>Widescreen</PresentationFormat>
  <Paragraphs>60</Paragraphs>
  <Slides>18</Slides>
  <Notes>9</Notes>
  <HiddenSlides>0</HiddenSlides>
  <MMClips>2</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宋体</vt:lpstr>
      <vt:lpstr>Arial</vt:lpstr>
      <vt:lpstr>Arial-Rounded</vt:lpstr>
      <vt:lpstr>Calibri</vt:lpstr>
      <vt:lpstr>Calibri Light</vt:lpstr>
      <vt:lpstr>Cambria</vt:lpstr>
      <vt:lpstr>等线</vt:lpstr>
      <vt:lpstr>等线 Light</vt:lpstr>
      <vt:lpstr>Gochi Hand</vt:lpstr>
      <vt:lpstr>Patrick Hand</vt:lpstr>
      <vt:lpstr>Patrick Hand SC</vt:lpstr>
      <vt:lpstr>Times New Roman</vt:lpstr>
      <vt:lpstr>Wingdings</vt:lpstr>
      <vt:lpstr>Default Design</vt:lpstr>
      <vt:lpstr>English Language Grammar Rules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2023-08-21T11:37:34Z</dcterms:created>
  <dcterms:modified xsi:type="dcterms:W3CDTF">2025-01-11T23:18:26Z</dcterms:modified>
</cp:coreProperties>
</file>