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94" r:id="rId2"/>
    <p:sldId id="333" r:id="rId3"/>
    <p:sldId id="355" r:id="rId4"/>
    <p:sldId id="395" r:id="rId5"/>
    <p:sldId id="360" r:id="rId6"/>
    <p:sldId id="366" r:id="rId7"/>
    <p:sldId id="361" r:id="rId8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2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00"/>
    <a:srgbClr val="FF66FF"/>
    <a:srgbClr val="6600CC"/>
    <a:srgbClr val="FF0066"/>
    <a:srgbClr val="FF99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4" d="100"/>
          <a:sy n="64" d="100"/>
        </p:scale>
        <p:origin x="1566" y="60"/>
      </p:cViewPr>
      <p:guideLst>
        <p:guide orient="horz" pos="216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>
              <a:buNone/>
            </a:pPr>
            <a:fld id="{9A0DB2DC-4C9A-4742-B13C-FB6460FD3503}" type="slidenum">
              <a:rPr lang="en-US" sz="1200" dirty="0"/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BD670F7-842D-4E24-821C-15E2EE9720BC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10/11/2024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/>
          <a:p>
            <a:pPr lvl="0" algn="r" eaLnBrk="1" hangingPunct="1">
              <a:buNone/>
            </a:pPr>
            <a:fld id="{9A0DB2DC-4C9A-4742-B13C-FB6460FD3503}" type="slidenum">
              <a:rPr lang="en-US" sz="1200" dirty="0"/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dirty="0"/>
              <a:t>Click to edit Master title style</a:t>
            </a:r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66255"/>
          </a:xfrm>
          <a:prstGeom prst="rect">
            <a:avLst/>
          </a:prstGeom>
        </p:spPr>
      </p:pic>
      <p:sp>
        <p:nvSpPr>
          <p:cNvPr id="2055" name="WordArt 8"/>
          <p:cNvSpPr>
            <a:spLocks noTextEdit="1"/>
          </p:cNvSpPr>
          <p:nvPr/>
        </p:nvSpPr>
        <p:spPr>
          <a:xfrm>
            <a:off x="1219200" y="381000"/>
            <a:ext cx="6934200" cy="48704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 eaLnBrk="0" hangingPunct="0"/>
            <a:r>
              <a:rPr lang="en-US" sz="120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Trường TH&amp;THCS Triệu Hoà</a:t>
            </a:r>
          </a:p>
        </p:txBody>
      </p:sp>
      <p:sp>
        <p:nvSpPr>
          <p:cNvPr id="3080" name="Text Box 4"/>
          <p:cNvSpPr txBox="1"/>
          <p:nvPr/>
        </p:nvSpPr>
        <p:spPr>
          <a:xfrm>
            <a:off x="3048000" y="1143000"/>
            <a:ext cx="3581400" cy="4921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sz="2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</a:rPr>
              <a:t>Mĩ thuật  lớp 2</a:t>
            </a:r>
          </a:p>
        </p:txBody>
      </p:sp>
      <p:sp>
        <p:nvSpPr>
          <p:cNvPr id="3081" name="Text Box 4"/>
          <p:cNvSpPr txBox="1"/>
          <p:nvPr/>
        </p:nvSpPr>
        <p:spPr>
          <a:xfrm>
            <a:off x="-1343025" y="2362200"/>
            <a:ext cx="11621770" cy="18453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742950" lvl="1" indent="-285750" algn="ctr" eaLnBrk="0" hangingPunct="0">
              <a:spcBef>
                <a:spcPct val="50000"/>
              </a:spcBef>
            </a:pP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sz="2400" b="1" u="sng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</a:rPr>
              <a:t>Chủ đề 3</a:t>
            </a:r>
            <a:r>
              <a:rPr sz="24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:</a:t>
            </a:r>
          </a:p>
          <a:p>
            <a:pPr marL="742950" lvl="1" indent="-285750" algn="ctr" eaLnBrk="0" hangingPunct="0">
              <a:spcBef>
                <a:spcPct val="50000"/>
              </a:spcBef>
            </a:pPr>
            <a:r>
              <a:rPr sz="24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SỰ KẾT HỢP CỦA CÁC HÌNH CƠ BẢN</a:t>
            </a:r>
            <a:r>
              <a:rPr sz="24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</a:p>
          <a:p>
            <a:pPr marL="742950" lvl="1" indent="-285750" algn="ctr" eaLnBrk="0" hangingPunct="0">
              <a:spcBef>
                <a:spcPct val="50000"/>
              </a:spcBef>
            </a:pPr>
            <a:r>
              <a:rPr sz="24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( 3 TIẾT )</a:t>
            </a:r>
          </a:p>
        </p:txBody>
      </p:sp>
      <p:sp>
        <p:nvSpPr>
          <p:cNvPr id="2053" name="WordArt 5"/>
          <p:cNvSpPr>
            <a:spLocks noTextEdit="1"/>
          </p:cNvSpPr>
          <p:nvPr/>
        </p:nvSpPr>
        <p:spPr>
          <a:xfrm>
            <a:off x="3733800" y="6096000"/>
            <a:ext cx="4953000" cy="419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fontScale="65000" lnSpcReduction="10000"/>
          </a:bodyPr>
          <a:lstStyle/>
          <a:p>
            <a:pPr algn="ctr" eaLnBrk="0" hangingPunct="0"/>
            <a:r>
              <a:rPr lang="en-US" sz="3600" b="1">
                <a:ln w="12700" cap="flat" cmpd="sng">
                  <a:solidFill>
                    <a:srgbClr val="FF66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FF"/>
                </a:solidFill>
                <a:effectLst>
                  <a:outerShdw dist="35921" dir="2699999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Giáo viên: Hồ Trí Bản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457200" y="1524000"/>
            <a:ext cx="8305800" cy="130805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2400" b="1" i="0" u="sng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Yêu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2400" b="1" i="0" u="sng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cầu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2400" b="1" i="0" u="sng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cần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2400" b="1" i="0" u="sng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đạt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    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Học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sinh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biết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kết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hợp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các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hình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cơ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bản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và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có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kĩ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năng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thực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hành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để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tạo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nên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hình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dạng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của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đồ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vật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,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sự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vật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078" name="Text Box 3"/>
          <p:cNvSpPr txBox="1"/>
          <p:nvPr/>
        </p:nvSpPr>
        <p:spPr>
          <a:xfrm>
            <a:off x="2819400" y="654050"/>
            <a:ext cx="31242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sz="3600" u="sng" dirty="0">
              <a:solidFill>
                <a:srgbClr val="C00000"/>
              </a:solidFill>
              <a:latin typeface=".VnTime" pitchFamily="34" charset="0"/>
            </a:endParaRPr>
          </a:p>
        </p:txBody>
      </p:sp>
      <p:sp>
        <p:nvSpPr>
          <p:cNvPr id="3081" name="Text Box 4"/>
          <p:cNvSpPr txBox="1"/>
          <p:nvPr/>
        </p:nvSpPr>
        <p:spPr>
          <a:xfrm>
            <a:off x="-152400" y="1025525"/>
            <a:ext cx="91440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742950" lvl="1" indent="-285750" algn="ctr" eaLnBrk="0" hangingPunct="0">
              <a:spcBef>
                <a:spcPct val="50000"/>
              </a:spcBef>
            </a:pPr>
            <a:r>
              <a:rPr sz="24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Chủ đề 3: SỰ KẾT HỢP CỦA CÁC HÌNH CƠ BẢN ( 3 TIẾT )</a:t>
            </a:r>
          </a:p>
        </p:txBody>
      </p:sp>
      <p:sp>
        <p:nvSpPr>
          <p:cNvPr id="3080" name="Text Box 4"/>
          <p:cNvSpPr txBox="1"/>
          <p:nvPr/>
        </p:nvSpPr>
        <p:spPr>
          <a:xfrm>
            <a:off x="3352800" y="533400"/>
            <a:ext cx="3581400" cy="4921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sz="2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Mĩ thuật  lớp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3"/>
          <p:cNvSpPr txBox="1"/>
          <p:nvPr/>
        </p:nvSpPr>
        <p:spPr>
          <a:xfrm>
            <a:off x="2819400" y="654050"/>
            <a:ext cx="31242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u="sng">
                <a:solidFill>
                  <a:srgbClr val="C00000"/>
                </a:solidFill>
                <a:latin typeface=".VnTime" pitchFamily="34" charset="0"/>
              </a:rPr>
              <a:t> Tiết 3</a:t>
            </a:r>
            <a:endParaRPr lang="en-US" sz="3600" u="sng" dirty="0">
              <a:solidFill>
                <a:srgbClr val="C00000"/>
              </a:solidFill>
              <a:latin typeface=".VnTime" pitchFamily="34" charset="0"/>
            </a:endParaRPr>
          </a:p>
        </p:txBody>
      </p:sp>
      <p:sp>
        <p:nvSpPr>
          <p:cNvPr id="7" name="Text Box 4"/>
          <p:cNvSpPr txBox="1"/>
          <p:nvPr/>
        </p:nvSpPr>
        <p:spPr>
          <a:xfrm>
            <a:off x="527050" y="1665288"/>
            <a:ext cx="7397750" cy="169277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vi-VN" sz="2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1, Khởi động</a:t>
            </a:r>
          </a:p>
          <a:p>
            <a:pPr eaLnBrk="0" hangingPunct="0">
              <a:spcBef>
                <a:spcPct val="50000"/>
              </a:spcBef>
            </a:pPr>
            <a:r>
              <a:rPr lang="vi-VN" sz="2600" dirty="0">
                <a:solidFill>
                  <a:srgbClr val="C00000"/>
                </a:solidFill>
                <a:latin typeface="Times New Roman" panose="02020603050405020304" pitchFamily="18" charset="0"/>
              </a:rPr>
              <a:t>Giáo viên cho 3 </a:t>
            </a:r>
            <a:r>
              <a:rPr lang="vi-VN" sz="26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hs</a:t>
            </a:r>
            <a:r>
              <a:rPr lang="vi-VN" sz="2600" dirty="0">
                <a:solidFill>
                  <a:srgbClr val="C00000"/>
                </a:solidFill>
                <a:latin typeface="Times New Roman" panose="02020603050405020304" pitchFamily="18" charset="0"/>
              </a:rPr>
              <a:t> lên bảng thi vẽ hình cơ bản.</a:t>
            </a:r>
          </a:p>
          <a:p>
            <a:pPr eaLnBrk="0" hangingPunct="0">
              <a:spcBef>
                <a:spcPct val="50000"/>
              </a:spcBef>
            </a:pPr>
            <a:endParaRPr sz="2600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3"/>
          <p:cNvSpPr txBox="1"/>
          <p:nvPr/>
        </p:nvSpPr>
        <p:spPr>
          <a:xfrm>
            <a:off x="2819400" y="654050"/>
            <a:ext cx="31242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u="sng">
                <a:solidFill>
                  <a:srgbClr val="C00000"/>
                </a:solidFill>
                <a:latin typeface=".VnTime" pitchFamily="34" charset="0"/>
              </a:rPr>
              <a:t> Tiết 3</a:t>
            </a:r>
            <a:endParaRPr lang="en-US" sz="3600" u="sng" dirty="0">
              <a:solidFill>
                <a:srgbClr val="C00000"/>
              </a:solidFill>
              <a:latin typeface=".VnTime" pitchFamily="34" charset="0"/>
            </a:endParaRPr>
          </a:p>
        </p:txBody>
      </p:sp>
      <p:sp>
        <p:nvSpPr>
          <p:cNvPr id="7" name="Text Box 4"/>
          <p:cNvSpPr txBox="1"/>
          <p:nvPr/>
        </p:nvSpPr>
        <p:spPr>
          <a:xfrm>
            <a:off x="527050" y="1665288"/>
            <a:ext cx="2833688" cy="4921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vi-VN" sz="2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2</a:t>
            </a:r>
            <a:r>
              <a:rPr sz="2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. Thảo luận</a:t>
            </a:r>
          </a:p>
        </p:txBody>
      </p:sp>
      <p:sp>
        <p:nvSpPr>
          <p:cNvPr id="8" name="Text Box 8"/>
          <p:cNvSpPr txBox="1"/>
          <p:nvPr/>
        </p:nvSpPr>
        <p:spPr>
          <a:xfrm>
            <a:off x="255588" y="2286000"/>
            <a:ext cx="4392612" cy="359981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/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Các hình ảnh trong b</a:t>
            </a:r>
            <a:r>
              <a:rPr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thực h</a:t>
            </a:r>
            <a:r>
              <a:rPr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 gợi cho em liên tưởng đến những sự vật gì?</a:t>
            </a:r>
          </a:p>
          <a:p>
            <a:pPr eaLnBrk="0" hangingPunct="0"/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Những sự vật n</a:t>
            </a:r>
            <a:r>
              <a:rPr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được kết hợp từ các hình ảnh n</a:t>
            </a:r>
            <a:r>
              <a:rPr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o? Hãy mô tả cách thể hiện b</a:t>
            </a:r>
            <a:r>
              <a:rPr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thực h</a:t>
            </a:r>
            <a:r>
              <a:rPr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 với các bạn.</a:t>
            </a:r>
          </a:p>
          <a:p>
            <a:pPr eaLnBrk="0" hangingPunct="0"/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Em nhận ra bạ đã sử dụng chất liệu gì để thể hiện?</a:t>
            </a:r>
          </a:p>
          <a:p>
            <a:pPr eaLnBrk="0" hangingPunct="0"/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Với những hình cơ bản thể hiện trong sản phẩm mĩ thuật của bạn, em có thể tạo ra hình ảnh n</a:t>
            </a:r>
            <a:r>
              <a:rPr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khác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/>
            <a:endParaRPr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2296" name="Picture 9" descr="D:\Bài giảng MT 2021-2022\Bài giảng MT lớp 2\CĐ3\Screenshot_2021-09-12-20-20-01-84_0.jpg"/>
          <p:cNvPicPr>
            <a:picLocks noChangeAspect="1"/>
          </p:cNvPicPr>
          <p:nvPr/>
        </p:nvPicPr>
        <p:blipFill>
          <a:blip r:embed="rId2"/>
          <a:srcRect t="24124"/>
          <a:stretch>
            <a:fillRect/>
          </a:stretch>
        </p:blipFill>
        <p:spPr>
          <a:xfrm>
            <a:off x="4648200" y="1828800"/>
            <a:ext cx="4154488" cy="4741863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926283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3"/>
          <p:cNvSpPr txBox="1"/>
          <p:nvPr/>
        </p:nvSpPr>
        <p:spPr>
          <a:xfrm>
            <a:off x="2819400" y="654050"/>
            <a:ext cx="31242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u="sng" dirty="0">
                <a:solidFill>
                  <a:srgbClr val="C00000"/>
                </a:solidFill>
                <a:latin typeface=".VnTime" pitchFamily="34" charset="0"/>
              </a:rPr>
              <a:t> </a:t>
            </a:r>
          </a:p>
        </p:txBody>
      </p:sp>
      <p:sp>
        <p:nvSpPr>
          <p:cNvPr id="7" name="Text Box 4"/>
          <p:cNvSpPr txBox="1"/>
          <p:nvPr/>
        </p:nvSpPr>
        <p:spPr>
          <a:xfrm>
            <a:off x="709613" y="457200"/>
            <a:ext cx="2674937" cy="49244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sz="2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4. Vận dụng</a:t>
            </a:r>
          </a:p>
        </p:txBody>
      </p:sp>
      <p:sp>
        <p:nvSpPr>
          <p:cNvPr id="9" name="Text Box 8"/>
          <p:cNvSpPr txBox="1"/>
          <p:nvPr/>
        </p:nvSpPr>
        <p:spPr>
          <a:xfrm>
            <a:off x="609601" y="1146494"/>
            <a:ext cx="8382000" cy="1261884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Dùng hình vuông, hình tròn , hình chữ nhật,hình am giác để trang trí đò vật mà em thích 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/>
            <a:endParaRPr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3"/>
          <p:cNvSpPr txBox="1"/>
          <p:nvPr/>
        </p:nvSpPr>
        <p:spPr>
          <a:xfrm>
            <a:off x="2819400" y="654050"/>
            <a:ext cx="31242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sz="3600" u="sng" dirty="0">
              <a:solidFill>
                <a:srgbClr val="C00000"/>
              </a:solidFill>
              <a:latin typeface=".VnTime" pitchFamily="34" charset="0"/>
            </a:endParaRPr>
          </a:p>
        </p:txBody>
      </p:sp>
      <p:sp>
        <p:nvSpPr>
          <p:cNvPr id="15366" name="Text Box 4"/>
          <p:cNvSpPr txBox="1"/>
          <p:nvPr/>
        </p:nvSpPr>
        <p:spPr>
          <a:xfrm>
            <a:off x="3123883" y="914083"/>
            <a:ext cx="2833687" cy="49149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vi-VN" sz="2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3</a:t>
            </a:r>
            <a:r>
              <a:rPr sz="2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. </a:t>
            </a:r>
            <a:r>
              <a:rPr lang="en-US" sz="2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THẢO LUẬN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3"/>
          <p:cNvSpPr txBox="1"/>
          <p:nvPr/>
        </p:nvSpPr>
        <p:spPr>
          <a:xfrm>
            <a:off x="2819400" y="654050"/>
            <a:ext cx="31242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sz="3600" u="sng" dirty="0">
              <a:solidFill>
                <a:srgbClr val="C00000"/>
              </a:solidFill>
              <a:latin typeface=".VnTime" pitchFamily="34" charset="0"/>
            </a:endParaRPr>
          </a:p>
        </p:txBody>
      </p:sp>
      <p:sp>
        <p:nvSpPr>
          <p:cNvPr id="7" name="Text Box 4"/>
          <p:cNvSpPr txBox="1"/>
          <p:nvPr/>
        </p:nvSpPr>
        <p:spPr>
          <a:xfrm>
            <a:off x="685800" y="1889125"/>
            <a:ext cx="6858000" cy="4921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sz="2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* Trưng bày, nhận xét cuối chủ đề</a:t>
            </a:r>
          </a:p>
        </p:txBody>
      </p:sp>
      <p:sp>
        <p:nvSpPr>
          <p:cNvPr id="9" name="Text Box 8"/>
          <p:cNvSpPr txBox="1"/>
          <p:nvPr/>
        </p:nvSpPr>
        <p:spPr>
          <a:xfrm>
            <a:off x="709613" y="2557463"/>
            <a:ext cx="7138987" cy="1200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/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Bạn đã tạo được sản phẩm từ những hình cơ bản n</a:t>
            </a:r>
            <a:r>
              <a:rPr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o?</a:t>
            </a:r>
          </a:p>
          <a:p>
            <a:pPr eaLnBrk="0" hangingPunct="0"/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M</a:t>
            </a:r>
            <a:r>
              <a:rPr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sắc của các hình ảnh như thế n</a:t>
            </a:r>
            <a:r>
              <a:rPr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o?</a:t>
            </a:r>
          </a:p>
          <a:p>
            <a:pPr eaLnBrk="0" hangingPunct="0"/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Em thích sản phẩm n</a:t>
            </a:r>
            <a:r>
              <a:rPr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nhất? Vì sao?</a:t>
            </a:r>
            <a:endParaRPr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279</Words>
  <Application>Microsoft Office PowerPoint</Application>
  <PresentationFormat>Trình chiếu Trên màn hình (4:3)</PresentationFormat>
  <Paragraphs>27</Paragraphs>
  <Slides>7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4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7</vt:i4>
      </vt:variant>
    </vt:vector>
  </HeadingPairs>
  <TitlesOfParts>
    <vt:vector size="12" baseType="lpstr">
      <vt:lpstr>.VnTime</vt:lpstr>
      <vt:lpstr>Arial</vt:lpstr>
      <vt:lpstr>Calibri</vt:lpstr>
      <vt:lpstr>Times New Roman</vt:lpstr>
      <vt:lpstr>Default Design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Company>ktvmaytinh.info.tm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Nguyen Hoang Van</dc:creator>
  <cp:lastModifiedBy>xon cung thị</cp:lastModifiedBy>
  <cp:revision>430</cp:revision>
  <dcterms:created xsi:type="dcterms:W3CDTF">2014-11-30T01:53:00Z</dcterms:created>
  <dcterms:modified xsi:type="dcterms:W3CDTF">2024-10-11T09:27:31Z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5F793486FB5E42B6A049138929515BCB_13</vt:lpwstr>
  </property>
  <property fmtid="{D5CDD505-2E9C-101B-9397-08002B2CF9AE}" pid="3" name="KSOProductBuildVer">
    <vt:lpwstr>1033-12.2.0.13215</vt:lpwstr>
  </property>
</Properties>
</file>