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2" r:id="rId2"/>
    <p:sldId id="280" r:id="rId3"/>
    <p:sldId id="281" r:id="rId4"/>
    <p:sldId id="257" r:id="rId5"/>
    <p:sldId id="258" r:id="rId6"/>
    <p:sldId id="259" r:id="rId7"/>
    <p:sldId id="260" r:id="rId8"/>
    <p:sldId id="262" r:id="rId9"/>
    <p:sldId id="265" r:id="rId10"/>
    <p:sldId id="287" r:id="rId11"/>
    <p:sldId id="288" r:id="rId12"/>
    <p:sldId id="289" r:id="rId13"/>
    <p:sldId id="290" r:id="rId14"/>
    <p:sldId id="291" r:id="rId15"/>
    <p:sldId id="292" r:id="rId16"/>
    <p:sldId id="273" r:id="rId17"/>
    <p:sldId id="293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  <a:srgbClr val="FF6600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498" autoAdjust="0"/>
  </p:normalViewPr>
  <p:slideViewPr>
    <p:cSldViewPr snapToGrid="0">
      <p:cViewPr varScale="1">
        <p:scale>
          <a:sx n="67" d="100"/>
          <a:sy n="67" d="100"/>
        </p:scale>
        <p:origin x="8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29AC5-1856-4900-92CF-14F39D3FDDA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5C66C-541F-4121-BDD7-1559F6692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92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28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58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65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74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11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60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FEBD8-77DF-5764-5D38-5E62C4582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28141A-BCDE-CE97-7CA6-B2DEFF8357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17F69-37FE-5264-E281-84F621D8F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80365-C130-CEEF-68F6-97AE363A1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DCCB2-EE92-C152-A8C9-B927F37F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893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1D661-2290-609F-EA58-A76B5E39C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17A27F-B1DB-EA63-AB3E-E12F1E62F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756B5-0FB7-F37A-3006-565982D2AF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7C0DA-5CF6-2169-EA6B-22FF56BFC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94A8E-E4B6-B8B3-8DFC-58C6B4C5E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84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E263F5-D3EF-44FE-7705-ED2531C814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D33863-E731-8393-4E6D-B4614B702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D0ED1-8581-9D5F-4BDE-129947E00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32ABC-E08C-281D-4FF3-55DFD28E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CF2FA-6A8F-9A05-A4C1-B6BD643E1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027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651F1-6758-5B1C-F9F1-2D401434B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80DA4-3369-B1F4-9279-7828CE874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9C4A0-1AF9-1DBE-B7B6-84CA39924B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46318-77D0-3ED1-A2C9-47DE64EAA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51317-75C2-4FD1-FEED-F8A7BF249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30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CF22E-DC72-6A48-7F79-655DC005C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C7AB7-7F01-4857-BB8A-B5036AA16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E3C5F-E6E3-C1A9-0C6D-693B7DFCC8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7E1A2A-FB6D-EE4F-382C-F672DBBDA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9219D-0BF7-F268-D0D8-63EF6B70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798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B56D0-BB30-DBD1-FE9A-105EE4AB2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28503-6A02-91B3-C6F4-353BF9AFDF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14BD80-7583-75FF-1301-DA5A60732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7B8EAF-BE60-DFD2-356C-1068D2119E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3497B1-9DC4-E0D4-8E83-5245BED5E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3438AF-17E7-BF37-5CE4-2C9BBDD30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49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3B327-03FA-212B-4E89-27AD76310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E312A-9696-3140-EA7E-E7AC4E28F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ADD1CA-2AE1-AB2F-A4CE-827B5487E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13E5B6-9366-E730-3D17-4AD46A705D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E4376B-559F-EF2A-E834-153AE2CA40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6F6E23-C541-831A-61F9-D24ED0805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0534B0-92DF-055A-5319-F3B5DD9A6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74F390-0BD6-3719-8CD0-A3EB5E761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12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A3A4E-EBA2-72BE-641C-A4E397613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80FA59-DA8B-845C-A0C4-54C9D05510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38D354-D05B-61AF-99FE-C0ADAF02B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CEDBAC-0E4F-A7F1-C8E4-756F0BF57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65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D5B3F0-F642-4C78-89E8-D85803AD8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4934D-3706-59B7-50B2-1E46D4C80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81781B-C2FC-BB4E-A213-B53D862C8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710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FC2AA-D4E3-5035-2BE5-1473B9A93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BE185-1A0C-B6BE-CD01-7F3B7D44A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FCB515-5435-41C4-E8FB-94F4257EE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E3E2A-2C3D-984E-A028-E760B3158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BBD7CB-9568-88B3-1C8A-4CB4677A1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D33E3-7DE4-C3B2-3A78-11E79444C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02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2277-B618-A782-931A-DF15C3BEB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24F126-C79F-B1BA-FF4F-59D04B04B3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BA18E-EA80-9F76-B520-923E7820E2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A9BDC-EEF5-848D-DE77-0ADD725049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019C75-5CEB-937D-670F-E09E42690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1D8B65-BA50-EB19-6438-CA3250487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41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ECFF9D6-6266-55BA-7D50-E8E2FB8AC7D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54" y="7980446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3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microsoft.com/office/2007/relationships/hdphoto" Target="../media/hdphoto4.wdp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28A2E99-CC3A-3EB3-CAA1-F62D1B8D4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54" y="2417844"/>
            <a:ext cx="4684689" cy="468468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19B4BCB-A282-27AA-99CC-837726CBB300}"/>
              </a:ext>
            </a:extLst>
          </p:cNvPr>
          <p:cNvSpPr/>
          <p:nvPr/>
        </p:nvSpPr>
        <p:spPr>
          <a:xfrm>
            <a:off x="4229100" y="781050"/>
            <a:ext cx="7629525" cy="40862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D7487652-AD3F-B0E9-11B1-508FE2B2B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43951" y="0"/>
            <a:ext cx="948049" cy="9480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D3D5B4-50FE-FD44-EA62-A838551ADA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763" y="1212631"/>
            <a:ext cx="2944623" cy="2127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B594EF-B42B-940F-6DFD-DF3F15F4A5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4882" y="2210094"/>
            <a:ext cx="5907536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841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1009216" y="580725"/>
            <a:ext cx="11149950" cy="707886"/>
            <a:chOff x="1169225" y="243763"/>
            <a:chExt cx="11149950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0133AC-82DC-9DA5-A342-355589FA69A1}"/>
              </a:ext>
            </a:extLst>
          </p:cNvPr>
          <p:cNvGrpSpPr/>
          <p:nvPr/>
        </p:nvGrpSpPr>
        <p:grpSpPr>
          <a:xfrm>
            <a:off x="381000" y="1600200"/>
            <a:ext cx="5497286" cy="707886"/>
            <a:chOff x="381000" y="1600200"/>
            <a:chExt cx="5497286" cy="70788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D307B28-0F84-DE47-1742-68CCFFF66CF6}"/>
                </a:ext>
              </a:extLst>
            </p:cNvPr>
            <p:cNvSpPr txBox="1"/>
            <p:nvPr/>
          </p:nvSpPr>
          <p:spPr>
            <a:xfrm>
              <a:off x="381000" y="1600200"/>
              <a:ext cx="5497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7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3 kg =   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2AD9D3-3DDF-90D0-2615-9423550D1F66}"/>
                </a:ext>
              </a:extLst>
            </p:cNvPr>
            <p:cNvSpPr/>
            <p:nvPr/>
          </p:nvSpPr>
          <p:spPr>
            <a:xfrm>
              <a:off x="3548086" y="1692729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FEB3E08-9AA3-4E68-E86A-7DA9FBB72E84}"/>
              </a:ext>
            </a:extLst>
          </p:cNvPr>
          <p:cNvGrpSpPr/>
          <p:nvPr/>
        </p:nvGrpSpPr>
        <p:grpSpPr>
          <a:xfrm>
            <a:off x="6096000" y="1609725"/>
            <a:ext cx="5497286" cy="646331"/>
            <a:chOff x="381000" y="1600200"/>
            <a:chExt cx="5497286" cy="64633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CF3237-76F1-CA63-F711-9A6B9293A885}"/>
                </a:ext>
              </a:extLst>
            </p:cNvPr>
            <p:cNvSpPr txBox="1"/>
            <p:nvPr/>
          </p:nvSpPr>
          <p:spPr>
            <a:xfrm>
              <a:off x="381000" y="1600200"/>
              <a:ext cx="54972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5 kg =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3FA9EC1-6A1D-D344-7BF7-2AD73B13D256}"/>
                </a:ext>
              </a:extLst>
            </p:cNvPr>
            <p:cNvSpPr/>
            <p:nvPr/>
          </p:nvSpPr>
          <p:spPr>
            <a:xfrm>
              <a:off x="2923049" y="1667110"/>
              <a:ext cx="908957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25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1AA2EAB-E573-FE03-4D17-E64FD9A2AD60}"/>
              </a:ext>
            </a:extLst>
          </p:cNvPr>
          <p:cNvGrpSpPr/>
          <p:nvPr/>
        </p:nvGrpSpPr>
        <p:grpSpPr>
          <a:xfrm>
            <a:off x="419100" y="2647950"/>
            <a:ext cx="5497286" cy="707886"/>
            <a:chOff x="381000" y="1600200"/>
            <a:chExt cx="5497286" cy="70788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422D4E-1909-74C4-85DD-0AB83F15BF3A}"/>
                </a:ext>
              </a:extLst>
            </p:cNvPr>
            <p:cNvSpPr txBox="1"/>
            <p:nvPr/>
          </p:nvSpPr>
          <p:spPr>
            <a:xfrm>
              <a:off x="381000" y="1600200"/>
              <a:ext cx="5497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tạ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15 kg =  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D3CD081-2079-71A9-21FF-3BE794705987}"/>
                </a:ext>
              </a:extLst>
            </p:cNvPr>
            <p:cNvSpPr/>
            <p:nvPr/>
          </p:nvSpPr>
          <p:spPr>
            <a:xfrm>
              <a:off x="3480426" y="1672693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415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6B11E1F-0FD6-5AE5-5B39-F713D5FCFF56}"/>
              </a:ext>
            </a:extLst>
          </p:cNvPr>
          <p:cNvGrpSpPr/>
          <p:nvPr/>
        </p:nvGrpSpPr>
        <p:grpSpPr>
          <a:xfrm>
            <a:off x="6057900" y="2552700"/>
            <a:ext cx="5154386" cy="646331"/>
            <a:chOff x="723900" y="1600200"/>
            <a:chExt cx="5154386" cy="64633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F1C7F39-8901-FE2E-D206-D29493E5C2FD}"/>
                </a:ext>
              </a:extLst>
            </p:cNvPr>
            <p:cNvSpPr txBox="1"/>
            <p:nvPr/>
          </p:nvSpPr>
          <p:spPr>
            <a:xfrm>
              <a:off x="723900" y="1600200"/>
              <a:ext cx="51543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tạ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3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=            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114FCF3-813A-B312-7422-FDFE96C71C20}"/>
                </a:ext>
              </a:extLst>
            </p:cNvPr>
            <p:cNvSpPr/>
            <p:nvPr/>
          </p:nvSpPr>
          <p:spPr>
            <a:xfrm>
              <a:off x="3313247" y="1622113"/>
              <a:ext cx="956582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33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61D9306-D7F9-095E-49B4-8A0CB5AFA1E8}"/>
              </a:ext>
            </a:extLst>
          </p:cNvPr>
          <p:cNvGrpSpPr/>
          <p:nvPr/>
        </p:nvGrpSpPr>
        <p:grpSpPr>
          <a:xfrm>
            <a:off x="419100" y="3686175"/>
            <a:ext cx="5497286" cy="707886"/>
            <a:chOff x="381000" y="1600200"/>
            <a:chExt cx="5497286" cy="70788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C6B4D9-26A0-ACA6-6795-8B39F9460611}"/>
                </a:ext>
              </a:extLst>
            </p:cNvPr>
            <p:cNvSpPr txBox="1"/>
            <p:nvPr/>
          </p:nvSpPr>
          <p:spPr>
            <a:xfrm>
              <a:off x="381000" y="1600200"/>
              <a:ext cx="5497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5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tấn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=            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0E6F3F4-AF8E-A05C-54B9-9670E0E897A5}"/>
                </a:ext>
              </a:extLst>
            </p:cNvPr>
            <p:cNvSpPr/>
            <p:nvPr/>
          </p:nvSpPr>
          <p:spPr>
            <a:xfrm>
              <a:off x="2553873" y="1707181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500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BE74D3E-E429-4ACB-42AC-84D19F3F9077}"/>
              </a:ext>
            </a:extLst>
          </p:cNvPr>
          <p:cNvGrpSpPr/>
          <p:nvPr/>
        </p:nvGrpSpPr>
        <p:grpSpPr>
          <a:xfrm>
            <a:off x="6105525" y="3457575"/>
            <a:ext cx="5154386" cy="646331"/>
            <a:chOff x="723900" y="1600200"/>
            <a:chExt cx="5154386" cy="646331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27AA454-95FE-BBEE-3A23-1E4230A1F05B}"/>
                </a:ext>
              </a:extLst>
            </p:cNvPr>
            <p:cNvSpPr txBox="1"/>
            <p:nvPr/>
          </p:nvSpPr>
          <p:spPr>
            <a:xfrm>
              <a:off x="723900" y="1600200"/>
              <a:ext cx="51543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tấn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89 kg =    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55387A1-66D3-0769-5B45-824600DED641}"/>
                </a:ext>
              </a:extLst>
            </p:cNvPr>
            <p:cNvSpPr/>
            <p:nvPr/>
          </p:nvSpPr>
          <p:spPr>
            <a:xfrm>
              <a:off x="3437399" y="1627040"/>
              <a:ext cx="1318532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1 089</a:t>
              </a:r>
            </a:p>
          </p:txBody>
        </p:sp>
      </p:grpSp>
      <p:pic>
        <p:nvPicPr>
          <p:cNvPr id="50" name="Picture 4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A6CCFBC-54F6-F123-F589-B3B0A664229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49" y="1340282"/>
            <a:ext cx="1066382" cy="949080"/>
          </a:xfrm>
          <a:prstGeom prst="rect">
            <a:avLst/>
          </a:prstGeom>
        </p:spPr>
      </p:pic>
      <p:pic>
        <p:nvPicPr>
          <p:cNvPr id="51" name="Picture 5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18331D34-2EDD-07E4-6886-C195F918CB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198" y="2565722"/>
            <a:ext cx="1066382" cy="949080"/>
          </a:xfrm>
          <a:prstGeom prst="rect">
            <a:avLst/>
          </a:prstGeom>
        </p:spPr>
      </p:pic>
      <p:pic>
        <p:nvPicPr>
          <p:cNvPr id="52" name="Picture 51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A47E30FC-6E90-2D42-C4E7-F5DC362A56E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602" y="3563876"/>
            <a:ext cx="1066382" cy="949080"/>
          </a:xfrm>
          <a:prstGeom prst="rect">
            <a:avLst/>
          </a:prstGeom>
        </p:spPr>
      </p:pic>
      <p:pic>
        <p:nvPicPr>
          <p:cNvPr id="54" name="Picture 53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42ECC408-524B-BABD-6ACD-0A663F4EAD7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972" y="1362287"/>
            <a:ext cx="1066382" cy="949080"/>
          </a:xfrm>
          <a:prstGeom prst="rect">
            <a:avLst/>
          </a:prstGeom>
        </p:spPr>
      </p:pic>
      <p:pic>
        <p:nvPicPr>
          <p:cNvPr id="55" name="Picture 54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8B7C9D7-EB23-6021-1F3C-2095120339F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659" y="2324313"/>
            <a:ext cx="1066382" cy="949080"/>
          </a:xfrm>
          <a:prstGeom prst="rect">
            <a:avLst/>
          </a:prstGeom>
        </p:spPr>
      </p:pic>
      <p:pic>
        <p:nvPicPr>
          <p:cNvPr id="56" name="Picture 55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8EC2ECE-C9B4-7D84-A007-356B4CB3969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831" y="3464028"/>
            <a:ext cx="1419225" cy="9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42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09551"/>
            <a:ext cx="11487150" cy="6296024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933016" y="352125"/>
            <a:ext cx="11149950" cy="707886"/>
            <a:chOff x="1169225" y="243763"/>
            <a:chExt cx="11149950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00091DC-AA72-CE52-9BAC-FCDC01546A6E}"/>
              </a:ext>
            </a:extLst>
          </p:cNvPr>
          <p:cNvSpPr txBox="1"/>
          <p:nvPr/>
        </p:nvSpPr>
        <p:spPr>
          <a:xfrm>
            <a:off x="752475" y="1123950"/>
            <a:ext cx="10401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Thửa ruộng của chú Năm có dạng hình chữ nhật với diện tích 4 000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Chú Năm chia thành 4 phần đều nhau như hình vẽ.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5D5B9-3F6A-8D35-78C8-991406043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603" y="2133600"/>
            <a:ext cx="5089988" cy="1838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C940393-1BDB-6A83-62F1-8422301808DD}"/>
              </a:ext>
            </a:extLst>
          </p:cNvPr>
          <p:cNvGrpSpPr/>
          <p:nvPr/>
        </p:nvGrpSpPr>
        <p:grpSpPr>
          <a:xfrm>
            <a:off x="590549" y="2578554"/>
            <a:ext cx="5705475" cy="2566791"/>
            <a:chOff x="590549" y="2578554"/>
            <a:chExt cx="5705475" cy="256679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1890E4-4FA6-37A3-A851-49D8117D0306}"/>
                </a:ext>
              </a:extLst>
            </p:cNvPr>
            <p:cNvSpPr txBox="1"/>
            <p:nvPr/>
          </p:nvSpPr>
          <p:spPr>
            <a:xfrm>
              <a:off x="590549" y="2590800"/>
              <a:ext cx="570547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Diện tích mỗi phần là 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r>
                <a:rPr lang="vi-VN" sz="3200" b="1" i="0" baseline="300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Cứ mỗi 1 000 m</a:t>
              </a:r>
              <a:r>
                <a:rPr lang="vi-VN" sz="3200" b="1" i="0" baseline="300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chú Năm thu hoạch được khoảng 7 tạ thóc. Như vậy chú Năm thu hoạch được tất cả 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tạ thóc.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E1ACAD7-5004-04E6-B081-16A35D8547D7}"/>
                </a:ext>
              </a:extLst>
            </p:cNvPr>
            <p:cNvSpPr/>
            <p:nvPr/>
          </p:nvSpPr>
          <p:spPr>
            <a:xfrm>
              <a:off x="4729844" y="2578554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8ACB15A-4FCC-4ED1-F38D-E56A0BE3822A}"/>
                </a:ext>
              </a:extLst>
            </p:cNvPr>
            <p:cNvSpPr/>
            <p:nvPr/>
          </p:nvSpPr>
          <p:spPr>
            <a:xfrm>
              <a:off x="3891644" y="4512129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90726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09551"/>
            <a:ext cx="11487150" cy="6296024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933016" y="352125"/>
            <a:ext cx="11149950" cy="707886"/>
            <a:chOff x="1169225" y="243763"/>
            <a:chExt cx="11149950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00091DC-AA72-CE52-9BAC-FCDC01546A6E}"/>
              </a:ext>
            </a:extLst>
          </p:cNvPr>
          <p:cNvSpPr txBox="1"/>
          <p:nvPr/>
        </p:nvSpPr>
        <p:spPr>
          <a:xfrm>
            <a:off x="752475" y="1123950"/>
            <a:ext cx="10401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Thửa ruộng của chú Năm có dạng hình chữ nhật với diện tích 4 000 m</a:t>
            </a:r>
            <a:r>
              <a:rPr kumimoji="0" lang="vi-VN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Chú Năm chia thành 4 phần đều nhau như hình vẽ.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5D5B9-3F6A-8D35-78C8-991406043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278" y="2152650"/>
            <a:ext cx="5089988" cy="1838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C940393-1BDB-6A83-62F1-8422301808DD}"/>
              </a:ext>
            </a:extLst>
          </p:cNvPr>
          <p:cNvGrpSpPr/>
          <p:nvPr/>
        </p:nvGrpSpPr>
        <p:grpSpPr>
          <a:xfrm>
            <a:off x="590549" y="2578554"/>
            <a:ext cx="5705475" cy="597021"/>
            <a:chOff x="590549" y="2578554"/>
            <a:chExt cx="5705475" cy="59702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1890E4-4FA6-37A3-A851-49D8117D0306}"/>
                </a:ext>
              </a:extLst>
            </p:cNvPr>
            <p:cNvSpPr txBox="1"/>
            <p:nvPr/>
          </p:nvSpPr>
          <p:spPr>
            <a:xfrm>
              <a:off x="590549" y="2590800"/>
              <a:ext cx="5705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a) Diện tích mỗi phần là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</a:t>
              </a:r>
              <a:r>
                <a:rPr kumimoji="0" lang="vi-VN" sz="32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E1ACAD7-5004-04E6-B081-16A35D8547D7}"/>
                </a:ext>
              </a:extLst>
            </p:cNvPr>
            <p:cNvSpPr/>
            <p:nvPr/>
          </p:nvSpPr>
          <p:spPr>
            <a:xfrm>
              <a:off x="4729844" y="2578554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9C14131-1E12-6BD9-FABD-599C440B5080}"/>
              </a:ext>
            </a:extLst>
          </p:cNvPr>
          <p:cNvSpPr txBox="1"/>
          <p:nvPr/>
        </p:nvSpPr>
        <p:spPr>
          <a:xfrm>
            <a:off x="1876425" y="4524375"/>
            <a:ext cx="9420225" cy="1396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Diện tích mỗi phần của thửa ruộng là: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4000 : 4 = 1000 (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</a:t>
            </a:r>
            <a:r>
              <a:rPr lang="vi-VN" sz="40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261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09551"/>
            <a:ext cx="11487150" cy="6296024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0091DC-AA72-CE52-9BAC-FCDC01546A6E}"/>
              </a:ext>
            </a:extLst>
          </p:cNvPr>
          <p:cNvSpPr txBox="1"/>
          <p:nvPr/>
        </p:nvSpPr>
        <p:spPr>
          <a:xfrm>
            <a:off x="809625" y="323850"/>
            <a:ext cx="10401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Thửa ruộng của chú Năm có dạng hình chữ nhật với diện tích 4 000 m</a:t>
            </a:r>
            <a:r>
              <a:rPr kumimoji="0" lang="vi-VN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Chú Năm chia thành 4 phần đều nhau như hình vẽ.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5D5B9-3F6A-8D35-78C8-991406043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753" y="1333500"/>
            <a:ext cx="5089988" cy="1838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C940393-1BDB-6A83-62F1-8422301808DD}"/>
              </a:ext>
            </a:extLst>
          </p:cNvPr>
          <p:cNvGrpSpPr/>
          <p:nvPr/>
        </p:nvGrpSpPr>
        <p:grpSpPr>
          <a:xfrm>
            <a:off x="600074" y="1552575"/>
            <a:ext cx="5705475" cy="2062103"/>
            <a:chOff x="590549" y="2590800"/>
            <a:chExt cx="5705475" cy="206210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1890E4-4FA6-37A3-A851-49D8117D0306}"/>
                </a:ext>
              </a:extLst>
            </p:cNvPr>
            <p:cNvSpPr txBox="1"/>
            <p:nvPr/>
          </p:nvSpPr>
          <p:spPr>
            <a:xfrm>
              <a:off x="590549" y="2590800"/>
              <a:ext cx="570547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Cứ mỗi 1 000 m</a:t>
              </a:r>
              <a:r>
                <a:rPr kumimoji="0" lang="vi-VN" sz="32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chú Năm thu hoạch được khoảng 7 tạ thóc. Như vậy chú Năm thu hoạch được tất cả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tạ thóc.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8ACB15A-4FCC-4ED1-F38D-E56A0BE3822A}"/>
                </a:ext>
              </a:extLst>
            </p:cNvPr>
            <p:cNvSpPr/>
            <p:nvPr/>
          </p:nvSpPr>
          <p:spPr>
            <a:xfrm>
              <a:off x="3863069" y="4045404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22B431D-6347-A217-9361-03724C92DFD2}"/>
              </a:ext>
            </a:extLst>
          </p:cNvPr>
          <p:cNvSpPr txBox="1"/>
          <p:nvPr/>
        </p:nvSpPr>
        <p:spPr>
          <a:xfrm>
            <a:off x="1238250" y="3762375"/>
            <a:ext cx="10067925" cy="2761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Cứ mỗi 1000 m2, chú Năm thu được khoảng 7 tạ thóc, vậy chú Năm thu được tất cả số tạ thóc là:</a:t>
            </a:r>
          </a:p>
          <a:p>
            <a:pPr algn="ctr">
              <a:lnSpc>
                <a:spcPct val="11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4000 x 7 = 28 000 (tạ thóc)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 số: a. 1000 m2</a:t>
            </a:r>
          </a:p>
          <a:p>
            <a:pPr algn="ctr">
              <a:lnSpc>
                <a:spcPct val="11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28 000 tạ thóc</a:t>
            </a:r>
          </a:p>
        </p:txBody>
      </p:sp>
    </p:spTree>
    <p:extLst>
      <p:ext uri="{BB962C8B-B14F-4D97-AF65-F5344CB8AC3E}">
        <p14:creationId xmlns:p14="http://schemas.microsoft.com/office/powerpoint/2010/main" val="33505250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780616" y="453849"/>
            <a:ext cx="10849410" cy="1569660"/>
            <a:chOff x="1169225" y="69262"/>
            <a:chExt cx="10849410" cy="1569660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9" y="69262"/>
              <a:ext cx="1012053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Nam chạy một vòng quanh sân hết 2 phút 30 giây. Hỏi nếu cứ chạy như thế đúng hai vòng thì Nam chạy hết bao nhiêu giây?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0C39C76-9E99-A5C1-1E5F-4E4E26B4ECB9}"/>
              </a:ext>
            </a:extLst>
          </p:cNvPr>
          <p:cNvSpPr txBox="1"/>
          <p:nvPr/>
        </p:nvSpPr>
        <p:spPr>
          <a:xfrm>
            <a:off x="904875" y="2390775"/>
            <a:ext cx="10382249" cy="3440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u="sng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Bài giải</a:t>
            </a:r>
            <a:r>
              <a:rPr lang="en-US" sz="4000" b="1" u="sng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Đổi: 2 phút 30 giây = 150 giây</a:t>
            </a:r>
            <a:endParaRPr lang="en-US" sz="4000" b="1" dirty="0">
              <a:solidFill>
                <a:srgbClr val="FF0000"/>
              </a:solidFill>
              <a:effectLst/>
              <a:latin typeface="+mj-lt"/>
              <a:ea typeface="Cambria" panose="020405030504060302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   Thời gian Nam chạy hết hai vòng như thế  là:</a:t>
            </a:r>
            <a:endParaRPr lang="en-US" sz="4000" b="1" dirty="0">
              <a:solidFill>
                <a:srgbClr val="FF0000"/>
              </a:solidFill>
              <a:effectLst/>
              <a:latin typeface="+mj-lt"/>
              <a:ea typeface="Cambria" panose="020405030504060302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          150 x 2 = 300 (giây)</a:t>
            </a:r>
            <a:endParaRPr lang="en-US" sz="4000" b="1" dirty="0">
              <a:solidFill>
                <a:srgbClr val="FF0000"/>
              </a:solidFill>
              <a:effectLst/>
              <a:latin typeface="+mj-lt"/>
              <a:ea typeface="Cambria" panose="020405030504060302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                       Đáp số: 300 giây</a:t>
            </a:r>
            <a:endParaRPr lang="en-US" sz="4000" b="1" dirty="0">
              <a:solidFill>
                <a:srgbClr val="FF0000"/>
              </a:solidFill>
              <a:effectLst/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4379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780616" y="628350"/>
            <a:ext cx="10877985" cy="707886"/>
            <a:chOff x="1169225" y="243763"/>
            <a:chExt cx="10877985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926674" y="288337"/>
              <a:ext cx="101205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Chọn cân nặng thích hợp với mỗi đồ vật.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1CCC87B-1E55-A22E-7873-ABCBF24CD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137" y="1262062"/>
            <a:ext cx="7864159" cy="201453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A03473-2BD9-D852-7D56-62C17AA2FE6C}"/>
              </a:ext>
            </a:extLst>
          </p:cNvPr>
          <p:cNvSpPr/>
          <p:nvPr/>
        </p:nvSpPr>
        <p:spPr>
          <a:xfrm>
            <a:off x="1038225" y="4943475"/>
            <a:ext cx="1562100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50 </a:t>
            </a:r>
            <a:r>
              <a:rPr lang="en-US" sz="3600" dirty="0" err="1">
                <a:solidFill>
                  <a:srgbClr val="002060"/>
                </a:solidFill>
              </a:rPr>
              <a:t>tạ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E7D35AE-52ED-CC57-1754-4C3D5E53BD58}"/>
              </a:ext>
            </a:extLst>
          </p:cNvPr>
          <p:cNvSpPr/>
          <p:nvPr/>
        </p:nvSpPr>
        <p:spPr>
          <a:xfrm>
            <a:off x="3724276" y="4962525"/>
            <a:ext cx="1562100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500 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CDA8A00-89D4-D075-8E51-B3AFA79276EE}"/>
              </a:ext>
            </a:extLst>
          </p:cNvPr>
          <p:cNvSpPr/>
          <p:nvPr/>
        </p:nvSpPr>
        <p:spPr>
          <a:xfrm>
            <a:off x="6353174" y="4962525"/>
            <a:ext cx="2257425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5 000 </a:t>
            </a:r>
            <a:r>
              <a:rPr lang="en-US" sz="3600" dirty="0" err="1">
                <a:solidFill>
                  <a:srgbClr val="002060"/>
                </a:solidFill>
              </a:rPr>
              <a:t>tấn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CE313B2-4065-AB8D-AB9E-D0639EDEA55F}"/>
              </a:ext>
            </a:extLst>
          </p:cNvPr>
          <p:cNvSpPr/>
          <p:nvPr/>
        </p:nvSpPr>
        <p:spPr>
          <a:xfrm>
            <a:off x="9201150" y="4943475"/>
            <a:ext cx="1666876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 </a:t>
            </a:r>
            <a:r>
              <a:rPr lang="en-US" sz="3600" dirty="0" err="1">
                <a:solidFill>
                  <a:srgbClr val="002060"/>
                </a:solidFill>
              </a:rPr>
              <a:t>yến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750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0.39023 -0.2923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18" y="-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28125 -0.2798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3" y="-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22617 -0.2798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5" y="-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36641 -0.2854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20" y="-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C52DD67-0CB2-78A1-D628-6045F07EA7C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221184-11B3-B0A9-7CD8-5A191343E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813" y="1299050"/>
            <a:ext cx="4261473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6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7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53E861-547B-C5F8-4569-92B49DB00C9E}"/>
              </a:ext>
            </a:extLst>
          </p:cNvPr>
          <p:cNvSpPr/>
          <p:nvPr/>
        </p:nvSpPr>
        <p:spPr>
          <a:xfrm>
            <a:off x="5361708" y="1880753"/>
            <a:ext cx="6369628" cy="4320022"/>
          </a:xfrm>
          <a:prstGeom prst="roundRect">
            <a:avLst/>
          </a:prstGeom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Luật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chơi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285750" lvl="0" indent="-285750" algn="just">
              <a:buFontTx/>
              <a:buChar char="-"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1: 6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..?..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sau đó đố 1 HS khác bất kì, HS 2 trả lời đúng sẽ được quyền đố HS khác.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đúng sẽ được tuyên dương.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22AD20A5-F9B9-BA33-E4BF-BF2AF8756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6" y="1932707"/>
            <a:ext cx="4383464" cy="37511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A7BEE0-171C-6019-4D4A-9671EAF53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4853" y="360356"/>
            <a:ext cx="747434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14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DCC2EDF-7CCD-22A4-894C-9F937DF29A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5" y="1468868"/>
            <a:ext cx="5652655" cy="56526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047AD2-D8DA-8367-CFA3-F823A077F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634" y="1541023"/>
            <a:ext cx="5651482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20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36EFBDC2-FCEF-6E2B-7620-EBB7D2844B89}"/>
              </a:ext>
            </a:extLst>
          </p:cNvPr>
          <p:cNvSpPr/>
          <p:nvPr/>
        </p:nvSpPr>
        <p:spPr>
          <a:xfrm>
            <a:off x="421446" y="712872"/>
            <a:ext cx="11349107" cy="5432256"/>
          </a:xfrm>
          <a:prstGeom prst="round2DiagRect">
            <a:avLst>
              <a:gd name="adj1" fmla="val 15973"/>
              <a:gd name="adj2" fmla="val 4022"/>
            </a:avLst>
          </a:prstGeom>
          <a:solidFill>
            <a:schemeClr val="bg1">
              <a:alpha val="97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37972F-CE3A-2DAF-4995-057BC8A2F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702" y="654130"/>
            <a:ext cx="5627096" cy="10729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41D40B-96DB-4B62-ECC8-59C403D59AA7}"/>
              </a:ext>
            </a:extLst>
          </p:cNvPr>
          <p:cNvSpPr txBox="1"/>
          <p:nvPr/>
        </p:nvSpPr>
        <p:spPr>
          <a:xfrm>
            <a:off x="923925" y="1952625"/>
            <a:ext cx="10496550" cy="2758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Củng cố, nhận biết các đơn vị đo khối lượng: yến, tạ, tấn; các đơn vị đo diện tích: mi - li - mét vuông, đề - xi 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mét vuông, mét vuông; các đơn vị đo thời gian: giây, thế kỉ.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Củng cố thực hiện phép đổi, phép tính cộng, trừ, nhân và chia đối với đơn vị đo khối lượng, diện tích, thời gian.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105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C52DD67-0CB2-78A1-D628-6045F07EA7C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9A32E9-E43F-3826-D00E-BE424FE09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7943" y="1178653"/>
            <a:ext cx="4718713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90276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17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53E861-547B-C5F8-4569-92B49DB00C9E}"/>
              </a:ext>
            </a:extLst>
          </p:cNvPr>
          <p:cNvSpPr/>
          <p:nvPr/>
        </p:nvSpPr>
        <p:spPr>
          <a:xfrm>
            <a:off x="5361708" y="1880753"/>
            <a:ext cx="6369628" cy="3855027"/>
          </a:xfrm>
          <a:prstGeom prst="roundRect">
            <a:avLst/>
          </a:prstGeom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9999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22AD20A5-F9B9-BA33-E4BF-BF2AF87563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6" y="1932707"/>
            <a:ext cx="4383464" cy="3751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254CB2-230C-A344-4202-206961F187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5226" y="0"/>
            <a:ext cx="10406774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02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96505" y="0"/>
            <a:ext cx="6251863" cy="3386934"/>
            <a:chOff x="334998" y="148856"/>
            <a:chExt cx="6251863" cy="338693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802017" cy="2047010"/>
            </a:xfrm>
            <a:custGeom>
              <a:avLst/>
              <a:gdLst>
                <a:gd name="connsiteX0" fmla="*/ 0 w 4802017"/>
                <a:gd name="connsiteY0" fmla="*/ 341175 h 2047010"/>
                <a:gd name="connsiteX1" fmla="*/ 341175 w 4802017"/>
                <a:gd name="connsiteY1" fmla="*/ 0 h 2047010"/>
                <a:gd name="connsiteX2" fmla="*/ 1027786 w 4802017"/>
                <a:gd name="connsiteY2" fmla="*/ 0 h 2047010"/>
                <a:gd name="connsiteX3" fmla="*/ 1755594 w 4802017"/>
                <a:gd name="connsiteY3" fmla="*/ 0 h 2047010"/>
                <a:gd name="connsiteX4" fmla="*/ 2442205 w 4802017"/>
                <a:gd name="connsiteY4" fmla="*/ 0 h 2047010"/>
                <a:gd name="connsiteX5" fmla="*/ 3005226 w 4802017"/>
                <a:gd name="connsiteY5" fmla="*/ 0 h 2047010"/>
                <a:gd name="connsiteX6" fmla="*/ 3733034 w 4802017"/>
                <a:gd name="connsiteY6" fmla="*/ 0 h 2047010"/>
                <a:gd name="connsiteX7" fmla="*/ 4460842 w 4802017"/>
                <a:gd name="connsiteY7" fmla="*/ 0 h 2047010"/>
                <a:gd name="connsiteX8" fmla="*/ 4802017 w 4802017"/>
                <a:gd name="connsiteY8" fmla="*/ 341175 h 2047010"/>
                <a:gd name="connsiteX9" fmla="*/ 4802017 w 4802017"/>
                <a:gd name="connsiteY9" fmla="*/ 1023505 h 2047010"/>
                <a:gd name="connsiteX10" fmla="*/ 4802017 w 4802017"/>
                <a:gd name="connsiteY10" fmla="*/ 1705835 h 2047010"/>
                <a:gd name="connsiteX11" fmla="*/ 4460842 w 4802017"/>
                <a:gd name="connsiteY11" fmla="*/ 2047010 h 2047010"/>
                <a:gd name="connsiteX12" fmla="*/ 3774231 w 4802017"/>
                <a:gd name="connsiteY12" fmla="*/ 2047010 h 2047010"/>
                <a:gd name="connsiteX13" fmla="*/ 3170013 w 4802017"/>
                <a:gd name="connsiteY13" fmla="*/ 2047010 h 2047010"/>
                <a:gd name="connsiteX14" fmla="*/ 2565795 w 4802017"/>
                <a:gd name="connsiteY14" fmla="*/ 2047010 h 2047010"/>
                <a:gd name="connsiteX15" fmla="*/ 1837987 w 4802017"/>
                <a:gd name="connsiteY15" fmla="*/ 2047010 h 2047010"/>
                <a:gd name="connsiteX16" fmla="*/ 1151376 w 4802017"/>
                <a:gd name="connsiteY16" fmla="*/ 2047010 h 2047010"/>
                <a:gd name="connsiteX17" fmla="*/ 341175 w 4802017"/>
                <a:gd name="connsiteY17" fmla="*/ 2047010 h 2047010"/>
                <a:gd name="connsiteX18" fmla="*/ 0 w 4802017"/>
                <a:gd name="connsiteY18" fmla="*/ 1705835 h 2047010"/>
                <a:gd name="connsiteX19" fmla="*/ 0 w 4802017"/>
                <a:gd name="connsiteY19" fmla="*/ 996212 h 2047010"/>
                <a:gd name="connsiteX20" fmla="*/ 0 w 4802017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02017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20570" y="-13506"/>
                    <a:pt x="836163" y="-20519"/>
                    <a:pt x="1027786" y="0"/>
                  </a:cubicBezTo>
                  <a:cubicBezTo>
                    <a:pt x="1219409" y="20519"/>
                    <a:pt x="1399181" y="-16732"/>
                    <a:pt x="1755594" y="0"/>
                  </a:cubicBezTo>
                  <a:cubicBezTo>
                    <a:pt x="2112007" y="16732"/>
                    <a:pt x="2100743" y="4392"/>
                    <a:pt x="2442205" y="0"/>
                  </a:cubicBezTo>
                  <a:cubicBezTo>
                    <a:pt x="2783667" y="-4392"/>
                    <a:pt x="2859282" y="-6572"/>
                    <a:pt x="3005226" y="0"/>
                  </a:cubicBezTo>
                  <a:cubicBezTo>
                    <a:pt x="3151170" y="6572"/>
                    <a:pt x="3433483" y="2802"/>
                    <a:pt x="3733034" y="0"/>
                  </a:cubicBezTo>
                  <a:cubicBezTo>
                    <a:pt x="4032585" y="-2802"/>
                    <a:pt x="4203872" y="-1624"/>
                    <a:pt x="4460842" y="0"/>
                  </a:cubicBezTo>
                  <a:cubicBezTo>
                    <a:pt x="4655869" y="-5254"/>
                    <a:pt x="4806220" y="155113"/>
                    <a:pt x="4802017" y="341175"/>
                  </a:cubicBezTo>
                  <a:cubicBezTo>
                    <a:pt x="4814409" y="576865"/>
                    <a:pt x="4800760" y="771590"/>
                    <a:pt x="4802017" y="1023505"/>
                  </a:cubicBezTo>
                  <a:cubicBezTo>
                    <a:pt x="4803275" y="1275420"/>
                    <a:pt x="4818735" y="1470339"/>
                    <a:pt x="4802017" y="1705835"/>
                  </a:cubicBezTo>
                  <a:cubicBezTo>
                    <a:pt x="4803736" y="1876372"/>
                    <a:pt x="4638158" y="2048825"/>
                    <a:pt x="4460842" y="2047010"/>
                  </a:cubicBezTo>
                  <a:cubicBezTo>
                    <a:pt x="4208155" y="2054250"/>
                    <a:pt x="3965049" y="2064805"/>
                    <a:pt x="3774231" y="2047010"/>
                  </a:cubicBezTo>
                  <a:cubicBezTo>
                    <a:pt x="3583413" y="2029215"/>
                    <a:pt x="3308398" y="2027297"/>
                    <a:pt x="3170013" y="2047010"/>
                  </a:cubicBezTo>
                  <a:cubicBezTo>
                    <a:pt x="3031628" y="2066723"/>
                    <a:pt x="2791942" y="2019723"/>
                    <a:pt x="2565795" y="2047010"/>
                  </a:cubicBezTo>
                  <a:cubicBezTo>
                    <a:pt x="2339648" y="2074297"/>
                    <a:pt x="2185305" y="2035860"/>
                    <a:pt x="1837987" y="2047010"/>
                  </a:cubicBezTo>
                  <a:cubicBezTo>
                    <a:pt x="1490669" y="2058160"/>
                    <a:pt x="1324618" y="2077541"/>
                    <a:pt x="1151376" y="2047010"/>
                  </a:cubicBezTo>
                  <a:cubicBezTo>
                    <a:pt x="978134" y="2016479"/>
                    <a:pt x="740242" y="2042944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802017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14349" y="-21915"/>
                    <a:pt x="784293" y="-8112"/>
                    <a:pt x="904196" y="0"/>
                  </a:cubicBezTo>
                  <a:cubicBezTo>
                    <a:pt x="1024099" y="8112"/>
                    <a:pt x="1423279" y="-17686"/>
                    <a:pt x="1632004" y="0"/>
                  </a:cubicBezTo>
                  <a:cubicBezTo>
                    <a:pt x="1840729" y="17686"/>
                    <a:pt x="2123050" y="-12964"/>
                    <a:pt x="2359812" y="0"/>
                  </a:cubicBezTo>
                  <a:cubicBezTo>
                    <a:pt x="2596574" y="12964"/>
                    <a:pt x="2887388" y="-26680"/>
                    <a:pt x="3087620" y="0"/>
                  </a:cubicBezTo>
                  <a:cubicBezTo>
                    <a:pt x="3287852" y="26680"/>
                    <a:pt x="3589989" y="-8135"/>
                    <a:pt x="3856624" y="0"/>
                  </a:cubicBezTo>
                  <a:cubicBezTo>
                    <a:pt x="4123259" y="8135"/>
                    <a:pt x="4177887" y="-11685"/>
                    <a:pt x="4460842" y="0"/>
                  </a:cubicBezTo>
                  <a:cubicBezTo>
                    <a:pt x="4637660" y="-18311"/>
                    <a:pt x="4796344" y="137329"/>
                    <a:pt x="4802017" y="341175"/>
                  </a:cubicBezTo>
                  <a:cubicBezTo>
                    <a:pt x="4774003" y="566295"/>
                    <a:pt x="4793363" y="851727"/>
                    <a:pt x="4802017" y="1037152"/>
                  </a:cubicBezTo>
                  <a:cubicBezTo>
                    <a:pt x="4810671" y="1222577"/>
                    <a:pt x="4797879" y="1466791"/>
                    <a:pt x="4802017" y="1705835"/>
                  </a:cubicBezTo>
                  <a:cubicBezTo>
                    <a:pt x="4795233" y="1915652"/>
                    <a:pt x="4610191" y="2037525"/>
                    <a:pt x="4460842" y="2047010"/>
                  </a:cubicBezTo>
                  <a:cubicBezTo>
                    <a:pt x="4328200" y="2028025"/>
                    <a:pt x="4068222" y="2051515"/>
                    <a:pt x="3897821" y="2047010"/>
                  </a:cubicBezTo>
                  <a:cubicBezTo>
                    <a:pt x="3727420" y="2042505"/>
                    <a:pt x="3387869" y="2067234"/>
                    <a:pt x="3252406" y="2047010"/>
                  </a:cubicBezTo>
                  <a:cubicBezTo>
                    <a:pt x="3116944" y="2026786"/>
                    <a:pt x="2856164" y="2040705"/>
                    <a:pt x="2565795" y="2047010"/>
                  </a:cubicBezTo>
                  <a:cubicBezTo>
                    <a:pt x="2275426" y="2053315"/>
                    <a:pt x="2138372" y="2013776"/>
                    <a:pt x="1879184" y="2047010"/>
                  </a:cubicBezTo>
                  <a:cubicBezTo>
                    <a:pt x="1619996" y="2080244"/>
                    <a:pt x="1419859" y="2078298"/>
                    <a:pt x="1110180" y="2047010"/>
                  </a:cubicBezTo>
                  <a:cubicBezTo>
                    <a:pt x="800501" y="2015722"/>
                    <a:pt x="515487" y="2069650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xmlns="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Bác Hồ sinh năm 1890, năm đó thuộc thế kỉ nào?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98" y="215033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06" y="148856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862643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xmlns="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FF0000"/>
                </a:solidFill>
              </a:rPr>
              <a:t>Thế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kỉ</a:t>
            </a:r>
            <a:r>
              <a:rPr lang="en-US" sz="4800" b="1" dirty="0">
                <a:solidFill>
                  <a:srgbClr val="FF0000"/>
                </a:solidFill>
              </a:rPr>
              <a:t> XIX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4A5E3AA-DEAC-3A85-B89F-02AA6C5929D7}"/>
              </a:ext>
            </a:extLst>
          </p:cNvPr>
          <p:cNvGrpSpPr/>
          <p:nvPr/>
        </p:nvGrpSpPr>
        <p:grpSpPr>
          <a:xfrm>
            <a:off x="5663127" y="3623988"/>
            <a:ext cx="2084969" cy="2084969"/>
            <a:chOff x="3880980" y="4622364"/>
            <a:chExt cx="2084969" cy="20849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C28052-EDFD-6A28-7CE7-C4E0FAD26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3E3FC47-30F1-9AA6-38BE-D16166CA6FF2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A9491D-4E18-536A-C431-6C560583A766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0D631F-F546-9C30-F642-980CB49167A5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67977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86980" y="143539"/>
            <a:ext cx="6175663" cy="3100520"/>
            <a:chOff x="325473" y="292395"/>
            <a:chExt cx="6175663" cy="310052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716293" cy="2047010"/>
            </a:xfrm>
            <a:custGeom>
              <a:avLst/>
              <a:gdLst>
                <a:gd name="connsiteX0" fmla="*/ 0 w 4716293"/>
                <a:gd name="connsiteY0" fmla="*/ 341175 h 2047010"/>
                <a:gd name="connsiteX1" fmla="*/ 341175 w 4716293"/>
                <a:gd name="connsiteY1" fmla="*/ 0 h 2047010"/>
                <a:gd name="connsiteX2" fmla="*/ 1013499 w 4716293"/>
                <a:gd name="connsiteY2" fmla="*/ 0 h 2047010"/>
                <a:gd name="connsiteX3" fmla="*/ 1726162 w 4716293"/>
                <a:gd name="connsiteY3" fmla="*/ 0 h 2047010"/>
                <a:gd name="connsiteX4" fmla="*/ 2398486 w 4716293"/>
                <a:gd name="connsiteY4" fmla="*/ 0 h 2047010"/>
                <a:gd name="connsiteX5" fmla="*/ 2949791 w 4716293"/>
                <a:gd name="connsiteY5" fmla="*/ 0 h 2047010"/>
                <a:gd name="connsiteX6" fmla="*/ 3662455 w 4716293"/>
                <a:gd name="connsiteY6" fmla="*/ 0 h 2047010"/>
                <a:gd name="connsiteX7" fmla="*/ 4375118 w 4716293"/>
                <a:gd name="connsiteY7" fmla="*/ 0 h 2047010"/>
                <a:gd name="connsiteX8" fmla="*/ 4716293 w 4716293"/>
                <a:gd name="connsiteY8" fmla="*/ 341175 h 2047010"/>
                <a:gd name="connsiteX9" fmla="*/ 4716293 w 4716293"/>
                <a:gd name="connsiteY9" fmla="*/ 1023505 h 2047010"/>
                <a:gd name="connsiteX10" fmla="*/ 4716293 w 4716293"/>
                <a:gd name="connsiteY10" fmla="*/ 1705835 h 2047010"/>
                <a:gd name="connsiteX11" fmla="*/ 4375118 w 4716293"/>
                <a:gd name="connsiteY11" fmla="*/ 2047010 h 2047010"/>
                <a:gd name="connsiteX12" fmla="*/ 3702794 w 4716293"/>
                <a:gd name="connsiteY12" fmla="*/ 2047010 h 2047010"/>
                <a:gd name="connsiteX13" fmla="*/ 3111149 w 4716293"/>
                <a:gd name="connsiteY13" fmla="*/ 2047010 h 2047010"/>
                <a:gd name="connsiteX14" fmla="*/ 2519504 w 4716293"/>
                <a:gd name="connsiteY14" fmla="*/ 2047010 h 2047010"/>
                <a:gd name="connsiteX15" fmla="*/ 1806841 w 4716293"/>
                <a:gd name="connsiteY15" fmla="*/ 2047010 h 2047010"/>
                <a:gd name="connsiteX16" fmla="*/ 1134517 w 4716293"/>
                <a:gd name="connsiteY16" fmla="*/ 2047010 h 2047010"/>
                <a:gd name="connsiteX17" fmla="*/ 341175 w 4716293"/>
                <a:gd name="connsiteY17" fmla="*/ 2047010 h 2047010"/>
                <a:gd name="connsiteX18" fmla="*/ 0 w 4716293"/>
                <a:gd name="connsiteY18" fmla="*/ 1705835 h 2047010"/>
                <a:gd name="connsiteX19" fmla="*/ 0 w 4716293"/>
                <a:gd name="connsiteY19" fmla="*/ 996212 h 2047010"/>
                <a:gd name="connsiteX20" fmla="*/ 0 w 4716293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16293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630515" y="-24685"/>
                    <a:pt x="789441" y="6268"/>
                    <a:pt x="1013499" y="0"/>
                  </a:cubicBezTo>
                  <a:cubicBezTo>
                    <a:pt x="1237557" y="-6268"/>
                    <a:pt x="1489687" y="18716"/>
                    <a:pt x="1726162" y="0"/>
                  </a:cubicBezTo>
                  <a:cubicBezTo>
                    <a:pt x="1962637" y="-18716"/>
                    <a:pt x="2212633" y="-10731"/>
                    <a:pt x="2398486" y="0"/>
                  </a:cubicBezTo>
                  <a:cubicBezTo>
                    <a:pt x="2584339" y="10731"/>
                    <a:pt x="2769500" y="17028"/>
                    <a:pt x="2949791" y="0"/>
                  </a:cubicBezTo>
                  <a:cubicBezTo>
                    <a:pt x="3130083" y="-17028"/>
                    <a:pt x="3346266" y="-22015"/>
                    <a:pt x="3662455" y="0"/>
                  </a:cubicBezTo>
                  <a:cubicBezTo>
                    <a:pt x="3978644" y="22015"/>
                    <a:pt x="4043616" y="31646"/>
                    <a:pt x="4375118" y="0"/>
                  </a:cubicBezTo>
                  <a:cubicBezTo>
                    <a:pt x="4570145" y="-5254"/>
                    <a:pt x="4720496" y="155113"/>
                    <a:pt x="4716293" y="341175"/>
                  </a:cubicBezTo>
                  <a:cubicBezTo>
                    <a:pt x="4728685" y="576865"/>
                    <a:pt x="4715036" y="771590"/>
                    <a:pt x="4716293" y="1023505"/>
                  </a:cubicBezTo>
                  <a:cubicBezTo>
                    <a:pt x="4717551" y="1275420"/>
                    <a:pt x="4733011" y="1470339"/>
                    <a:pt x="4716293" y="1705835"/>
                  </a:cubicBezTo>
                  <a:cubicBezTo>
                    <a:pt x="4718012" y="1876372"/>
                    <a:pt x="4552434" y="2048825"/>
                    <a:pt x="4375118" y="2047010"/>
                  </a:cubicBezTo>
                  <a:cubicBezTo>
                    <a:pt x="4219119" y="2068149"/>
                    <a:pt x="3954844" y="2027596"/>
                    <a:pt x="3702794" y="2047010"/>
                  </a:cubicBezTo>
                  <a:cubicBezTo>
                    <a:pt x="3450744" y="2066424"/>
                    <a:pt x="3364112" y="2065851"/>
                    <a:pt x="3111149" y="2047010"/>
                  </a:cubicBezTo>
                  <a:cubicBezTo>
                    <a:pt x="2858186" y="2028169"/>
                    <a:pt x="2670684" y="2028508"/>
                    <a:pt x="2519504" y="2047010"/>
                  </a:cubicBezTo>
                  <a:cubicBezTo>
                    <a:pt x="2368325" y="2065512"/>
                    <a:pt x="2074373" y="2068507"/>
                    <a:pt x="1806841" y="2047010"/>
                  </a:cubicBezTo>
                  <a:cubicBezTo>
                    <a:pt x="1539309" y="2025513"/>
                    <a:pt x="1440275" y="2056123"/>
                    <a:pt x="1134517" y="2047010"/>
                  </a:cubicBezTo>
                  <a:cubicBezTo>
                    <a:pt x="828759" y="2037897"/>
                    <a:pt x="504786" y="2014766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716293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02679" y="-5397"/>
                    <a:pt x="778984" y="21125"/>
                    <a:pt x="892481" y="0"/>
                  </a:cubicBezTo>
                  <a:cubicBezTo>
                    <a:pt x="1005978" y="-21125"/>
                    <a:pt x="1290794" y="10636"/>
                    <a:pt x="1605144" y="0"/>
                  </a:cubicBezTo>
                  <a:cubicBezTo>
                    <a:pt x="1919494" y="-10636"/>
                    <a:pt x="2121404" y="28597"/>
                    <a:pt x="2317807" y="0"/>
                  </a:cubicBezTo>
                  <a:cubicBezTo>
                    <a:pt x="2514210" y="-28597"/>
                    <a:pt x="2856362" y="10827"/>
                    <a:pt x="3030470" y="0"/>
                  </a:cubicBezTo>
                  <a:cubicBezTo>
                    <a:pt x="3204578" y="-10827"/>
                    <a:pt x="3592223" y="-8992"/>
                    <a:pt x="3783473" y="0"/>
                  </a:cubicBezTo>
                  <a:cubicBezTo>
                    <a:pt x="3974723" y="8992"/>
                    <a:pt x="4201313" y="-23144"/>
                    <a:pt x="4375118" y="0"/>
                  </a:cubicBezTo>
                  <a:cubicBezTo>
                    <a:pt x="4551936" y="-18311"/>
                    <a:pt x="4710620" y="137329"/>
                    <a:pt x="4716293" y="341175"/>
                  </a:cubicBezTo>
                  <a:cubicBezTo>
                    <a:pt x="4688279" y="566295"/>
                    <a:pt x="4707639" y="851727"/>
                    <a:pt x="4716293" y="1037152"/>
                  </a:cubicBezTo>
                  <a:cubicBezTo>
                    <a:pt x="4724947" y="1222577"/>
                    <a:pt x="4712155" y="1466791"/>
                    <a:pt x="4716293" y="1705835"/>
                  </a:cubicBezTo>
                  <a:cubicBezTo>
                    <a:pt x="4709509" y="1915652"/>
                    <a:pt x="4524467" y="2037525"/>
                    <a:pt x="4375118" y="2047010"/>
                  </a:cubicBezTo>
                  <a:cubicBezTo>
                    <a:pt x="4233607" y="2025547"/>
                    <a:pt x="4071229" y="2050674"/>
                    <a:pt x="3823812" y="2047010"/>
                  </a:cubicBezTo>
                  <a:cubicBezTo>
                    <a:pt x="3576395" y="2043346"/>
                    <a:pt x="3381084" y="2062769"/>
                    <a:pt x="3191828" y="2047010"/>
                  </a:cubicBezTo>
                  <a:cubicBezTo>
                    <a:pt x="3002572" y="2031251"/>
                    <a:pt x="2769224" y="2026358"/>
                    <a:pt x="2519504" y="2047010"/>
                  </a:cubicBezTo>
                  <a:cubicBezTo>
                    <a:pt x="2269784" y="2067662"/>
                    <a:pt x="2139851" y="2078839"/>
                    <a:pt x="1847180" y="2047010"/>
                  </a:cubicBezTo>
                  <a:cubicBezTo>
                    <a:pt x="1554509" y="2015181"/>
                    <a:pt x="1365339" y="2039490"/>
                    <a:pt x="1094178" y="2047010"/>
                  </a:cubicBezTo>
                  <a:cubicBezTo>
                    <a:pt x="823017" y="2054530"/>
                    <a:pt x="535568" y="2064515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xmlns="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2: 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sinh năm 2014? Năm đó thuộc thế kỉ nào?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3" y="2007460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918061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xmlns="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b="1" dirty="0" err="1">
                <a:solidFill>
                  <a:srgbClr val="FF0000"/>
                </a:solidFill>
              </a:rPr>
              <a:t>Thế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kỉ</a:t>
            </a:r>
            <a:r>
              <a:rPr lang="en-US" sz="5400" b="1" dirty="0">
                <a:solidFill>
                  <a:srgbClr val="FF0000"/>
                </a:solidFill>
              </a:rPr>
              <a:t> XXI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057F31B-66EC-41C3-F2AF-DDFCF4966C13}"/>
              </a:ext>
            </a:extLst>
          </p:cNvPr>
          <p:cNvGrpSpPr/>
          <p:nvPr/>
        </p:nvGrpSpPr>
        <p:grpSpPr>
          <a:xfrm>
            <a:off x="5477188" y="3849325"/>
            <a:ext cx="2084969" cy="2084969"/>
            <a:chOff x="3880980" y="4622364"/>
            <a:chExt cx="2084969" cy="20849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FDE21F-3DAB-38E5-A3D6-9476C6F54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45AD4CA-32AD-8D92-3BC8-9080FCDF6491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FD29259-5781-E5AE-B1A3-893B1622D7A5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98A8A7-B16E-A432-947A-54168E43592B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6383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01255" y="143539"/>
            <a:ext cx="6261388" cy="3281495"/>
            <a:chOff x="239748" y="292395"/>
            <a:chExt cx="6261388" cy="328149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649617" cy="2047010"/>
            </a:xfrm>
            <a:custGeom>
              <a:avLst/>
              <a:gdLst>
                <a:gd name="connsiteX0" fmla="*/ 0 w 4649617"/>
                <a:gd name="connsiteY0" fmla="*/ 341175 h 2047010"/>
                <a:gd name="connsiteX1" fmla="*/ 341175 w 4649617"/>
                <a:gd name="connsiteY1" fmla="*/ 0 h 2047010"/>
                <a:gd name="connsiteX2" fmla="*/ 1002386 w 4649617"/>
                <a:gd name="connsiteY2" fmla="*/ 0 h 2047010"/>
                <a:gd name="connsiteX3" fmla="*/ 1703270 w 4649617"/>
                <a:gd name="connsiteY3" fmla="*/ 0 h 2047010"/>
                <a:gd name="connsiteX4" fmla="*/ 2364481 w 4649617"/>
                <a:gd name="connsiteY4" fmla="*/ 0 h 2047010"/>
                <a:gd name="connsiteX5" fmla="*/ 2906674 w 4649617"/>
                <a:gd name="connsiteY5" fmla="*/ 0 h 2047010"/>
                <a:gd name="connsiteX6" fmla="*/ 3607558 w 4649617"/>
                <a:gd name="connsiteY6" fmla="*/ 0 h 2047010"/>
                <a:gd name="connsiteX7" fmla="*/ 4308442 w 4649617"/>
                <a:gd name="connsiteY7" fmla="*/ 0 h 2047010"/>
                <a:gd name="connsiteX8" fmla="*/ 4649617 w 4649617"/>
                <a:gd name="connsiteY8" fmla="*/ 341175 h 2047010"/>
                <a:gd name="connsiteX9" fmla="*/ 4649617 w 4649617"/>
                <a:gd name="connsiteY9" fmla="*/ 1023505 h 2047010"/>
                <a:gd name="connsiteX10" fmla="*/ 4649617 w 4649617"/>
                <a:gd name="connsiteY10" fmla="*/ 1705835 h 2047010"/>
                <a:gd name="connsiteX11" fmla="*/ 4308442 w 4649617"/>
                <a:gd name="connsiteY11" fmla="*/ 2047010 h 2047010"/>
                <a:gd name="connsiteX12" fmla="*/ 3647231 w 4649617"/>
                <a:gd name="connsiteY12" fmla="*/ 2047010 h 2047010"/>
                <a:gd name="connsiteX13" fmla="*/ 3065365 w 4649617"/>
                <a:gd name="connsiteY13" fmla="*/ 2047010 h 2047010"/>
                <a:gd name="connsiteX14" fmla="*/ 2483499 w 4649617"/>
                <a:gd name="connsiteY14" fmla="*/ 2047010 h 2047010"/>
                <a:gd name="connsiteX15" fmla="*/ 1782615 w 4649617"/>
                <a:gd name="connsiteY15" fmla="*/ 2047010 h 2047010"/>
                <a:gd name="connsiteX16" fmla="*/ 1121404 w 4649617"/>
                <a:gd name="connsiteY16" fmla="*/ 2047010 h 2047010"/>
                <a:gd name="connsiteX17" fmla="*/ 341175 w 4649617"/>
                <a:gd name="connsiteY17" fmla="*/ 2047010 h 2047010"/>
                <a:gd name="connsiteX18" fmla="*/ 0 w 4649617"/>
                <a:gd name="connsiteY18" fmla="*/ 1705835 h 2047010"/>
                <a:gd name="connsiteX19" fmla="*/ 0 w 4649617"/>
                <a:gd name="connsiteY19" fmla="*/ 996212 h 2047010"/>
                <a:gd name="connsiteX20" fmla="*/ 0 w 4649617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49617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71984" y="17618"/>
                    <a:pt x="869815" y="6293"/>
                    <a:pt x="1002386" y="0"/>
                  </a:cubicBezTo>
                  <a:cubicBezTo>
                    <a:pt x="1134957" y="-6293"/>
                    <a:pt x="1450343" y="18909"/>
                    <a:pt x="1703270" y="0"/>
                  </a:cubicBezTo>
                  <a:cubicBezTo>
                    <a:pt x="1956197" y="-18909"/>
                    <a:pt x="2156619" y="21184"/>
                    <a:pt x="2364481" y="0"/>
                  </a:cubicBezTo>
                  <a:cubicBezTo>
                    <a:pt x="2572343" y="-21184"/>
                    <a:pt x="2739157" y="-22725"/>
                    <a:pt x="2906674" y="0"/>
                  </a:cubicBezTo>
                  <a:cubicBezTo>
                    <a:pt x="3074191" y="22725"/>
                    <a:pt x="3428310" y="-33175"/>
                    <a:pt x="3607558" y="0"/>
                  </a:cubicBezTo>
                  <a:cubicBezTo>
                    <a:pt x="3786806" y="33175"/>
                    <a:pt x="3965966" y="6852"/>
                    <a:pt x="4308442" y="0"/>
                  </a:cubicBezTo>
                  <a:cubicBezTo>
                    <a:pt x="4503469" y="-5254"/>
                    <a:pt x="4653820" y="155113"/>
                    <a:pt x="4649617" y="341175"/>
                  </a:cubicBezTo>
                  <a:cubicBezTo>
                    <a:pt x="4662009" y="576865"/>
                    <a:pt x="4648360" y="771590"/>
                    <a:pt x="4649617" y="1023505"/>
                  </a:cubicBezTo>
                  <a:cubicBezTo>
                    <a:pt x="4650875" y="1275420"/>
                    <a:pt x="4666335" y="1470339"/>
                    <a:pt x="4649617" y="1705835"/>
                  </a:cubicBezTo>
                  <a:cubicBezTo>
                    <a:pt x="4651336" y="1876372"/>
                    <a:pt x="4485758" y="2048825"/>
                    <a:pt x="4308442" y="2047010"/>
                  </a:cubicBezTo>
                  <a:cubicBezTo>
                    <a:pt x="4065567" y="2030033"/>
                    <a:pt x="3968020" y="2058758"/>
                    <a:pt x="3647231" y="2047010"/>
                  </a:cubicBezTo>
                  <a:cubicBezTo>
                    <a:pt x="3326442" y="2035262"/>
                    <a:pt x="3262790" y="2056802"/>
                    <a:pt x="3065365" y="2047010"/>
                  </a:cubicBezTo>
                  <a:cubicBezTo>
                    <a:pt x="2867940" y="2037218"/>
                    <a:pt x="2612624" y="2033440"/>
                    <a:pt x="2483499" y="2047010"/>
                  </a:cubicBezTo>
                  <a:cubicBezTo>
                    <a:pt x="2354374" y="2060580"/>
                    <a:pt x="2022736" y="2037293"/>
                    <a:pt x="1782615" y="2047010"/>
                  </a:cubicBezTo>
                  <a:cubicBezTo>
                    <a:pt x="1542494" y="2056727"/>
                    <a:pt x="1369872" y="2038215"/>
                    <a:pt x="1121404" y="2047010"/>
                  </a:cubicBezTo>
                  <a:cubicBezTo>
                    <a:pt x="872936" y="2055805"/>
                    <a:pt x="646092" y="2014511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649617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553472" y="-26805"/>
                    <a:pt x="633568" y="-22654"/>
                    <a:pt x="883368" y="0"/>
                  </a:cubicBezTo>
                  <a:cubicBezTo>
                    <a:pt x="1133168" y="22654"/>
                    <a:pt x="1258796" y="-10704"/>
                    <a:pt x="1584252" y="0"/>
                  </a:cubicBezTo>
                  <a:cubicBezTo>
                    <a:pt x="1909708" y="10704"/>
                    <a:pt x="1995092" y="-4701"/>
                    <a:pt x="2285136" y="0"/>
                  </a:cubicBezTo>
                  <a:cubicBezTo>
                    <a:pt x="2575180" y="4701"/>
                    <a:pt x="2667485" y="-19444"/>
                    <a:pt x="2986020" y="0"/>
                  </a:cubicBezTo>
                  <a:cubicBezTo>
                    <a:pt x="3304555" y="19444"/>
                    <a:pt x="3455387" y="13970"/>
                    <a:pt x="3726576" y="0"/>
                  </a:cubicBezTo>
                  <a:cubicBezTo>
                    <a:pt x="3997765" y="-13970"/>
                    <a:pt x="4144693" y="-21642"/>
                    <a:pt x="4308442" y="0"/>
                  </a:cubicBezTo>
                  <a:cubicBezTo>
                    <a:pt x="4485260" y="-18311"/>
                    <a:pt x="4643944" y="137329"/>
                    <a:pt x="4649617" y="341175"/>
                  </a:cubicBezTo>
                  <a:cubicBezTo>
                    <a:pt x="4621603" y="566295"/>
                    <a:pt x="4640963" y="851727"/>
                    <a:pt x="4649617" y="1037152"/>
                  </a:cubicBezTo>
                  <a:cubicBezTo>
                    <a:pt x="4658271" y="1222577"/>
                    <a:pt x="4645479" y="1466791"/>
                    <a:pt x="4649617" y="1705835"/>
                  </a:cubicBezTo>
                  <a:cubicBezTo>
                    <a:pt x="4642833" y="1915652"/>
                    <a:pt x="4457791" y="2037525"/>
                    <a:pt x="4308442" y="2047010"/>
                  </a:cubicBezTo>
                  <a:cubicBezTo>
                    <a:pt x="4058876" y="2042320"/>
                    <a:pt x="4004507" y="2020784"/>
                    <a:pt x="3766249" y="2047010"/>
                  </a:cubicBezTo>
                  <a:cubicBezTo>
                    <a:pt x="3527991" y="2073236"/>
                    <a:pt x="3288337" y="2042465"/>
                    <a:pt x="3144710" y="2047010"/>
                  </a:cubicBezTo>
                  <a:cubicBezTo>
                    <a:pt x="3001083" y="2051555"/>
                    <a:pt x="2783536" y="2038563"/>
                    <a:pt x="2483499" y="2047010"/>
                  </a:cubicBezTo>
                  <a:cubicBezTo>
                    <a:pt x="2183462" y="2055457"/>
                    <a:pt x="1963605" y="2077921"/>
                    <a:pt x="1822288" y="2047010"/>
                  </a:cubicBezTo>
                  <a:cubicBezTo>
                    <a:pt x="1680971" y="2016099"/>
                    <a:pt x="1256391" y="2026456"/>
                    <a:pt x="1081732" y="2047010"/>
                  </a:cubicBezTo>
                  <a:cubicBezTo>
                    <a:pt x="907073" y="2067564"/>
                    <a:pt x="656002" y="2055701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xmlns="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 3: Thế kỉ XX bắt đầu từ năm bao nhiêu?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748" y="218843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918061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xmlns="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FF0000"/>
                </a:solidFill>
              </a:rPr>
              <a:t>Năm</a:t>
            </a:r>
            <a:r>
              <a:rPr lang="en-US" sz="4800" b="1" dirty="0">
                <a:solidFill>
                  <a:srgbClr val="FF0000"/>
                </a:solidFill>
              </a:rPr>
              <a:t> 1901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A36083F-C123-288D-7B90-04F087E4ACA7}"/>
              </a:ext>
            </a:extLst>
          </p:cNvPr>
          <p:cNvGrpSpPr/>
          <p:nvPr/>
        </p:nvGrpSpPr>
        <p:grpSpPr>
          <a:xfrm>
            <a:off x="5551160" y="3670642"/>
            <a:ext cx="2084969" cy="2084969"/>
            <a:chOff x="3880980" y="4622364"/>
            <a:chExt cx="2084969" cy="20849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FE7340D-637B-D034-EC27-B6F4B3A84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B95BF65-7E02-5233-AC97-375ED24400EE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776B433-6559-17F1-E7E6-893B87428D8C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09DFA50-6E50-2B02-9798-807DEEF9EDE6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17326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C52DD67-0CB2-78A1-D628-6045F07EA7C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6550EA-FC8B-A6D4-4E67-BB6135932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5386" y="1331053"/>
            <a:ext cx="4255377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211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1009216" y="580725"/>
            <a:ext cx="11149950" cy="707886"/>
            <a:chOff x="1169225" y="243763"/>
            <a:chExt cx="11149950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0133AC-82DC-9DA5-A342-355589FA69A1}"/>
              </a:ext>
            </a:extLst>
          </p:cNvPr>
          <p:cNvGrpSpPr/>
          <p:nvPr/>
        </p:nvGrpSpPr>
        <p:grpSpPr>
          <a:xfrm>
            <a:off x="381000" y="1600200"/>
            <a:ext cx="5497286" cy="707886"/>
            <a:chOff x="381000" y="1600200"/>
            <a:chExt cx="5497286" cy="7078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D307B28-0F84-DE47-1742-68CCFFF66CF6}"/>
                    </a:ext>
                  </a:extLst>
                </p:cNvPr>
                <p:cNvSpPr txBox="1"/>
                <p:nvPr/>
              </p:nvSpPr>
              <p:spPr>
                <a:xfrm>
                  <a:off x="381000" y="1600200"/>
                  <a:ext cx="549728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a) </a:t>
                  </a:r>
                  <a:r>
                    <a:rPr lang="en-GB" sz="36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8</a:t>
                  </a:r>
                  <a:r>
                    <a:rPr kumimoji="0" lang="en-GB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GB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e>
                        <m:sup>
                          <m:r>
                            <a:rPr kumimoji="0" lang="en-GB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kumimoji="0" lang="en-GB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</m:t>
                      </m:r>
                      <m:sSup>
                        <m:sSupPr>
                          <m:ctrlPr>
                            <a:rPr lang="en-GB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𝐝𝐦</m:t>
                          </m:r>
                        </m:e>
                        <m:sup>
                          <m:r>
                            <a:rPr lang="en-GB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D307B28-0F84-DE47-1742-68CCFFF66C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" y="1600200"/>
                  <a:ext cx="5497286" cy="707886"/>
                </a:xfrm>
                <a:prstGeom prst="rect">
                  <a:avLst/>
                </a:prstGeom>
                <a:blipFill>
                  <a:blip r:embed="rId5"/>
                  <a:stretch>
                    <a:fillRect l="-3996" t="-15517" b="-353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2AD9D3-3DDF-90D0-2615-9423550D1F66}"/>
                </a:ext>
              </a:extLst>
            </p:cNvPr>
            <p:cNvSpPr/>
            <p:nvPr/>
          </p:nvSpPr>
          <p:spPr>
            <a:xfrm>
              <a:off x="2811705" y="1660213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800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5FB2B3-F09F-A62A-0D53-456CB4FA3CC5}"/>
              </a:ext>
            </a:extLst>
          </p:cNvPr>
          <p:cNvGrpSpPr/>
          <p:nvPr/>
        </p:nvGrpSpPr>
        <p:grpSpPr>
          <a:xfrm>
            <a:off x="438150" y="2677885"/>
            <a:ext cx="5853794" cy="769441"/>
            <a:chOff x="24492" y="1600200"/>
            <a:chExt cx="5853794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BBFD9DB-9965-7CBD-EBBF-B14D26AD60D6}"/>
                    </a:ext>
                  </a:extLst>
                </p:cNvPr>
                <p:cNvSpPr txBox="1"/>
                <p:nvPr/>
              </p:nvSpPr>
              <p:spPr>
                <a:xfrm>
                  <a:off x="24492" y="1600200"/>
                  <a:ext cx="5853794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b) </a:t>
                  </a:r>
                  <a:r>
                    <a:rPr lang="en-GB" sz="40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2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𝐝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BBFD9DB-9965-7CBD-EBBF-B14D26AD60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92" y="1600200"/>
                  <a:ext cx="5853794" cy="769441"/>
                </a:xfrm>
                <a:prstGeom prst="rect">
                  <a:avLst/>
                </a:prstGeom>
                <a:blipFill>
                  <a:blip r:embed="rId6"/>
                  <a:stretch>
                    <a:fillRect l="-4271" t="-15748" b="-3622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B67BBB7-4954-9314-CA8C-997D7BAB14F5}"/>
                </a:ext>
              </a:extLst>
            </p:cNvPr>
            <p:cNvSpPr/>
            <p:nvPr/>
          </p:nvSpPr>
          <p:spPr>
            <a:xfrm>
              <a:off x="2768819" y="1689258"/>
              <a:ext cx="996042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682E580-DB98-39CF-1D40-5AA9656482A2}"/>
              </a:ext>
            </a:extLst>
          </p:cNvPr>
          <p:cNvGrpSpPr/>
          <p:nvPr/>
        </p:nvGrpSpPr>
        <p:grpSpPr>
          <a:xfrm>
            <a:off x="447675" y="3722913"/>
            <a:ext cx="5800726" cy="769441"/>
            <a:chOff x="77560" y="1600200"/>
            <a:chExt cx="5800726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9715755-168F-ED7C-B05D-22FBC552BE32}"/>
                    </a:ext>
                  </a:extLst>
                </p:cNvPr>
                <p:cNvSpPr txBox="1"/>
                <p:nvPr/>
              </p:nvSpPr>
              <p:spPr>
                <a:xfrm>
                  <a:off x="77560" y="1600200"/>
                  <a:ext cx="5800726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c) </a:t>
                  </a:r>
                  <a:r>
                    <a:rPr lang="en-GB" sz="40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3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𝐜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GB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=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9715755-168F-ED7C-B05D-22FBC552BE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60" y="1600200"/>
                  <a:ext cx="5800726" cy="769441"/>
                </a:xfrm>
                <a:prstGeom prst="rect">
                  <a:avLst/>
                </a:prstGeom>
                <a:blipFill>
                  <a:blip r:embed="rId7"/>
                  <a:stretch>
                    <a:fillRect l="-4202" t="-16667" b="-373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6ABCB29-3118-6591-3BD1-9B4DCE96BA72}"/>
                </a:ext>
              </a:extLst>
            </p:cNvPr>
            <p:cNvSpPr/>
            <p:nvPr/>
          </p:nvSpPr>
          <p:spPr>
            <a:xfrm>
              <a:off x="2929337" y="1695827"/>
              <a:ext cx="1012370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1D66855-0430-BD60-CAB5-AD0CBF32F78F}"/>
              </a:ext>
            </a:extLst>
          </p:cNvPr>
          <p:cNvGrpSpPr/>
          <p:nvPr/>
        </p:nvGrpSpPr>
        <p:grpSpPr>
          <a:xfrm>
            <a:off x="6281056" y="1643743"/>
            <a:ext cx="5497286" cy="721801"/>
            <a:chOff x="381000" y="1600200"/>
            <a:chExt cx="5497286" cy="7218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E6D67C6-DCDF-A702-1617-7088D356BF71}"/>
                    </a:ext>
                  </a:extLst>
                </p:cNvPr>
                <p:cNvSpPr txBox="1"/>
                <p:nvPr/>
              </p:nvSpPr>
              <p:spPr>
                <a:xfrm>
                  <a:off x="381000" y="1600200"/>
                  <a:ext cx="5497286" cy="7218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000" b="1" noProof="0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800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𝐝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E6D67C6-DCDF-A702-1617-7088D356BF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" y="1600200"/>
                  <a:ext cx="5497286" cy="721801"/>
                </a:xfrm>
                <a:prstGeom prst="rect">
                  <a:avLst/>
                </a:prstGeom>
                <a:blipFill>
                  <a:blip r:embed="rId8"/>
                  <a:stretch>
                    <a:fillRect l="-3880" t="-13559" b="-355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D9CCBD1-7BE1-C97C-EE8F-C91316D42752}"/>
                </a:ext>
              </a:extLst>
            </p:cNvPr>
            <p:cNvSpPr/>
            <p:nvPr/>
          </p:nvSpPr>
          <p:spPr>
            <a:xfrm>
              <a:off x="3076809" y="1711638"/>
              <a:ext cx="979715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5FBDA46-D33B-437C-0497-8A222D60F122}"/>
              </a:ext>
            </a:extLst>
          </p:cNvPr>
          <p:cNvGrpSpPr/>
          <p:nvPr/>
        </p:nvGrpSpPr>
        <p:grpSpPr>
          <a:xfrm>
            <a:off x="6286500" y="2721428"/>
            <a:ext cx="5905500" cy="721801"/>
            <a:chOff x="-27214" y="1600200"/>
            <a:chExt cx="5905500" cy="7218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0E90BD6-A348-DD53-9283-DA4135E612C9}"/>
                    </a:ext>
                  </a:extLst>
                </p:cNvPr>
                <p:cNvSpPr txBox="1"/>
                <p:nvPr/>
              </p:nvSpPr>
              <p:spPr>
                <a:xfrm>
                  <a:off x="-27214" y="1600200"/>
                  <a:ext cx="5905500" cy="7218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000" b="1" noProof="0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200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𝐜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GB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𝐝𝐦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0E90BD6-A348-DD53-9283-DA4135E612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7214" y="1600200"/>
                  <a:ext cx="5905500" cy="721801"/>
                </a:xfrm>
                <a:prstGeom prst="rect">
                  <a:avLst/>
                </a:prstGeom>
                <a:blipFill>
                  <a:blip r:embed="rId9"/>
                  <a:stretch>
                    <a:fillRect l="-3612" t="-13445" b="-344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C889119-E126-4664-994A-DA7E6FC7230D}"/>
                </a:ext>
              </a:extLst>
            </p:cNvPr>
            <p:cNvSpPr/>
            <p:nvPr/>
          </p:nvSpPr>
          <p:spPr>
            <a:xfrm>
              <a:off x="2686567" y="1665515"/>
              <a:ext cx="78377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3C3FDE7-6D03-8BA0-EAF5-ED91EC81FE83}"/>
              </a:ext>
            </a:extLst>
          </p:cNvPr>
          <p:cNvGrpSpPr/>
          <p:nvPr/>
        </p:nvGrpSpPr>
        <p:grpSpPr>
          <a:xfrm>
            <a:off x="6410325" y="3766456"/>
            <a:ext cx="5738132" cy="721801"/>
            <a:chOff x="140154" y="1600200"/>
            <a:chExt cx="5738132" cy="7218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7BFBF07-AF7C-7178-7091-A8B3CE6532AB}"/>
                    </a:ext>
                  </a:extLst>
                </p:cNvPr>
                <p:cNvSpPr txBox="1"/>
                <p:nvPr/>
              </p:nvSpPr>
              <p:spPr>
                <a:xfrm>
                  <a:off x="140154" y="1600200"/>
                  <a:ext cx="5738132" cy="7218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0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3</a:t>
                  </a:r>
                  <a:r>
                    <a:rPr lang="en-GB" sz="4000" b="1" noProof="0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00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GB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7BFBF07-AF7C-7178-7091-A8B3CE6532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154" y="1600200"/>
                  <a:ext cx="5738132" cy="721801"/>
                </a:xfrm>
                <a:prstGeom prst="rect">
                  <a:avLst/>
                </a:prstGeom>
                <a:blipFill>
                  <a:blip r:embed="rId10"/>
                  <a:stretch>
                    <a:fillRect l="-3826" t="-13559" b="-355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C4E4285-571A-29A8-80A0-6E96C523F1C4}"/>
                </a:ext>
              </a:extLst>
            </p:cNvPr>
            <p:cNvSpPr/>
            <p:nvPr/>
          </p:nvSpPr>
          <p:spPr>
            <a:xfrm>
              <a:off x="3005817" y="1670207"/>
              <a:ext cx="979715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94BEB48-A64B-A2BF-713F-2AA9D39AD0C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533" y="1249650"/>
            <a:ext cx="1011565" cy="101156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D90FD47-F745-81F5-D780-14D61542F3E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95" y="2527641"/>
            <a:ext cx="1011565" cy="101156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CCFB451-4FBF-3698-4424-BBBBC815433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122" y="3591157"/>
            <a:ext cx="1011565" cy="101156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9A133CD-BEFC-3597-DB19-75FD4BB2BA1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593" y="1383658"/>
            <a:ext cx="1011565" cy="10115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662EB9E-447D-436B-3F7E-D408169B634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144" y="2445530"/>
            <a:ext cx="1011565" cy="10115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C4C5514-1262-4C11-8441-199867FB456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887" y="3642396"/>
            <a:ext cx="1011565" cy="101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771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622</Words>
  <Application>Microsoft Office PowerPoint</Application>
  <PresentationFormat>Widescreen</PresentationFormat>
  <Paragraphs>86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Cambria Math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21</cp:revision>
  <dcterms:created xsi:type="dcterms:W3CDTF">2023-08-22T00:04:23Z</dcterms:created>
  <dcterms:modified xsi:type="dcterms:W3CDTF">2025-01-11T23:16:12Z</dcterms:modified>
</cp:coreProperties>
</file>