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4"/>
  </p:notesMasterIdLst>
  <p:sldIdLst>
    <p:sldId id="280" r:id="rId4"/>
    <p:sldId id="278" r:id="rId5"/>
    <p:sldId id="258" r:id="rId6"/>
    <p:sldId id="273" r:id="rId7"/>
    <p:sldId id="274" r:id="rId8"/>
    <p:sldId id="275" r:id="rId9"/>
    <p:sldId id="279" r:id="rId10"/>
    <p:sldId id="276" r:id="rId11"/>
    <p:sldId id="277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>
        <p:scale>
          <a:sx n="94" d="100"/>
          <a:sy n="94" d="100"/>
        </p:scale>
        <p:origin x="-240" y="-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50" y="2129899"/>
            <a:ext cx="10363729" cy="147108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277" y="3886747"/>
            <a:ext cx="8535459" cy="1751541"/>
          </a:xfrm>
        </p:spPr>
        <p:txBody>
          <a:bodyPr/>
          <a:lstStyle>
            <a:lvl1pPr marL="0" indent="0" algn="ctr">
              <a:buNone/>
              <a:defRPr/>
            </a:lvl1pPr>
            <a:lvl2pPr marL="380814" indent="0" algn="ctr">
              <a:buNone/>
              <a:defRPr/>
            </a:lvl2pPr>
            <a:lvl3pPr marL="761628" indent="0" algn="ctr">
              <a:buNone/>
              <a:defRPr/>
            </a:lvl3pPr>
            <a:lvl4pPr marL="1142442" indent="0" algn="ctr">
              <a:buNone/>
              <a:defRPr/>
            </a:lvl4pPr>
            <a:lvl5pPr marL="1523255" indent="0" algn="ctr">
              <a:buNone/>
              <a:defRPr/>
            </a:lvl5pPr>
            <a:lvl6pPr marL="1904068" indent="0" algn="ctr">
              <a:buNone/>
              <a:defRPr/>
            </a:lvl6pPr>
            <a:lvl7pPr marL="2284881" indent="0" algn="ctr">
              <a:buNone/>
              <a:defRPr/>
            </a:lvl7pPr>
            <a:lvl8pPr marL="2665695" indent="0" algn="ctr">
              <a:buNone/>
              <a:defRPr/>
            </a:lvl8pPr>
            <a:lvl9pPr marL="304650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AF501-7DC3-4F73-84E1-D8B0FD337A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49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0FEF-1949-41A1-B3E5-7C86187E62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66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639"/>
            <a:ext cx="10363729" cy="1362604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451"/>
            <a:ext cx="10363729" cy="1500188"/>
          </a:xfrm>
        </p:spPr>
        <p:txBody>
          <a:bodyPr anchor="b"/>
          <a:lstStyle>
            <a:lvl1pPr marL="0" indent="0">
              <a:buNone/>
              <a:defRPr sz="1700"/>
            </a:lvl1pPr>
            <a:lvl2pPr marL="380814" indent="0">
              <a:buNone/>
              <a:defRPr sz="1500"/>
            </a:lvl2pPr>
            <a:lvl3pPr marL="761628" indent="0">
              <a:buNone/>
              <a:defRPr sz="1200"/>
            </a:lvl3pPr>
            <a:lvl4pPr marL="1142442" indent="0">
              <a:buNone/>
              <a:defRPr sz="1200"/>
            </a:lvl4pPr>
            <a:lvl5pPr marL="1523255" indent="0">
              <a:buNone/>
              <a:defRPr sz="1200"/>
            </a:lvl5pPr>
            <a:lvl6pPr marL="1904068" indent="0">
              <a:buNone/>
              <a:defRPr sz="1200"/>
            </a:lvl6pPr>
            <a:lvl7pPr marL="2284881" indent="0">
              <a:buNone/>
              <a:defRPr sz="1200"/>
            </a:lvl7pPr>
            <a:lvl8pPr marL="2665695" indent="0">
              <a:buNone/>
              <a:defRPr sz="1200"/>
            </a:lvl8pPr>
            <a:lvl9pPr marL="3046509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94575-1F75-4D2F-8D0E-5663A2115A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434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67" y="1600732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3" y="1600732"/>
            <a:ext cx="5422636" cy="45256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8DAEF-DF30-4589-B15C-CCB995BFAE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00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72" y="1534583"/>
            <a:ext cx="5386917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814" indent="0">
              <a:buNone/>
              <a:defRPr sz="1700" b="1"/>
            </a:lvl2pPr>
            <a:lvl3pPr marL="761628" indent="0">
              <a:buNone/>
              <a:defRPr sz="1500" b="1"/>
            </a:lvl3pPr>
            <a:lvl4pPr marL="1142442" indent="0">
              <a:buNone/>
              <a:defRPr sz="1200" b="1"/>
            </a:lvl4pPr>
            <a:lvl5pPr marL="1523255" indent="0">
              <a:buNone/>
              <a:defRPr sz="1200" b="1"/>
            </a:lvl5pPr>
            <a:lvl6pPr marL="1904068" indent="0">
              <a:buNone/>
              <a:defRPr sz="1200" b="1"/>
            </a:lvl6pPr>
            <a:lvl7pPr marL="2284881" indent="0">
              <a:buNone/>
              <a:defRPr sz="1200" b="1"/>
            </a:lvl7pPr>
            <a:lvl8pPr marL="2665695" indent="0">
              <a:buNone/>
              <a:defRPr sz="1200" b="1"/>
            </a:lvl8pPr>
            <a:lvl9pPr marL="304650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72" y="2174879"/>
            <a:ext cx="5386917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814" indent="0">
              <a:buNone/>
              <a:defRPr sz="1700" b="1"/>
            </a:lvl2pPr>
            <a:lvl3pPr marL="761628" indent="0">
              <a:buNone/>
              <a:defRPr sz="1500" b="1"/>
            </a:lvl3pPr>
            <a:lvl4pPr marL="1142442" indent="0">
              <a:buNone/>
              <a:defRPr sz="1200" b="1"/>
            </a:lvl4pPr>
            <a:lvl5pPr marL="1523255" indent="0">
              <a:buNone/>
              <a:defRPr sz="1200" b="1"/>
            </a:lvl5pPr>
            <a:lvl6pPr marL="1904068" indent="0">
              <a:buNone/>
              <a:defRPr sz="1200" b="1"/>
            </a:lvl6pPr>
            <a:lvl7pPr marL="2284881" indent="0">
              <a:buNone/>
              <a:defRPr sz="1200" b="1"/>
            </a:lvl7pPr>
            <a:lvl8pPr marL="2665695" indent="0">
              <a:buNone/>
              <a:defRPr sz="1200" b="1"/>
            </a:lvl8pPr>
            <a:lvl9pPr marL="3046509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79"/>
            <a:ext cx="5388240" cy="3951553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245C8-90A9-4725-80F7-920A281A9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280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8F4FC-49C3-4B05-B7CC-0A6C7D8DF5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98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7CA4B-37BD-4E9D-ABA9-720335D1C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2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7" y="272523"/>
            <a:ext cx="4011084" cy="1162844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73" y="272537"/>
            <a:ext cx="6815667" cy="5853907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67" y="1435365"/>
            <a:ext cx="4011084" cy="4691064"/>
          </a:xfrm>
        </p:spPr>
        <p:txBody>
          <a:bodyPr/>
          <a:lstStyle>
            <a:lvl1pPr marL="0" indent="0">
              <a:buNone/>
              <a:defRPr sz="1200"/>
            </a:lvl1pPr>
            <a:lvl2pPr marL="380814" indent="0">
              <a:buNone/>
              <a:defRPr sz="1100"/>
            </a:lvl2pPr>
            <a:lvl3pPr marL="761628" indent="0">
              <a:buNone/>
              <a:defRPr sz="800"/>
            </a:lvl3pPr>
            <a:lvl4pPr marL="1142442" indent="0">
              <a:buNone/>
              <a:defRPr sz="800"/>
            </a:lvl4pPr>
            <a:lvl5pPr marL="1523255" indent="0">
              <a:buNone/>
              <a:defRPr sz="800"/>
            </a:lvl5pPr>
            <a:lvl6pPr marL="1904068" indent="0">
              <a:buNone/>
              <a:defRPr sz="800"/>
            </a:lvl6pPr>
            <a:lvl7pPr marL="2284881" indent="0">
              <a:buNone/>
              <a:defRPr sz="800"/>
            </a:lvl7pPr>
            <a:lvl8pPr marL="2665695" indent="0">
              <a:buNone/>
              <a:defRPr sz="800"/>
            </a:lvl8pPr>
            <a:lvl9pPr marL="30465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464D1-A7E1-4DF3-B774-EEF56777E8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75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204" y="4800865"/>
            <a:ext cx="7315729" cy="566208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204" y="612530"/>
            <a:ext cx="7315729" cy="4115593"/>
          </a:xfrm>
        </p:spPr>
        <p:txBody>
          <a:bodyPr/>
          <a:lstStyle>
            <a:lvl1pPr marL="0" indent="0">
              <a:buNone/>
              <a:defRPr sz="2700"/>
            </a:lvl1pPr>
            <a:lvl2pPr marL="380814" indent="0">
              <a:buNone/>
              <a:defRPr sz="2400"/>
            </a:lvl2pPr>
            <a:lvl3pPr marL="761628" indent="0">
              <a:buNone/>
              <a:defRPr sz="2000"/>
            </a:lvl3pPr>
            <a:lvl4pPr marL="1142442" indent="0">
              <a:buNone/>
              <a:defRPr sz="1700"/>
            </a:lvl4pPr>
            <a:lvl5pPr marL="1523255" indent="0">
              <a:buNone/>
              <a:defRPr sz="1700"/>
            </a:lvl5pPr>
            <a:lvl6pPr marL="1904068" indent="0">
              <a:buNone/>
              <a:defRPr sz="1700"/>
            </a:lvl6pPr>
            <a:lvl7pPr marL="2284881" indent="0">
              <a:buNone/>
              <a:defRPr sz="1700"/>
            </a:lvl7pPr>
            <a:lvl8pPr marL="2665695" indent="0">
              <a:buNone/>
              <a:defRPr sz="1700"/>
            </a:lvl8pPr>
            <a:lvl9pPr marL="3046509" indent="0">
              <a:buNone/>
              <a:defRPr sz="17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204" y="5367076"/>
            <a:ext cx="7315729" cy="805656"/>
          </a:xfrm>
        </p:spPr>
        <p:txBody>
          <a:bodyPr/>
          <a:lstStyle>
            <a:lvl1pPr marL="0" indent="0">
              <a:buNone/>
              <a:defRPr sz="1200"/>
            </a:lvl1pPr>
            <a:lvl2pPr marL="380814" indent="0">
              <a:buNone/>
              <a:defRPr sz="1100"/>
            </a:lvl2pPr>
            <a:lvl3pPr marL="761628" indent="0">
              <a:buNone/>
              <a:defRPr sz="800"/>
            </a:lvl3pPr>
            <a:lvl4pPr marL="1142442" indent="0">
              <a:buNone/>
              <a:defRPr sz="800"/>
            </a:lvl4pPr>
            <a:lvl5pPr marL="1523255" indent="0">
              <a:buNone/>
              <a:defRPr sz="800"/>
            </a:lvl5pPr>
            <a:lvl6pPr marL="1904068" indent="0">
              <a:buNone/>
              <a:defRPr sz="800"/>
            </a:lvl6pPr>
            <a:lvl7pPr marL="2284881" indent="0">
              <a:buNone/>
              <a:defRPr sz="800"/>
            </a:lvl7pPr>
            <a:lvl8pPr marL="2665695" indent="0">
              <a:buNone/>
              <a:defRPr sz="800"/>
            </a:lvl8pPr>
            <a:lvl9pPr marL="3046509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A8FB0-B3B7-4112-A802-A17915961C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10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7D4A6-5508-4D74-8BAA-0E7099F633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283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45" y="275184"/>
            <a:ext cx="2742407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7" y="275184"/>
            <a:ext cx="8102864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61742-7DE9-49BE-A269-283D375B6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57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881" y="275167"/>
            <a:ext cx="1097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799" tIns="54401" rIns="108799" bIns="544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881" y="1600732"/>
            <a:ext cx="10972271" cy="45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799" tIns="54401" rIns="108799" bIns="54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881" y="6245505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799" tIns="54401" rIns="108799" bIns="54401" numCol="1" anchor="t" anchorCtr="0" compatLnSpc="1">
            <a:prstTxWarp prst="textNoShape">
              <a:avLst/>
            </a:prstTxWarp>
          </a:bodyPr>
          <a:lstStyle>
            <a:lvl1pPr>
              <a:defRPr sz="1700">
                <a:latin typeface="Arial" charset="0"/>
              </a:defRPr>
            </a:lvl1pPr>
          </a:lstStyle>
          <a:p>
            <a:pPr defTabSz="121865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881" y="6245505"/>
            <a:ext cx="3860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799" tIns="54401" rIns="108799" bIns="54401" numCol="1" anchor="t" anchorCtr="0" compatLnSpc="1">
            <a:prstTxWarp prst="textNoShape">
              <a:avLst/>
            </a:prstTxWarp>
          </a:bodyPr>
          <a:lstStyle>
            <a:lvl1pPr algn="ctr">
              <a:defRPr sz="1700">
                <a:latin typeface="Arial" charset="0"/>
              </a:defRPr>
            </a:lvl1pPr>
          </a:lstStyle>
          <a:p>
            <a:pPr defTabSz="1218652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881" y="6245505"/>
            <a:ext cx="2844271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8799" tIns="54401" rIns="108799" bIns="54401" numCol="1" anchor="t" anchorCtr="0" compatLnSpc="1">
            <a:prstTxWarp prst="textNoShape">
              <a:avLst/>
            </a:prstTxWarp>
          </a:bodyPr>
          <a:lstStyle>
            <a:lvl1pPr algn="r">
              <a:defRPr sz="1700">
                <a:latin typeface="Arial" charset="0"/>
              </a:defRPr>
            </a:lvl1pPr>
          </a:lstStyle>
          <a:p>
            <a:pPr defTabSz="1218652" fontAlgn="base">
              <a:spcBef>
                <a:spcPct val="0"/>
              </a:spcBef>
              <a:spcAft>
                <a:spcPct val="0"/>
              </a:spcAft>
              <a:defRPr/>
            </a:pPr>
            <a:fld id="{272E484A-5D5F-455A-A162-4DAEA103B247}" type="slidenum">
              <a:rPr lang="en-US" smtClean="0">
                <a:solidFill>
                  <a:srgbClr val="000000"/>
                </a:solidFill>
              </a:rPr>
              <a:pPr defTabSz="121865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5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086951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6951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defTabSz="1086951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defTabSz="1086951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defTabSz="1086951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380814" algn="ctr" defTabSz="1088227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761628" algn="ctr" defTabSz="1088227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142442" algn="ctr" defTabSz="1088227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1523255" algn="ctr" defTabSz="1088227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7277" indent="-407277" algn="l" defTabSz="1086951" rtl="0" eaLnBrk="0" fontAlgn="base" hangingPunct="0">
        <a:spcBef>
          <a:spcPct val="20000"/>
        </a:spcBef>
        <a:spcAft>
          <a:spcPct val="0"/>
        </a:spcAft>
        <a:buChar char="•"/>
        <a:defRPr sz="3900">
          <a:solidFill>
            <a:schemeClr val="tx1"/>
          </a:solidFill>
          <a:latin typeface="+mn-lt"/>
          <a:ea typeface="+mn-ea"/>
          <a:cs typeface="+mn-cs"/>
        </a:defRPr>
      </a:lvl1pPr>
      <a:lvl2pPr marL="883313" indent="-339838" algn="l" defTabSz="1086951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59347" indent="-271077" algn="l" defTabSz="1086951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2823" indent="-271077" algn="l" defTabSz="1086951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6297" indent="-269753" algn="l" defTabSz="1086951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828332" indent="-271067" algn="l" defTabSz="1088227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209146" indent="-271067" algn="l" defTabSz="1088227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589960" indent="-271067" algn="l" defTabSz="1088227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970774" indent="-271067" algn="l" defTabSz="1088227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814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628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442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255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068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4881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695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6509" algn="l" defTabSz="761628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audio" Target="../media/media4.mp3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19.png"/><Relationship Id="rId4" Type="http://schemas.openxmlformats.org/officeDocument/2006/relationships/audio" Target="../media/media6.mp3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999" y="-485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7"/>
          <p:cNvSpPr>
            <a:spLocks noChangeArrowheads="1" noChangeShapeType="1" noTextEdit="1"/>
          </p:cNvSpPr>
          <p:nvPr/>
        </p:nvSpPr>
        <p:spPr bwMode="auto">
          <a:xfrm>
            <a:off x="698500" y="1270000"/>
            <a:ext cx="10668000" cy="4953000"/>
          </a:xfrm>
          <a:prstGeom prst="rect">
            <a:avLst/>
          </a:prstGeom>
        </p:spPr>
        <p:txBody>
          <a:bodyPr spcFirstLastPara="1" wrap="none" lIns="76164" tIns="38082" rIns="76164" bIns="38082" fromWordArt="1">
            <a:prstTxWarp prst="textArchUp">
              <a:avLst>
                <a:gd name="adj" fmla="val 10358412"/>
              </a:avLst>
            </a:prstTxWarp>
          </a:bodyPr>
          <a:lstStyle/>
          <a:p>
            <a:pPr algn="ctr" defTabSz="1218622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kern="10">
                <a:ln w="1270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tiết </a:t>
            </a:r>
          </a:p>
        </p:txBody>
      </p:sp>
      <p:pic>
        <p:nvPicPr>
          <p:cNvPr id="15365" name="Picture 10" descr="Notes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4953000"/>
            <a:ext cx="2133865" cy="16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4"/>
          <p:cNvSpPr txBox="1">
            <a:spLocks noChangeArrowheads="1"/>
          </p:cNvSpPr>
          <p:nvPr/>
        </p:nvSpPr>
        <p:spPr bwMode="auto">
          <a:xfrm>
            <a:off x="2336270" y="5943884"/>
            <a:ext cx="9449595" cy="62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796" tIns="54400" rIns="108796" bIns="54400">
            <a:spAutoFit/>
          </a:bodyPr>
          <a:lstStyle>
            <a:lvl1pPr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1306513" eaLnBrk="0" hangingPunct="0">
              <a:defRPr sz="2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3300" b="1">
                <a:solidFill>
                  <a:srgbClr val="009900"/>
                </a:solidFill>
                <a:latin typeface="Times New Roman" pitchFamily="18" charset="0"/>
              </a:rPr>
              <a:t>        GV thực hiện:TRẦN THỊ LOAN</a:t>
            </a:r>
            <a:endParaRPr lang="en-US" sz="3300" b="1" i="1">
              <a:solidFill>
                <a:srgbClr val="009900"/>
              </a:solidFill>
              <a:latin typeface="Times New Roman" pitchFamily="18" charset="0"/>
            </a:endParaRPr>
          </a:p>
        </p:txBody>
      </p:sp>
      <p:pic>
        <p:nvPicPr>
          <p:cNvPr id="15367" name="Picture 15" descr="Notes-02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3454" y="4540420"/>
            <a:ext cx="2235729" cy="159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WordArt 16"/>
          <p:cNvSpPr>
            <a:spLocks noChangeArrowheads="1" noChangeShapeType="1" noTextEdit="1"/>
          </p:cNvSpPr>
          <p:nvPr/>
        </p:nvSpPr>
        <p:spPr bwMode="auto">
          <a:xfrm>
            <a:off x="3873503" y="3302010"/>
            <a:ext cx="5295636" cy="131497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6164" tIns="38082" rIns="76164" bIns="3808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8622" fontAlgn="base">
              <a:spcBef>
                <a:spcPct val="0"/>
              </a:spcBef>
              <a:spcAft>
                <a:spcPct val="0"/>
              </a:spcAft>
            </a:pPr>
            <a:r>
              <a:rPr lang="en-US" sz="3100" b="1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</a:rPr>
              <a:t>AÂM NHAÏC LÔÙP </a:t>
            </a:r>
            <a:r>
              <a:rPr lang="en-US" sz="3100" b="1" kern="10" dirty="0" smtClean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</a:rPr>
              <a:t>3</a:t>
            </a:r>
            <a:endParaRPr lang="en-US" sz="3100" b="1" kern="10" dirty="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VNI-Souvir"/>
            </a:endParaRPr>
          </a:p>
        </p:txBody>
      </p:sp>
      <p:sp>
        <p:nvSpPr>
          <p:cNvPr id="15374" name="AutoShape 19"/>
          <p:cNvSpPr>
            <a:spLocks noChangeArrowheads="1"/>
          </p:cNvSpPr>
          <p:nvPr/>
        </p:nvSpPr>
        <p:spPr bwMode="auto">
          <a:xfrm>
            <a:off x="79265" y="129646"/>
            <a:ext cx="12065736" cy="6704542"/>
          </a:xfrm>
          <a:prstGeom prst="roundRect">
            <a:avLst>
              <a:gd name="adj" fmla="val 6097"/>
            </a:avLst>
          </a:prstGeom>
          <a:noFill/>
          <a:ln w="76200" cmpd="tri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04" tIns="45703" rIns="91404" bIns="45703" anchor="ctr"/>
          <a:lstStyle/>
          <a:p>
            <a:pPr defTabSz="1218622" fontAlgn="base">
              <a:spcBef>
                <a:spcPct val="0"/>
              </a:spcBef>
              <a:spcAft>
                <a:spcPct val="0"/>
              </a:spcAft>
            </a:pP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15373" name="WordArt 26"/>
          <p:cNvSpPr>
            <a:spLocks noChangeArrowheads="1" noChangeShapeType="1" noTextEdit="1"/>
          </p:cNvSpPr>
          <p:nvPr/>
        </p:nvSpPr>
        <p:spPr bwMode="auto">
          <a:xfrm>
            <a:off x="1587500" y="260648"/>
            <a:ext cx="9233814" cy="508000"/>
          </a:xfrm>
          <a:prstGeom prst="rect">
            <a:avLst/>
          </a:prstGeom>
        </p:spPr>
        <p:txBody>
          <a:bodyPr wrap="none" lIns="76164" tIns="38082" rIns="76164" bIns="3808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1218622" fontAlgn="base">
              <a:spcBef>
                <a:spcPct val="0"/>
              </a:spcBef>
              <a:spcAft>
                <a:spcPct val="0"/>
              </a:spcAft>
            </a:pPr>
            <a:r>
              <a:rPr lang="vi-VN" sz="3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</a:t>
            </a:r>
            <a:r>
              <a:rPr lang="en-US" sz="3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vi-VN" sz="31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XUÂN YÊN</a:t>
            </a:r>
            <a:endParaRPr lang="en-US" sz="31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3017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328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379" y="4017123"/>
            <a:ext cx="3792391" cy="25793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29330" y="260833"/>
            <a:ext cx="62903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Thứ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5 ngày 2 tháng 1 năm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3200" u="sng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  <a:r>
              <a:rPr lang="en-US" sz="3200" noProof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Ôn tập cuối học kỳ 1</a:t>
            </a:r>
            <a:endParaRPr lang="en-US" sz="3200" noProof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9554"/>
            <a:ext cx="12192000" cy="9184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17123"/>
            <a:ext cx="7946378" cy="23816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70104"/>
            <a:ext cx="4815850" cy="11490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63" y="530218"/>
            <a:ext cx="3158108" cy="348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88888" y="343238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465585"/>
            <a:ext cx="6105156" cy="2705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8888" y="996744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 nhạc cụ gõ thể hiện hình tiết tấu theo cặp đôi, nhóm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5013" y="152771"/>
            <a:ext cx="4641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to – nhỏ theo ý tưởng của nhóm.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23" y="739261"/>
            <a:ext cx="8385900" cy="304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9033" y="1229978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3014" y="2237006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3014" y="3088887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56" y="735509"/>
            <a:ext cx="8385900" cy="3049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0041" y="145267"/>
            <a:ext cx="6085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hợp các nhạc cụ gõ đồng thời 3 mẫu tiết tấu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27592" y="661747"/>
            <a:ext cx="107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3" y="2104074"/>
            <a:ext cx="539497" cy="405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23" y="1013738"/>
            <a:ext cx="726133" cy="77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77" y="2988421"/>
            <a:ext cx="562905" cy="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76" cy="947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pic>
        <p:nvPicPr>
          <p:cNvPr id="12" name="Suối Đàn T'Rưng hòa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57600" y="2659934"/>
            <a:ext cx="975654" cy="609600"/>
          </a:xfrm>
          <a:prstGeom prst="rect">
            <a:avLst/>
          </a:prstGeom>
        </p:spPr>
      </p:pic>
      <p:pic>
        <p:nvPicPr>
          <p:cNvPr id="13" name="NGHE NHAC NOI TROG L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8602" y="2659934"/>
            <a:ext cx="74651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1097" y="1996069"/>
            <a:ext cx="396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Suối đàn t’rưng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9449" y="1996069"/>
            <a:ext cx="501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Nổi trống lên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03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quý thầy cô mạnh khỏe</a:t>
            </a:r>
          </a:p>
          <a:p>
            <a:pPr>
              <a:defRPr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95" y="2252086"/>
            <a:ext cx="4845951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3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4929"/>
            <a:ext cx="3356517" cy="196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521" cy="128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495555"/>
            <a:ext cx="7419278" cy="2615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5" y="3839735"/>
            <a:ext cx="8067559" cy="3018265"/>
          </a:xfrm>
          <a:prstGeom prst="rect">
            <a:avLst/>
          </a:prstGeom>
        </p:spPr>
      </p:pic>
      <p:pic>
        <p:nvPicPr>
          <p:cNvPr id="1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2545" y="3839735"/>
            <a:ext cx="609600" cy="609600"/>
          </a:xfrm>
          <a:prstGeom prst="rect">
            <a:avLst/>
          </a:prstGeom>
        </p:spPr>
      </p:pic>
      <p:pic>
        <p:nvPicPr>
          <p:cNvPr id="19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5885" y="3111189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31727" y="-27665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18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49" cy="6864240"/>
          </a:xfrm>
          <a:prstGeom prst="rect">
            <a:avLst/>
          </a:prstGeom>
        </p:spPr>
      </p:pic>
      <p:pic>
        <p:nvPicPr>
          <p:cNvPr id="4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6726" y="555626"/>
            <a:ext cx="609600" cy="609600"/>
          </a:xfrm>
          <a:prstGeom prst="rect">
            <a:avLst/>
          </a:prstGeom>
        </p:spPr>
      </p:pic>
      <p:pic>
        <p:nvPicPr>
          <p:cNvPr id="5" name="VUI DEN TRUOG BEAT 2 L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7245" y="860426"/>
            <a:ext cx="609600" cy="609600"/>
          </a:xfrm>
          <a:prstGeom prst="rect">
            <a:avLst/>
          </a:prstGeom>
        </p:spPr>
      </p:pic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0425" y="125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137</Words>
  <Application>Microsoft Office PowerPoint</Application>
  <PresentationFormat>Custom</PresentationFormat>
  <Paragraphs>22</Paragraphs>
  <Slides>10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46</cp:revision>
  <dcterms:created xsi:type="dcterms:W3CDTF">2022-04-04T07:27:39Z</dcterms:created>
  <dcterms:modified xsi:type="dcterms:W3CDTF">2025-01-11T22:37:17Z</dcterms:modified>
</cp:coreProperties>
</file>