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7" r:id="rId4"/>
    <p:sldId id="453" r:id="rId5"/>
    <p:sldId id="454" r:id="rId6"/>
    <p:sldId id="455" r:id="rId7"/>
    <p:sldId id="456" r:id="rId8"/>
    <p:sldId id="2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12/1/2025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71</cp:revision>
  <dcterms:created xsi:type="dcterms:W3CDTF">2024-08-02T11:27:06Z</dcterms:created>
  <dcterms:modified xsi:type="dcterms:W3CDTF">2025-01-11T22:37:11Z</dcterms:modified>
</cp:coreProperties>
</file>