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57" r:id="rId4"/>
    <p:sldId id="314" r:id="rId5"/>
    <p:sldId id="315" r:id="rId6"/>
    <p:sldId id="316" r:id="rId7"/>
    <p:sldId id="317" r:id="rId8"/>
    <p:sldId id="318" r:id="rId9"/>
    <p:sldId id="256" r:id="rId10"/>
    <p:sldId id="289" r:id="rId11"/>
    <p:sldId id="290" r:id="rId12"/>
    <p:sldId id="291" r:id="rId13"/>
    <p:sldId id="307" r:id="rId14"/>
    <p:sldId id="319" r:id="rId15"/>
    <p:sldId id="320" r:id="rId16"/>
    <p:sldId id="321" r:id="rId17"/>
    <p:sldId id="313" r:id="rId18"/>
    <p:sldId id="297" r:id="rId19"/>
    <p:sldId id="322" r:id="rId20"/>
    <p:sldId id="323" r:id="rId21"/>
    <p:sldId id="301" r:id="rId22"/>
    <p:sldId id="327" r:id="rId23"/>
    <p:sldId id="326" r:id="rId24"/>
    <p:sldId id="324" r:id="rId25"/>
    <p:sldId id="325" r:id="rId26"/>
    <p:sldId id="304" r:id="rId27"/>
    <p:sldId id="44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varScale="1">
        <p:scale>
          <a:sx n="82" d="100"/>
          <a:sy n="82" d="100"/>
        </p:scale>
        <p:origin x="7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7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7</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13</a:t>
            </a:fld>
            <a:endParaRPr lang="en-US"/>
          </a:p>
        </p:txBody>
      </p:sp>
    </p:spTree>
    <p:extLst>
      <p:ext uri="{BB962C8B-B14F-4D97-AF65-F5344CB8AC3E}">
        <p14:creationId xmlns:p14="http://schemas.microsoft.com/office/powerpoint/2010/main" val="327996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7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3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4416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7262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29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747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542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1801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9726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5141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394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9381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031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12/1/2025</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12/1/2025</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97260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8.sv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AA117E5-E753-D2DD-8574-F00F51F283CC}"/>
              </a:ext>
            </a:extLst>
          </p:cNvPr>
          <p:cNvPicPr>
            <a:picLocks noChangeAspect="1"/>
          </p:cNvPicPr>
          <p:nvPr/>
        </p:nvPicPr>
        <p:blipFill>
          <a:blip r:embed="rId4"/>
          <a:stretch>
            <a:fillRect/>
          </a:stretch>
        </p:blipFill>
        <p:spPr>
          <a:xfrm>
            <a:off x="516343" y="2265066"/>
            <a:ext cx="11080464" cy="2764133"/>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a:extLst>
              <a:ext uri="{FF2B5EF4-FFF2-40B4-BE49-F238E27FC236}">
                <a16:creationId xmlns:a16="http://schemas.microsoft.com/office/drawing/2014/main" id="{36E86D4A-4E37-559C-B719-4260B748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a:extLst>
              <a:ext uri="{FF2B5EF4-FFF2-40B4-BE49-F238E27FC236}">
                <a16:creationId xmlns:a16="http://schemas.microsoft.com/office/drawing/2014/main" id="{C8B30FA6-159A-51C7-2CE6-59AE9596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a:extLst>
              <a:ext uri="{FF2B5EF4-FFF2-40B4-BE49-F238E27FC236}">
                <a16:creationId xmlns:a16="http://schemas.microsoft.com/office/drawing/2014/main" id="{B8D75B43-EBD6-AA0F-9E92-D428E546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9BF263-7C33-AE1F-A048-9B40860CAB68}"/>
              </a:ext>
            </a:extLst>
          </p:cNvPr>
          <p:cNvPicPr>
            <a:picLocks noChangeAspect="1"/>
          </p:cNvPicPr>
          <p:nvPr/>
        </p:nvPicPr>
        <p:blipFill>
          <a:blip r:embed="rId4"/>
          <a:stretch>
            <a:fillRect/>
          </a:stretch>
        </p:blipFill>
        <p:spPr>
          <a:xfrm>
            <a:off x="5631267" y="2860159"/>
            <a:ext cx="5814903" cy="2832358"/>
          </a:xfrm>
          <a:prstGeom prst="rect">
            <a:avLst/>
          </a:prstGeom>
        </p:spPr>
      </p:pic>
    </p:spTree>
    <p:extLst>
      <p:ext uri="{BB962C8B-B14F-4D97-AF65-F5344CB8AC3E}">
        <p14:creationId xmlns:p14="http://schemas.microsoft.com/office/powerpoint/2010/main" val="343790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p>
          </p:txBody>
        </p:sp>
      </p:grpSp>
      <p:pic>
        <p:nvPicPr>
          <p:cNvPr id="13" name="Picture 12">
            <a:extLst>
              <a:ext uri="{FF2B5EF4-FFF2-40B4-BE49-F238E27FC236}">
                <a16:creationId xmlns:a16="http://schemas.microsoft.com/office/drawing/2014/main" id="{6EB55325-0FB1-31A2-2DCC-1CAFEF2CEAA9}"/>
              </a:ext>
            </a:extLst>
          </p:cNvPr>
          <p:cNvPicPr>
            <a:picLocks noChangeAspect="1"/>
          </p:cNvPicPr>
          <p:nvPr/>
        </p:nvPicPr>
        <p:blipFill>
          <a:blip r:embed="rId4"/>
          <a:stretch>
            <a:fillRect/>
          </a:stretch>
        </p:blipFill>
        <p:spPr>
          <a:xfrm>
            <a:off x="2360428" y="1360019"/>
            <a:ext cx="7438250" cy="5125841"/>
          </a:xfrm>
          <a:prstGeom prst="rect">
            <a:avLst/>
          </a:prstGeom>
        </p:spPr>
      </p:pic>
    </p:spTree>
    <p:extLst>
      <p:ext uri="{BB962C8B-B14F-4D97-AF65-F5344CB8AC3E}">
        <p14:creationId xmlns:p14="http://schemas.microsoft.com/office/powerpoint/2010/main" val="340187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ơn Tinh Thủy Tinh  Ngữ Văn 6_720p">
            <a:hlinkClick r:id="" action="ppaction://media"/>
            <a:extLst>
              <a:ext uri="{FF2B5EF4-FFF2-40B4-BE49-F238E27FC236}">
                <a16:creationId xmlns:a16="http://schemas.microsoft.com/office/drawing/2014/main" id="{B71D7B51-AF04-78C7-F844-517764CC3A1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5406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291383"/>
            <a:ext cx="9382125" cy="3539430"/>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Tích Bánh Chưng Bánh Dày  Việt Sử Truyện_v720P">
            <a:hlinkClick r:id="" action="ppaction://media"/>
            <a:extLst>
              <a:ext uri="{FF2B5EF4-FFF2-40B4-BE49-F238E27FC236}">
                <a16:creationId xmlns:a16="http://schemas.microsoft.com/office/drawing/2014/main" id="{CB96418A-196A-3BE1-CE5E-BA2E1C0ABB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594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30530" y="431165"/>
            <a:ext cx="11639550" cy="5299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28E8BAA4-6D6D-5213-F8E1-B8CE538F811B}"/>
              </a:ext>
            </a:extLst>
          </p:cNvPr>
          <p:cNvPicPr>
            <a:picLocks noChangeAspect="1"/>
          </p:cNvPicPr>
          <p:nvPr/>
        </p:nvPicPr>
        <p:blipFill>
          <a:blip r:embed="rId6"/>
          <a:stretch>
            <a:fillRect/>
          </a:stretch>
        </p:blipFill>
        <p:spPr>
          <a:xfrm>
            <a:off x="987109" y="1548247"/>
            <a:ext cx="10217782" cy="3151905"/>
          </a:xfrm>
          <a:prstGeom prst="rect">
            <a:avLst/>
          </a:prstGeom>
        </p:spPr>
      </p:pic>
    </p:spTree>
    <p:extLst>
      <p:ext uri="{BB962C8B-B14F-4D97-AF65-F5344CB8AC3E}">
        <p14:creationId xmlns:p14="http://schemas.microsoft.com/office/powerpoint/2010/main" val="6255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279197"/>
            <a:chOff x="1370858" y="952500"/>
            <a:chExt cx="4163167" cy="871556"/>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103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Khu di tích Đền Hùng: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66672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47008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50" name="Picture 2" descr="Truyện cổ tích: Sự tích bánh chưng, bánh dày">
            <a:extLst>
              <a:ext uri="{FF2B5EF4-FFF2-40B4-BE49-F238E27FC236}">
                <a16:creationId xmlns:a16="http://schemas.microsoft.com/office/drawing/2014/main" id="{1F078A85-C311-CFAD-F9F7-E58884023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060" y="438149"/>
            <a:ext cx="8506460" cy="482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98034F-12C7-0C9E-5A00-3519A70E0DFA}"/>
              </a:ext>
            </a:extLst>
          </p:cNvPr>
          <p:cNvGrpSpPr/>
          <p:nvPr/>
        </p:nvGrpSpPr>
        <p:grpSpPr>
          <a:xfrm>
            <a:off x="1624858" y="5443221"/>
            <a:ext cx="981149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344056"/>
            </a:xfrm>
            <a:prstGeom prst="rect">
              <a:avLst/>
            </a:prstGeom>
            <a:noFill/>
          </p:spPr>
          <p:txBody>
            <a:bodyPr wrap="square">
              <a:spAutoFit/>
            </a:bodyPr>
            <a:lstStyle/>
            <a:p>
              <a:pPr lvl="0" algn="ct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tích</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chưng</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giầy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2386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4337578" y="5494021"/>
            <a:ext cx="467434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074" name="Picture 2" descr="Truyện cổ tích: Thánh Gióng (Truyền thuyết Phù Đổng Thiên Vương)">
            <a:extLst>
              <a:ext uri="{FF2B5EF4-FFF2-40B4-BE49-F238E27FC236}">
                <a16:creationId xmlns:a16="http://schemas.microsoft.com/office/drawing/2014/main" id="{A18DD906-DCF3-4958-1CB2-24DC11A5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020" y="431483"/>
            <a:ext cx="7249980" cy="48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3505200" y="5392421"/>
            <a:ext cx="579120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cau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098" name="Picture 2" descr="Truyện cổ tích: Sự tích trầu cau">
            <a:extLst>
              <a:ext uri="{FF2B5EF4-FFF2-40B4-BE49-F238E27FC236}">
                <a16:creationId xmlns:a16="http://schemas.microsoft.com/office/drawing/2014/main" id="{CAFCB9DB-A96E-66BB-7E51-BD7674CE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140" y="569278"/>
            <a:ext cx="7094220" cy="455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2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2194560" y="5433061"/>
            <a:ext cx="705104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Thuỷ</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a:t>
              </a:r>
            </a:p>
          </p:txBody>
        </p:sp>
      </p:grpSp>
      <p:pic>
        <p:nvPicPr>
          <p:cNvPr id="5122" name="Picture 2" descr="Truyện cổ tích: Sơn Tinh - Thủy Tinh và bài học ý nghĩa cho trẻ">
            <a:extLst>
              <a:ext uri="{FF2B5EF4-FFF2-40B4-BE49-F238E27FC236}">
                <a16:creationId xmlns:a16="http://schemas.microsoft.com/office/drawing/2014/main" id="{00033D26-5FEA-BEEB-8669-25BCD299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460" y="456248"/>
            <a:ext cx="7327900" cy="46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95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308324"/>
          </a:xfrm>
          <a:prstGeom prst="rect">
            <a:avLst/>
          </a:prstGeom>
          <a:noFill/>
        </p:spPr>
        <p:txBody>
          <a:bodyPr wrap="square" rtlCol="0">
            <a:spAutoFit/>
          </a:bodyPr>
          <a:lstStyle/>
          <a:p>
            <a:pPr algn="ctr" defTabSz="609630"/>
            <a:r>
              <a:rPr lang="vi-VN" sz="4800" b="1" dirty="0">
                <a:solidFill>
                  <a:prstClr val="black"/>
                </a:solidFill>
                <a:latin typeface="Cambria" panose="02040503050406030204" pitchFamily="18" charset="0"/>
                <a:ea typeface="Cambria" panose="02040503050406030204" pitchFamily="18" charset="0"/>
              </a:rPr>
              <a:t>Hoạt động 2. Tìm hiểu về đời sống kinh tế của cư dân Văn</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Lang, Âu Lạc</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 name="TextBox 1">
            <a:extLst>
              <a:ext uri="{FF2B5EF4-FFF2-40B4-BE49-F238E27FC236}">
                <a16:creationId xmlns:a16="http://schemas.microsoft.com/office/drawing/2014/main" id="{A9F76561-12EF-6BD5-75E7-1A3533B208C7}"/>
              </a:ext>
            </a:extLst>
          </p:cNvPr>
          <p:cNvSpPr txBox="1"/>
          <p:nvPr/>
        </p:nvSpPr>
        <p:spPr>
          <a:xfrm>
            <a:off x="1857838" y="5242880"/>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722</Words>
  <Application>Microsoft Office PowerPoint</Application>
  <PresentationFormat>Widescreen</PresentationFormat>
  <Paragraphs>33</Paragraphs>
  <Slides>25</Slides>
  <Notes>9</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等线</vt:lpstr>
      <vt:lpstr>等线 Light</vt:lpstr>
      <vt:lpstr>Arial</vt:lpstr>
      <vt:lpstr>Calibri</vt:lpstr>
      <vt:lpstr>Calibri Light</vt:lpstr>
      <vt:lpstr>Cambria</vt:lpstr>
      <vt:lpstr>DFPOP1-W9</vt:lpstr>
      <vt:lpstr>Times New Roman</vt:lpstr>
      <vt:lpstr>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2024-08-02T11:27:06Z</dcterms:created>
  <dcterms:modified xsi:type="dcterms:W3CDTF">2025-01-11T22:31:32Z</dcterms:modified>
</cp:coreProperties>
</file>