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20" r:id="rId2"/>
    <p:sldMasterId id="2147483732" r:id="rId3"/>
  </p:sldMasterIdLst>
  <p:notesMasterIdLst>
    <p:notesMasterId r:id="rId16"/>
  </p:notesMasterIdLst>
  <p:sldIdLst>
    <p:sldId id="601" r:id="rId4"/>
    <p:sldId id="543" r:id="rId5"/>
    <p:sldId id="574" r:id="rId6"/>
    <p:sldId id="542" r:id="rId7"/>
    <p:sldId id="557" r:id="rId8"/>
    <p:sldId id="570" r:id="rId9"/>
    <p:sldId id="587" r:id="rId10"/>
    <p:sldId id="567" r:id="rId11"/>
    <p:sldId id="588" r:id="rId12"/>
    <p:sldId id="600" r:id="rId13"/>
    <p:sldId id="575" r:id="rId14"/>
    <p:sldId id="602" r:id="rId15"/>
  </p:sldIdLst>
  <p:sldSz cx="12192000" cy="6858000"/>
  <p:notesSz cx="6858000" cy="9144000"/>
  <p:custDataLst>
    <p:tags r:id="rId1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FF0000"/>
    <a:srgbClr val="66FF66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 varScale="1">
        <p:scale>
          <a:sx n="83" d="100"/>
          <a:sy n="83" d="100"/>
        </p:scale>
        <p:origin x="-427" y="-77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36609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345671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388092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679598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496868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104894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853013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819307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910559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998382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196900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4CB0AE-C9E2-41CE-97F4-50EB2BE312E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3919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14FF7B-3F94-49B5-A942-94AEFAB44A8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0974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40"/>
            <a:ext cx="1051560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6"/>
            <a:ext cx="1051560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0A4C4B-960B-41FC-B830-2404F870375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0472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555984-01A1-49D9-9CBC-83852DAB937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1981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365126"/>
            <a:ext cx="10515600" cy="1325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21" y="1681163"/>
            <a:ext cx="515831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21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8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1446AD-76A4-4970-BAE0-65B6103E0AD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3994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4C805F-E4A8-4DBD-83F0-2C46A393753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4637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9A930E-3563-4149-AFFB-F8DC5124F43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551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199"/>
            <a:ext cx="3932767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8" y="987428"/>
            <a:ext cx="617220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3"/>
            <a:ext cx="3932767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C70EF8-060C-44AF-8A60-6A7597E7B54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4580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199"/>
            <a:ext cx="3932767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8" y="987428"/>
            <a:ext cx="617220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3"/>
            <a:ext cx="3932767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129771-132A-489D-BAB0-F1DE46F1DA0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0103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3D3E75-6BDD-41B0-B919-2D6A64C3C42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1876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39"/>
            <a:ext cx="2743200" cy="58515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39EBA5-F060-423B-A896-40118B51678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5976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80236B-D409-41BE-96CF-AF7827A75B1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5813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3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1F56D7-8F04-480A-99D0-61A28399E68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447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defTabSz="914400"/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12/21/2023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defTabSz="914400"/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079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0306" y="274638"/>
            <a:ext cx="1097138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0306" y="1600201"/>
            <a:ext cx="1097138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0306" y="6245225"/>
            <a:ext cx="2843389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6306" y="6245225"/>
            <a:ext cx="3859389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8306" y="6245225"/>
            <a:ext cx="2843389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panose="020B0604020202020204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7AAACA46-EB1D-4307-AA98-55E184C6A9EB}" type="slidenum">
              <a:rPr lang="en-US" altLang="en-US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188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9.png"/><Relationship Id="rId7" Type="http://schemas.openxmlformats.org/officeDocument/2006/relationships/image" Target="../media/image1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microsoft.com/office/2007/relationships/hdphoto" Target="../media/hdphoto2.wdp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9.png"/><Relationship Id="rId7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2.wdp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4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  <p:sp>
        <p:nvSpPr>
          <p:cNvPr id="151" name="Rectangles 150"/>
          <p:cNvSpPr/>
          <p:nvPr/>
        </p:nvSpPr>
        <p:spPr>
          <a:xfrm>
            <a:off x="3431704" y="2276872"/>
            <a:ext cx="5022209" cy="830997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 defTabSz="914400"/>
            <a:r>
              <a:rPr lang="en-US" altLang="zh-CN" sz="48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 NHẠC LỚP </a:t>
            </a:r>
            <a:r>
              <a:rPr lang="en-US" altLang="zh-CN" sz="48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altLang="en-US" sz="4800" b="1" dirty="0">
              <a:solidFill>
                <a:srgbClr val="C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44890" y="4781550"/>
            <a:ext cx="1923415" cy="19234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-57150" y="274955"/>
            <a:ext cx="2436495" cy="1186815"/>
          </a:xfrm>
          <a:prstGeom prst="rect">
            <a:avLst/>
          </a:prstGeom>
        </p:spPr>
      </p:pic>
      <p:sp>
        <p:nvSpPr>
          <p:cNvPr id="8" name="Text Box 10">
            <a:extLst>
              <a:ext uri="{FF2B5EF4-FFF2-40B4-BE49-F238E27FC236}">
                <a16:creationId xmlns="" xmlns:a16="http://schemas.microsoft.com/office/drawing/2014/main" id="{7A902D26-5B6D-4408-A767-36CA312C3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9345" y="980728"/>
            <a:ext cx="7029023" cy="71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 b="1" dirty="0" smtClean="0">
                <a:solidFill>
                  <a:srgbClr val="1713CB"/>
                </a:solidFill>
                <a:cs typeface="Times New Roman" pitchFamily="18" charset="0"/>
              </a:rPr>
              <a:t>TRƯỜNG TH XUÂN YÊN</a:t>
            </a:r>
            <a:endParaRPr lang="en-US" sz="4000" b="1" dirty="0">
              <a:solidFill>
                <a:srgbClr val="1713CB"/>
              </a:solidFill>
              <a:cs typeface="Times New Roman" pitchFamily="18" charset="0"/>
            </a:endParaRPr>
          </a:p>
        </p:txBody>
      </p:sp>
      <p:sp>
        <p:nvSpPr>
          <p:cNvPr id="9" name="Rectangle 5">
            <a:extLst>
              <a:ext uri="{FF2B5EF4-FFF2-40B4-BE49-F238E27FC236}">
                <a16:creationId xmlns="" xmlns:a16="http://schemas.microsoft.com/office/drawing/2014/main" id="{408A1F89-1728-591D-1266-371CD4C0CF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7848" y="3645024"/>
            <a:ext cx="427947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r>
              <a:rPr lang="en-US" sz="2800" b="1" dirty="0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GV: Trần Thị Loan</a:t>
            </a:r>
            <a:endParaRPr lang="en-US" sz="2800" b="1" dirty="0">
              <a:solidFill>
                <a:srgbClr val="1713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301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=""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95400" y="223429"/>
            <a:ext cx="2813560" cy="1405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911424" y="830345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NGHE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3B4FCFC-2676-174B-7D91-7FB5B92C00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07336" y="332656"/>
            <a:ext cx="5789264" cy="58802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7EEBE13A-9291-F854-7AA2-6DA8269A48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7368" y="1700808"/>
            <a:ext cx="5266549" cy="451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757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U E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97D5FCA-F1CF-A3F3-19C1-DEEC3B74BE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00" y="228262"/>
            <a:ext cx="11963896" cy="26966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76" y="3187520"/>
            <a:ext cx="11233248" cy="3014674"/>
          </a:xfrm>
          <a:prstGeom prst="rect">
            <a:avLst/>
          </a:prstGeom>
        </p:spPr>
      </p:pic>
      <p:sp>
        <p:nvSpPr>
          <p:cNvPr id="15" name="Text Box 10">
            <a:extLst>
              <a:ext uri="{FF2B5EF4-FFF2-40B4-BE49-F238E27FC236}">
                <a16:creationId xmlns="" xmlns:a16="http://schemas.microsoft.com/office/drawing/2014/main" id="{E831147B-70E6-B05F-6140-85AA26709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404" y="3908107"/>
            <a:ext cx="10729192" cy="157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4800" b="1" dirty="0">
                <a:solidFill>
                  <a:srgbClr val="FF0000"/>
                </a:solidFill>
                <a:latin typeface="Cambria" pitchFamily="18" charset="0"/>
              </a:rPr>
              <a:t>TỔ CHỨC CÁC HOẠT ĐỘNG</a:t>
            </a:r>
          </a:p>
          <a:p>
            <a:pPr algn="ctr" eaLnBrk="1" hangingPunct="1"/>
            <a:r>
              <a:rPr lang="en-US" sz="4800" b="1" dirty="0">
                <a:solidFill>
                  <a:srgbClr val="FF0000"/>
                </a:solidFill>
                <a:latin typeface="Cambria" pitchFamily="18" charset="0"/>
              </a:rPr>
              <a:t>VẬN DỤNG – SÁNG TẠO</a:t>
            </a: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408A1F89-1728-591D-1266-371CD4C0CF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4838" y="2295948"/>
            <a:ext cx="427947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4 – CHỦ ĐỀ 4</a:t>
            </a:r>
          </a:p>
        </p:txBody>
      </p:sp>
    </p:spTree>
    <p:extLst>
      <p:ext uri="{BB962C8B-B14F-4D97-AF65-F5344CB8AC3E}">
        <p14:creationId xmlns:p14="http://schemas.microsoft.com/office/powerpoint/2010/main" val="27459744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ext Box 10"/>
          <p:cNvSpPr txBox="1">
            <a:spLocks noChangeArrowheads="1"/>
          </p:cNvSpPr>
          <p:nvPr/>
        </p:nvSpPr>
        <p:spPr bwMode="auto">
          <a:xfrm>
            <a:off x="2107850" y="1341438"/>
            <a:ext cx="7748763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5400" b="1" dirty="0" smtClean="0">
                <a:solidFill>
                  <a:srgbClr val="1713CB"/>
                </a:solidFill>
              </a:rPr>
              <a:t>Kết thúc bài học</a:t>
            </a:r>
            <a:endParaRPr lang="en-US" altLang="en-US" sz="5400" b="1" dirty="0">
              <a:solidFill>
                <a:srgbClr val="1713CB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15874" y="0"/>
            <a:ext cx="121920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11270" name="Picture 9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668" y="3141666"/>
            <a:ext cx="2338917" cy="229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9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070" y="2924178"/>
            <a:ext cx="4376208" cy="254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2" name="Picture 9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6" y="2790828"/>
            <a:ext cx="4016374" cy="274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98629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1127448" y="476672"/>
            <a:ext cx="1000911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=""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=""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42596" y="-1068202"/>
              <a:ext cx="4068247" cy="974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eaLnBrk="1" hangingPunct="1"/>
              <a:r>
                <a:rPr lang="en-US" sz="6000" b="1" dirty="0">
                  <a:latin typeface="Cambria" pitchFamily="18" charset="0"/>
                  <a:cs typeface="Times New Roman" pitchFamily="18" charset="0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3173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8424C4B-A2E4-41CF-A86A-56D42E7DF9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DF9A53B-C068-4882-AA81-FC8419EF39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30" y="1052736"/>
            <a:ext cx="10801200" cy="527543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32552FD3-745D-518E-5F95-6F147205EDA5}"/>
              </a:ext>
            </a:extLst>
          </p:cNvPr>
          <p:cNvSpPr txBox="1"/>
          <p:nvPr/>
        </p:nvSpPr>
        <p:spPr>
          <a:xfrm>
            <a:off x="1271464" y="3143414"/>
            <a:ext cx="6912768" cy="675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Vận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“BODY PERCUSSION”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vi-VN" sz="2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13">
            <a:extLst>
              <a:ext uri="{FF2B5EF4-FFF2-40B4-BE49-F238E27FC236}">
                <a16:creationId xmlns="" xmlns:a16="http://schemas.microsoft.com/office/drawing/2014/main" id="{448ECD23-3B5B-644B-02D2-E1CD7ADFCC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" t="1076" r="41414" b="74462"/>
          <a:stretch/>
        </p:blipFill>
        <p:spPr bwMode="auto">
          <a:xfrm>
            <a:off x="1055440" y="363637"/>
            <a:ext cx="2592286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3104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12411489-1591-4F95-9756-F467808BD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=""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860956" y="1196752"/>
            <a:ext cx="1049162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10">
            <a:extLst>
              <a:ext uri="{FF2B5EF4-FFF2-40B4-BE49-F238E27FC236}">
                <a16:creationId xmlns="" xmlns:a16="http://schemas.microsoft.com/office/drawing/2014/main" id="{7A902D26-5B6D-4408-A767-36CA312C3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1444" y="3742174"/>
            <a:ext cx="10009112" cy="1450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4400" b="1" dirty="0">
                <a:solidFill>
                  <a:srgbClr val="FF0000"/>
                </a:solidFill>
                <a:latin typeface="Cambria" pitchFamily="18" charset="0"/>
              </a:rPr>
              <a:t>TỔ CHỨC CÁC HOẠT ĐỘNG</a:t>
            </a:r>
          </a:p>
          <a:p>
            <a:pPr algn="ctr" eaLnBrk="1" hangingPunct="1"/>
            <a:r>
              <a:rPr lang="en-US" sz="4400" b="1" dirty="0">
                <a:solidFill>
                  <a:srgbClr val="FF0000"/>
                </a:solidFill>
                <a:latin typeface="Cambria" pitchFamily="18" charset="0"/>
              </a:rPr>
              <a:t>VẬN DỤNG – SÁNG TẠO </a:t>
            </a:r>
          </a:p>
        </p:txBody>
      </p:sp>
      <p:pic>
        <p:nvPicPr>
          <p:cNvPr id="8" name="Picture 13">
            <a:extLst>
              <a:ext uri="{FF2B5EF4-FFF2-40B4-BE49-F238E27FC236}">
                <a16:creationId xmlns="" xmlns:a16="http://schemas.microsoft.com/office/drawing/2014/main" id="{B4CB904D-487E-7557-0FE5-9F490778F6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968831" y="332656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476672"/>
            <a:ext cx="1036915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=""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=""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21578" y="-1412360"/>
              <a:ext cx="4310284" cy="1857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000" b="1" dirty="0">
                  <a:latin typeface="Cambria" pitchFamily="18" charset="0"/>
                  <a:cs typeface="Times New Roman" pitchFamily="18" charset="0"/>
                </a:rPr>
                <a:t>NGHE VÀ VẬN ĐỘNG</a:t>
              </a:r>
            </a:p>
            <a:p>
              <a:pPr algn="ctr" eaLnBrk="1" hangingPunct="1"/>
              <a:r>
                <a:rPr lang="en-US" sz="4000" b="1" dirty="0">
                  <a:solidFill>
                    <a:srgbClr val="1713CB"/>
                  </a:solidFill>
                  <a:latin typeface="Cambria" pitchFamily="18" charset="0"/>
                  <a:cs typeface="Times New Roman" pitchFamily="18" charset="0"/>
                </a:rPr>
                <a:t>NHANH – CHẬM</a:t>
              </a:r>
            </a:p>
            <a:p>
              <a:pPr algn="ctr" eaLnBrk="1" hangingPunct="1"/>
              <a:r>
                <a:rPr lang="en-US" sz="4000" b="1" dirty="0">
                  <a:latin typeface="Cambria" pitchFamily="18" charset="0"/>
                  <a:cs typeface="Times New Roman" pitchFamily="18" charset="0"/>
                </a:rPr>
                <a:t>THEO GIAI ĐIỆU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90381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9574AF2-CBAD-4D09-B3AC-428D8ECCB2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76" y="3014906"/>
            <a:ext cx="11233248" cy="3187287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=""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8256240" y="223428"/>
            <a:ext cx="3134802" cy="162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8472264" y="913294"/>
            <a:ext cx="2597536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NGHE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7464AB66-9040-5746-B3EB-C4DDFA4C3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2" t="80162" r="4932" b="7523"/>
          <a:stretch>
            <a:fillRect/>
          </a:stretch>
        </p:blipFill>
        <p:spPr bwMode="auto">
          <a:xfrm>
            <a:off x="875420" y="3234018"/>
            <a:ext cx="10441160" cy="2710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602620F-F9D7-CA17-6C41-9008876083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472473"/>
            <a:ext cx="7056784" cy="228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902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DST-CHỦ-ĐỀ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476672"/>
            <a:ext cx="1036915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=""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=""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71478" y="-1687687"/>
              <a:ext cx="4410483" cy="2210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HÁT</a:t>
              </a:r>
            </a:p>
            <a:p>
              <a:pPr algn="ctr" eaLnBrk="1" hangingPunct="1"/>
              <a:r>
                <a:rPr lang="en-US" sz="3600" b="1" dirty="0">
                  <a:solidFill>
                    <a:srgbClr val="1713CB"/>
                  </a:solidFill>
                  <a:latin typeface="Cambria" pitchFamily="18" charset="0"/>
                  <a:cs typeface="Times New Roman" pitchFamily="18" charset="0"/>
                </a:rPr>
                <a:t>NỐI TIẾP – HOÀ GIỌNG</a:t>
              </a:r>
            </a:p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BÀI HÁT </a:t>
              </a:r>
              <a:r>
                <a:rPr lang="en-US" sz="3600" b="1" i="1" dirty="0">
                  <a:latin typeface="Cambria" pitchFamily="18" charset="0"/>
                  <a:cs typeface="Times New Roman" pitchFamily="18" charset="0"/>
                </a:rPr>
                <a:t>KHÚC NHẠC</a:t>
              </a:r>
            </a:p>
            <a:p>
              <a:pPr algn="ctr" eaLnBrk="1" hangingPunct="1"/>
              <a:r>
                <a:rPr lang="en-US" sz="3600" b="1" i="1" dirty="0">
                  <a:latin typeface="Cambria" pitchFamily="18" charset="0"/>
                  <a:cs typeface="Times New Roman" pitchFamily="18" charset="0"/>
                </a:rPr>
                <a:t>TRÊN NƯƠNG XA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770355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74670B91-1A88-A01F-388E-1E90C67060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40"/>
          <a:stretch/>
        </p:blipFill>
        <p:spPr>
          <a:xfrm flipV="1">
            <a:off x="6591102" y="234360"/>
            <a:ext cx="5162247" cy="1580057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=""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1487488" y="229797"/>
            <a:ext cx="2813560" cy="1326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1703512" y="758337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2050" name="Picture 4">
            <a:extLst>
              <a:ext uri="{FF2B5EF4-FFF2-40B4-BE49-F238E27FC236}">
                <a16:creationId xmlns="" xmlns:a16="http://schemas.microsoft.com/office/drawing/2014/main" id="{80E17CFF-2790-2DCC-632C-40ADB0D9E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lum contrast="4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76" t="11333" r="8206" b="61000"/>
          <a:stretch>
            <a:fillRect/>
          </a:stretch>
        </p:blipFill>
        <p:spPr bwMode="auto">
          <a:xfrm>
            <a:off x="438651" y="1640230"/>
            <a:ext cx="11277401" cy="4611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8005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KHÚC NHẠC TRÊN NƯƠNG X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476672"/>
            <a:ext cx="1036915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=""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=""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78716" y="-1618855"/>
              <a:ext cx="4196008" cy="2210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THỂ HIỆN ĐỘNG TÁC</a:t>
              </a:r>
            </a:p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RU EM THEO BÀI HÁT</a:t>
              </a:r>
            </a:p>
            <a:p>
              <a:pPr algn="ctr" eaLnBrk="1" hangingPunct="1"/>
              <a:r>
                <a:rPr lang="en-US" sz="3600" b="1" i="1" dirty="0">
                  <a:solidFill>
                    <a:srgbClr val="1713CB"/>
                  </a:solidFill>
                  <a:latin typeface="Cambria" pitchFamily="18" charset="0"/>
                  <a:cs typeface="Times New Roman" pitchFamily="18" charset="0"/>
                </a:rPr>
                <a:t>RU EM</a:t>
              </a:r>
            </a:p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DÂN CA XƠ - ĐĂNG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854292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9051</TotalTime>
  <Words>98</Words>
  <Application>Microsoft Office PowerPoint</Application>
  <PresentationFormat>Custom</PresentationFormat>
  <Paragraphs>25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Default Design</vt:lpstr>
      <vt:lpstr>1_Default Design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ADMIN</cp:lastModifiedBy>
  <cp:revision>640</cp:revision>
  <dcterms:created xsi:type="dcterms:W3CDTF">2010-04-30T18:19:48Z</dcterms:created>
  <dcterms:modified xsi:type="dcterms:W3CDTF">2023-12-21T13:58:30Z</dcterms:modified>
</cp:coreProperties>
</file>