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</p:sldMasterIdLst>
  <p:notesMasterIdLst>
    <p:notesMasterId r:id="rId25"/>
  </p:notesMasterIdLst>
  <p:sldIdLst>
    <p:sldId id="591" r:id="rId5"/>
    <p:sldId id="592" r:id="rId6"/>
    <p:sldId id="563" r:id="rId7"/>
    <p:sldId id="586" r:id="rId8"/>
    <p:sldId id="546" r:id="rId9"/>
    <p:sldId id="587" r:id="rId10"/>
    <p:sldId id="575" r:id="rId11"/>
    <p:sldId id="576" r:id="rId12"/>
    <p:sldId id="578" r:id="rId13"/>
    <p:sldId id="542" r:id="rId14"/>
    <p:sldId id="581" r:id="rId15"/>
    <p:sldId id="580" r:id="rId16"/>
    <p:sldId id="548" r:id="rId17"/>
    <p:sldId id="544" r:id="rId18"/>
    <p:sldId id="577" r:id="rId19"/>
    <p:sldId id="584" r:id="rId20"/>
    <p:sldId id="582" r:id="rId21"/>
    <p:sldId id="589" r:id="rId22"/>
    <p:sldId id="593" r:id="rId23"/>
    <p:sldId id="59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4" autoAdjust="0"/>
    <p:restoredTop sz="94660"/>
  </p:normalViewPr>
  <p:slideViewPr>
    <p:cSldViewPr>
      <p:cViewPr varScale="1">
        <p:scale>
          <a:sx n="79" d="100"/>
          <a:sy n="79" d="100"/>
        </p:scale>
        <p:origin x="-72" y="-41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464" indent="0" algn="ctr">
              <a:buNone/>
              <a:defRPr/>
            </a:lvl2pPr>
            <a:lvl3pPr marL="910921" indent="0" algn="ctr">
              <a:buNone/>
              <a:defRPr/>
            </a:lvl3pPr>
            <a:lvl4pPr marL="1366375" indent="0" algn="ctr">
              <a:buNone/>
              <a:defRPr/>
            </a:lvl4pPr>
            <a:lvl5pPr marL="1821837" indent="0" algn="ctr">
              <a:buNone/>
              <a:defRPr/>
            </a:lvl5pPr>
            <a:lvl6pPr marL="2277292" indent="0" algn="ctr">
              <a:buNone/>
              <a:defRPr/>
            </a:lvl6pPr>
            <a:lvl7pPr marL="2732752" indent="0" algn="ctr">
              <a:buNone/>
              <a:defRPr/>
            </a:lvl7pPr>
            <a:lvl8pPr marL="3188208" indent="0" algn="ctr">
              <a:buNone/>
              <a:defRPr/>
            </a:lvl8pPr>
            <a:lvl9pPr marL="36436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76C257-4F90-478C-A022-A48F1218E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91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6285A6-127D-4749-AD04-2A0FA4AA3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18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464" indent="0">
              <a:buNone/>
              <a:defRPr sz="1800"/>
            </a:lvl2pPr>
            <a:lvl3pPr marL="910921" indent="0">
              <a:buNone/>
              <a:defRPr sz="1600"/>
            </a:lvl3pPr>
            <a:lvl4pPr marL="1366375" indent="0">
              <a:buNone/>
              <a:defRPr sz="1400"/>
            </a:lvl4pPr>
            <a:lvl5pPr marL="1821837" indent="0">
              <a:buNone/>
              <a:defRPr sz="1400"/>
            </a:lvl5pPr>
            <a:lvl6pPr marL="2277292" indent="0">
              <a:buNone/>
              <a:defRPr sz="1400"/>
            </a:lvl6pPr>
            <a:lvl7pPr marL="2732752" indent="0">
              <a:buNone/>
              <a:defRPr sz="1400"/>
            </a:lvl7pPr>
            <a:lvl8pPr marL="3188208" indent="0">
              <a:buNone/>
              <a:defRPr sz="1400"/>
            </a:lvl8pPr>
            <a:lvl9pPr marL="36436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067AF7-D3E9-4025-8C3E-6CA5EC130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95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0E155D-38E3-426F-B099-CAEFCE0CD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2CAB5F-FC99-448D-AC3D-F75065B4F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1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DDA031-9878-499D-B3AA-FF08A85ED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26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266ACE-10AF-41CC-88F0-597D5FCC8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96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4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C35299-6C50-4DEB-8966-55AB79CED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15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804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464" indent="0">
              <a:buNone/>
              <a:defRPr sz="2800"/>
            </a:lvl2pPr>
            <a:lvl3pPr marL="910921" indent="0">
              <a:buNone/>
              <a:defRPr sz="2400"/>
            </a:lvl3pPr>
            <a:lvl4pPr marL="1366375" indent="0">
              <a:buNone/>
              <a:defRPr sz="2000"/>
            </a:lvl4pPr>
            <a:lvl5pPr marL="1821837" indent="0">
              <a:buNone/>
              <a:defRPr sz="2000"/>
            </a:lvl5pPr>
            <a:lvl6pPr marL="2277292" indent="0">
              <a:buNone/>
              <a:defRPr sz="2000"/>
            </a:lvl6pPr>
            <a:lvl7pPr marL="2732752" indent="0">
              <a:buNone/>
              <a:defRPr sz="2000"/>
            </a:lvl7pPr>
            <a:lvl8pPr marL="3188208" indent="0">
              <a:buNone/>
              <a:defRPr sz="2000"/>
            </a:lvl8pPr>
            <a:lvl9pPr marL="364367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185A234-E54A-44F7-A288-D4D2894A7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09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5639A2-455B-4668-9280-99CDC952B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80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068BFE-264A-47B3-BF56-C5186DA0D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91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41" y="2129899"/>
            <a:ext cx="10363729" cy="14710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73" y="3886731"/>
            <a:ext cx="8535459" cy="1751541"/>
          </a:xfrm>
        </p:spPr>
        <p:txBody>
          <a:bodyPr/>
          <a:lstStyle>
            <a:lvl1pPr marL="0" indent="0" algn="ctr">
              <a:buNone/>
              <a:defRPr/>
            </a:lvl1pPr>
            <a:lvl2pPr marL="380966" indent="0" algn="ctr">
              <a:buNone/>
              <a:defRPr/>
            </a:lvl2pPr>
            <a:lvl3pPr marL="761932" indent="0" algn="ctr">
              <a:buNone/>
              <a:defRPr/>
            </a:lvl3pPr>
            <a:lvl4pPr marL="1142898" indent="0" algn="ctr">
              <a:buNone/>
              <a:defRPr/>
            </a:lvl4pPr>
            <a:lvl5pPr marL="1523863" indent="0" algn="ctr">
              <a:buNone/>
              <a:defRPr/>
            </a:lvl5pPr>
            <a:lvl6pPr marL="1904828" indent="0" algn="ctr">
              <a:buNone/>
              <a:defRPr/>
            </a:lvl6pPr>
            <a:lvl7pPr marL="2285794" indent="0" algn="ctr">
              <a:buNone/>
              <a:defRPr/>
            </a:lvl7pPr>
            <a:lvl8pPr marL="2666760" indent="0" algn="ctr">
              <a:buNone/>
              <a:defRPr/>
            </a:lvl8pPr>
            <a:lvl9pPr marL="30477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F501-7DC3-4F73-84E1-D8B0FD337A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19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0FEF-1949-41A1-B3E5-7C86187E62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04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639"/>
            <a:ext cx="10363729" cy="1362604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451"/>
            <a:ext cx="10363729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966" indent="0">
              <a:buNone/>
              <a:defRPr sz="1500"/>
            </a:lvl2pPr>
            <a:lvl3pPr marL="761932" indent="0">
              <a:buNone/>
              <a:defRPr sz="1200"/>
            </a:lvl3pPr>
            <a:lvl4pPr marL="1142898" indent="0">
              <a:buNone/>
              <a:defRPr sz="1200"/>
            </a:lvl4pPr>
            <a:lvl5pPr marL="1523863" indent="0">
              <a:buNone/>
              <a:defRPr sz="1200"/>
            </a:lvl5pPr>
            <a:lvl6pPr marL="1904828" indent="0">
              <a:buNone/>
              <a:defRPr sz="1200"/>
            </a:lvl6pPr>
            <a:lvl7pPr marL="2285794" indent="0">
              <a:buNone/>
              <a:defRPr sz="1200"/>
            </a:lvl7pPr>
            <a:lvl8pPr marL="2666760" indent="0">
              <a:buNone/>
              <a:defRPr sz="1200"/>
            </a:lvl8pPr>
            <a:lvl9pPr marL="304772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94575-1F75-4D2F-8D0E-5663A2115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60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7" y="1600729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3" y="1600729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DAEF-DF30-4589-B15C-CCB995BFAE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11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7" y="1534583"/>
            <a:ext cx="5386917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66" indent="0">
              <a:buNone/>
              <a:defRPr sz="1700" b="1"/>
            </a:lvl2pPr>
            <a:lvl3pPr marL="761932" indent="0">
              <a:buNone/>
              <a:defRPr sz="1500" b="1"/>
            </a:lvl3pPr>
            <a:lvl4pPr marL="1142898" indent="0">
              <a:buNone/>
              <a:defRPr sz="1200" b="1"/>
            </a:lvl4pPr>
            <a:lvl5pPr marL="1523863" indent="0">
              <a:buNone/>
              <a:defRPr sz="1200" b="1"/>
            </a:lvl5pPr>
            <a:lvl6pPr marL="1904828" indent="0">
              <a:buNone/>
              <a:defRPr sz="1200" b="1"/>
            </a:lvl6pPr>
            <a:lvl7pPr marL="2285794" indent="0">
              <a:buNone/>
              <a:defRPr sz="1200" b="1"/>
            </a:lvl7pPr>
            <a:lvl8pPr marL="2666760" indent="0">
              <a:buNone/>
              <a:defRPr sz="1200" b="1"/>
            </a:lvl8pPr>
            <a:lvl9pPr marL="30477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7" y="2174877"/>
            <a:ext cx="5386917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66" indent="0">
              <a:buNone/>
              <a:defRPr sz="1700" b="1"/>
            </a:lvl2pPr>
            <a:lvl3pPr marL="761932" indent="0">
              <a:buNone/>
              <a:defRPr sz="1500" b="1"/>
            </a:lvl3pPr>
            <a:lvl4pPr marL="1142898" indent="0">
              <a:buNone/>
              <a:defRPr sz="1200" b="1"/>
            </a:lvl4pPr>
            <a:lvl5pPr marL="1523863" indent="0">
              <a:buNone/>
              <a:defRPr sz="1200" b="1"/>
            </a:lvl5pPr>
            <a:lvl6pPr marL="1904828" indent="0">
              <a:buNone/>
              <a:defRPr sz="1200" b="1"/>
            </a:lvl6pPr>
            <a:lvl7pPr marL="2285794" indent="0">
              <a:buNone/>
              <a:defRPr sz="1200" b="1"/>
            </a:lvl7pPr>
            <a:lvl8pPr marL="2666760" indent="0">
              <a:buNone/>
              <a:defRPr sz="1200" b="1"/>
            </a:lvl8pPr>
            <a:lvl9pPr marL="30477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7"/>
            <a:ext cx="5388240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245C8-90A9-4725-80F7-920A281A9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41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8F4FC-49C3-4B05-B7CC-0A6C7D8DF5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63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CA4B-37BD-4E9D-ABA9-720335D1C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8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7" y="272523"/>
            <a:ext cx="4011084" cy="116284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69" y="272521"/>
            <a:ext cx="6815667" cy="5853907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7" y="1435365"/>
            <a:ext cx="4011084" cy="4691064"/>
          </a:xfrm>
        </p:spPr>
        <p:txBody>
          <a:bodyPr/>
          <a:lstStyle>
            <a:lvl1pPr marL="0" indent="0">
              <a:buNone/>
              <a:defRPr sz="1200"/>
            </a:lvl1pPr>
            <a:lvl2pPr marL="380966" indent="0">
              <a:buNone/>
              <a:defRPr sz="1100"/>
            </a:lvl2pPr>
            <a:lvl3pPr marL="761932" indent="0">
              <a:buNone/>
              <a:defRPr sz="800"/>
            </a:lvl3pPr>
            <a:lvl4pPr marL="1142898" indent="0">
              <a:buNone/>
              <a:defRPr sz="800"/>
            </a:lvl4pPr>
            <a:lvl5pPr marL="1523863" indent="0">
              <a:buNone/>
              <a:defRPr sz="800"/>
            </a:lvl5pPr>
            <a:lvl6pPr marL="1904828" indent="0">
              <a:buNone/>
              <a:defRPr sz="800"/>
            </a:lvl6pPr>
            <a:lvl7pPr marL="2285794" indent="0">
              <a:buNone/>
              <a:defRPr sz="800"/>
            </a:lvl7pPr>
            <a:lvl8pPr marL="2666760" indent="0">
              <a:buNone/>
              <a:defRPr sz="800"/>
            </a:lvl8pPr>
            <a:lvl9pPr marL="304772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64D1-A7E1-4DF3-B774-EEF56777E8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60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92" y="4800865"/>
            <a:ext cx="7315729" cy="56620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92" y="612514"/>
            <a:ext cx="7315729" cy="4115593"/>
          </a:xfrm>
        </p:spPr>
        <p:txBody>
          <a:bodyPr/>
          <a:lstStyle>
            <a:lvl1pPr marL="0" indent="0">
              <a:buNone/>
              <a:defRPr sz="2700"/>
            </a:lvl1pPr>
            <a:lvl2pPr marL="380966" indent="0">
              <a:buNone/>
              <a:defRPr sz="2400"/>
            </a:lvl2pPr>
            <a:lvl3pPr marL="761932" indent="0">
              <a:buNone/>
              <a:defRPr sz="2000"/>
            </a:lvl3pPr>
            <a:lvl4pPr marL="1142898" indent="0">
              <a:buNone/>
              <a:defRPr sz="1700"/>
            </a:lvl4pPr>
            <a:lvl5pPr marL="1523863" indent="0">
              <a:buNone/>
              <a:defRPr sz="1700"/>
            </a:lvl5pPr>
            <a:lvl6pPr marL="1904828" indent="0">
              <a:buNone/>
              <a:defRPr sz="1700"/>
            </a:lvl6pPr>
            <a:lvl7pPr marL="2285794" indent="0">
              <a:buNone/>
              <a:defRPr sz="1700"/>
            </a:lvl7pPr>
            <a:lvl8pPr marL="2666760" indent="0">
              <a:buNone/>
              <a:defRPr sz="1700"/>
            </a:lvl8pPr>
            <a:lvl9pPr marL="3047726" indent="0">
              <a:buNone/>
              <a:defRPr sz="1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92" y="5367076"/>
            <a:ext cx="7315729" cy="805656"/>
          </a:xfrm>
        </p:spPr>
        <p:txBody>
          <a:bodyPr/>
          <a:lstStyle>
            <a:lvl1pPr marL="0" indent="0">
              <a:buNone/>
              <a:defRPr sz="1200"/>
            </a:lvl1pPr>
            <a:lvl2pPr marL="380966" indent="0">
              <a:buNone/>
              <a:defRPr sz="1100"/>
            </a:lvl2pPr>
            <a:lvl3pPr marL="761932" indent="0">
              <a:buNone/>
              <a:defRPr sz="800"/>
            </a:lvl3pPr>
            <a:lvl4pPr marL="1142898" indent="0">
              <a:buNone/>
              <a:defRPr sz="800"/>
            </a:lvl4pPr>
            <a:lvl5pPr marL="1523863" indent="0">
              <a:buNone/>
              <a:defRPr sz="800"/>
            </a:lvl5pPr>
            <a:lvl6pPr marL="1904828" indent="0">
              <a:buNone/>
              <a:defRPr sz="800"/>
            </a:lvl6pPr>
            <a:lvl7pPr marL="2285794" indent="0">
              <a:buNone/>
              <a:defRPr sz="800"/>
            </a:lvl7pPr>
            <a:lvl8pPr marL="2666760" indent="0">
              <a:buNone/>
              <a:defRPr sz="800"/>
            </a:lvl8pPr>
            <a:lvl9pPr marL="304772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A8FB0-B3B7-4112-A802-A17915961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96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7D4A6-5508-4D74-8BAA-0E7099F633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68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3" y="275168"/>
            <a:ext cx="2742407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7" y="275168"/>
            <a:ext cx="8102864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61742-7DE9-49BE-A269-283D375B6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01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3878" indent="0" algn="ctr">
              <a:buNone/>
              <a:defRPr sz="1700"/>
            </a:lvl2pPr>
            <a:lvl3pPr marL="767755" indent="0" algn="ctr">
              <a:buNone/>
              <a:defRPr sz="1500"/>
            </a:lvl3pPr>
            <a:lvl4pPr marL="1151630" indent="0" algn="ctr">
              <a:buNone/>
              <a:defRPr sz="1300"/>
            </a:lvl4pPr>
            <a:lvl5pPr marL="1535504" indent="0" algn="ctr">
              <a:buNone/>
              <a:defRPr sz="1300"/>
            </a:lvl5pPr>
            <a:lvl6pPr marL="1919381" indent="0" algn="ctr">
              <a:buNone/>
              <a:defRPr sz="1300"/>
            </a:lvl6pPr>
            <a:lvl7pPr marL="2303259" indent="0" algn="ctr">
              <a:buNone/>
              <a:defRPr sz="1300"/>
            </a:lvl7pPr>
            <a:lvl8pPr marL="2687135" indent="0" algn="ctr">
              <a:buNone/>
              <a:defRPr sz="1300"/>
            </a:lvl8pPr>
            <a:lvl9pPr marL="3071008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74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59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38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77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16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55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93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325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71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7100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59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25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9" y="1681163"/>
            <a:ext cx="5157788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878" indent="0">
              <a:buNone/>
              <a:defRPr sz="1700" b="1"/>
            </a:lvl2pPr>
            <a:lvl3pPr marL="767755" indent="0">
              <a:buNone/>
              <a:defRPr sz="1500" b="1"/>
            </a:lvl3pPr>
            <a:lvl4pPr marL="1151630" indent="0">
              <a:buNone/>
              <a:defRPr sz="1300" b="1"/>
            </a:lvl4pPr>
            <a:lvl5pPr marL="1535504" indent="0">
              <a:buNone/>
              <a:defRPr sz="1300" b="1"/>
            </a:lvl5pPr>
            <a:lvl6pPr marL="1919381" indent="0">
              <a:buNone/>
              <a:defRPr sz="1300" b="1"/>
            </a:lvl6pPr>
            <a:lvl7pPr marL="2303259" indent="0">
              <a:buNone/>
              <a:defRPr sz="1300" b="1"/>
            </a:lvl7pPr>
            <a:lvl8pPr marL="2687135" indent="0">
              <a:buNone/>
              <a:defRPr sz="1300" b="1"/>
            </a:lvl8pPr>
            <a:lvl9pPr marL="3071008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878" indent="0">
              <a:buNone/>
              <a:defRPr sz="1700" b="1"/>
            </a:lvl2pPr>
            <a:lvl3pPr marL="767755" indent="0">
              <a:buNone/>
              <a:defRPr sz="1500" b="1"/>
            </a:lvl3pPr>
            <a:lvl4pPr marL="1151630" indent="0">
              <a:buNone/>
              <a:defRPr sz="1300" b="1"/>
            </a:lvl4pPr>
            <a:lvl5pPr marL="1535504" indent="0">
              <a:buNone/>
              <a:defRPr sz="1300" b="1"/>
            </a:lvl5pPr>
            <a:lvl6pPr marL="1919381" indent="0">
              <a:buNone/>
              <a:defRPr sz="1300" b="1"/>
            </a:lvl6pPr>
            <a:lvl7pPr marL="2303259" indent="0">
              <a:buNone/>
              <a:defRPr sz="1300" b="1"/>
            </a:lvl7pPr>
            <a:lvl8pPr marL="2687135" indent="0">
              <a:buNone/>
              <a:defRPr sz="1300" b="1"/>
            </a:lvl8pPr>
            <a:lvl9pPr marL="3071008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8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7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52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3878" indent="0">
              <a:buNone/>
              <a:defRPr sz="1200"/>
            </a:lvl2pPr>
            <a:lvl3pPr marL="767755" indent="0">
              <a:buNone/>
              <a:defRPr sz="1000"/>
            </a:lvl3pPr>
            <a:lvl4pPr marL="1151630" indent="0">
              <a:buNone/>
              <a:defRPr sz="800"/>
            </a:lvl4pPr>
            <a:lvl5pPr marL="1535504" indent="0">
              <a:buNone/>
              <a:defRPr sz="800"/>
            </a:lvl5pPr>
            <a:lvl6pPr marL="1919381" indent="0">
              <a:buNone/>
              <a:defRPr sz="800"/>
            </a:lvl6pPr>
            <a:lvl7pPr marL="2303259" indent="0">
              <a:buNone/>
              <a:defRPr sz="800"/>
            </a:lvl7pPr>
            <a:lvl8pPr marL="2687135" indent="0">
              <a:buNone/>
              <a:defRPr sz="800"/>
            </a:lvl8pPr>
            <a:lvl9pPr marL="30710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92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3878" indent="0">
              <a:buNone/>
              <a:defRPr sz="2400"/>
            </a:lvl2pPr>
            <a:lvl3pPr marL="767755" indent="0">
              <a:buNone/>
              <a:defRPr sz="2000"/>
            </a:lvl3pPr>
            <a:lvl4pPr marL="1151630" indent="0">
              <a:buNone/>
              <a:defRPr sz="1700"/>
            </a:lvl4pPr>
            <a:lvl5pPr marL="1535504" indent="0">
              <a:buNone/>
              <a:defRPr sz="1700"/>
            </a:lvl5pPr>
            <a:lvl6pPr marL="1919381" indent="0">
              <a:buNone/>
              <a:defRPr sz="1700"/>
            </a:lvl6pPr>
            <a:lvl7pPr marL="2303259" indent="0">
              <a:buNone/>
              <a:defRPr sz="1700"/>
            </a:lvl7pPr>
            <a:lvl8pPr marL="2687135" indent="0">
              <a:buNone/>
              <a:defRPr sz="1700"/>
            </a:lvl8pPr>
            <a:lvl9pPr marL="3071008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3878" indent="0">
              <a:buNone/>
              <a:defRPr sz="1200"/>
            </a:lvl2pPr>
            <a:lvl3pPr marL="767755" indent="0">
              <a:buNone/>
              <a:defRPr sz="1000"/>
            </a:lvl3pPr>
            <a:lvl4pPr marL="1151630" indent="0">
              <a:buNone/>
              <a:defRPr sz="800"/>
            </a:lvl4pPr>
            <a:lvl5pPr marL="1535504" indent="0">
              <a:buNone/>
              <a:defRPr sz="800"/>
            </a:lvl5pPr>
            <a:lvl6pPr marL="1919381" indent="0">
              <a:buNone/>
              <a:defRPr sz="800"/>
            </a:lvl6pPr>
            <a:lvl7pPr marL="2303259" indent="0">
              <a:buNone/>
              <a:defRPr sz="800"/>
            </a:lvl7pPr>
            <a:lvl8pPr marL="2687135" indent="0">
              <a:buNone/>
              <a:defRPr sz="800"/>
            </a:lvl8pPr>
            <a:lvl9pPr marL="30710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56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95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2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12" y="274638"/>
            <a:ext cx="1097138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12" y="1600216"/>
            <a:ext cx="10971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12" y="6245226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12" y="6245226"/>
            <a:ext cx="3859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ctr"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12" y="6245226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r" defTabSz="910990" eaLnBrk="1" hangingPunct="1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104F0-68FA-4945-8DAE-BF14281B2D6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9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37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18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657" indent="-33965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8040" indent="-28251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422" indent="-22538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1945" indent="-2253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467" indent="-22538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025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0481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5938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1402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64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92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375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837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29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75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208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67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9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3" tIns="54421" rIns="108843" bIns="544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9" y="1600729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3" tIns="54421" rIns="108843" bIns="544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9" y="6245489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3" tIns="54421" rIns="108843" bIns="54421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Arial" charset="0"/>
              </a:defRPr>
            </a:lvl1pPr>
          </a:lstStyle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9" y="6245489"/>
            <a:ext cx="3860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3" tIns="54421" rIns="108843" bIns="54421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Arial" charset="0"/>
              </a:defRPr>
            </a:lvl1pPr>
          </a:lstStyle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9" y="6245489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3" tIns="54421" rIns="108843" bIns="54421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Arial" charset="0"/>
              </a:defRPr>
            </a:lvl1pPr>
          </a:lstStyle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fld id="{272E484A-5D5F-455A-A162-4DAEA103B247}" type="slidenum">
              <a:rPr lang="en-US" smtClean="0">
                <a:solidFill>
                  <a:srgbClr val="000000"/>
                </a:solidFill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0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08738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38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defTabSz="108738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defTabSz="108738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defTabSz="108738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380966" algn="ctr" defTabSz="1088663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761932" algn="ctr" defTabSz="1088663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142898" algn="ctr" defTabSz="1088663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1523863" algn="ctr" defTabSz="1088663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7438" indent="-407438" algn="l" defTabSz="1087383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665" indent="-339974" algn="l" defTabSz="1087383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891" indent="-271185" algn="l" defTabSz="1087383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583" indent="-271185" algn="l" defTabSz="1087383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7273" indent="-269861" algn="l" defTabSz="1087383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829464" indent="-271175" algn="l" defTabSz="1088663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210430" indent="-271175" algn="l" defTabSz="1088663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591396" indent="-271175" algn="l" defTabSz="1088663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972362" indent="-271175" algn="l" defTabSz="1088663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66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32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898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63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28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794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760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726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76778" tIns="38389" rIns="76778" bIns="383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76778" tIns="38389" rIns="76778" bIns="383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76778" tIns="38389" rIns="76778" bIns="3838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5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67755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76778" tIns="38389" rIns="76778" bIns="3838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76778" tIns="38389" rIns="76778" bIns="3838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5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6775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7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767755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940" indent="-191940" algn="l" defTabSz="76775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5814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9688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43567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443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1318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5192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070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2948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878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755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630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504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381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3259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7135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1008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microsoft.com/office/2007/relationships/hdphoto" Target="../media/hdphoto4.wdp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7"/>
          <p:cNvSpPr>
            <a:spLocks noChangeArrowheads="1" noChangeShapeType="1" noTextEdit="1"/>
          </p:cNvSpPr>
          <p:nvPr/>
        </p:nvSpPr>
        <p:spPr bwMode="auto">
          <a:xfrm>
            <a:off x="698500" y="1270000"/>
            <a:ext cx="10668000" cy="4953000"/>
          </a:xfrm>
          <a:prstGeom prst="rect">
            <a:avLst/>
          </a:prstGeom>
        </p:spPr>
        <p:txBody>
          <a:bodyPr spcFirstLastPara="1" wrap="none" lIns="76195" tIns="38098" rIns="76195" bIns="38098" fromWordArt="1">
            <a:prstTxWarp prst="textArchUp">
              <a:avLst>
                <a:gd name="adj" fmla="val 10358412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kern="1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tiết </a:t>
            </a:r>
          </a:p>
        </p:txBody>
      </p:sp>
      <p:pic>
        <p:nvPicPr>
          <p:cNvPr id="32776" name="j021233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" y="6553735"/>
            <a:ext cx="304271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4953000"/>
            <a:ext cx="2133865" cy="16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2336270" y="5943868"/>
            <a:ext cx="9449595" cy="62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0" tIns="54420" rIns="108840" bIns="54420">
            <a:spAutoFit/>
          </a:bodyPr>
          <a:lstStyle>
            <a:lvl1pPr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300" b="1">
                <a:solidFill>
                  <a:srgbClr val="009900"/>
                </a:solidFill>
                <a:latin typeface="Times New Roman" pitchFamily="18" charset="0"/>
              </a:rPr>
              <a:t>        GV thực hiện:TRẦN THỊ LOAN</a:t>
            </a:r>
            <a:endParaRPr lang="en-US" sz="3300" b="1" i="1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15367" name="Picture 15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277" y="5029735"/>
            <a:ext cx="2235729" cy="159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WordArt 16"/>
          <p:cNvSpPr>
            <a:spLocks noChangeArrowheads="1" noChangeShapeType="1" noTextEdit="1"/>
          </p:cNvSpPr>
          <p:nvPr/>
        </p:nvSpPr>
        <p:spPr bwMode="auto">
          <a:xfrm>
            <a:off x="3873503" y="3302001"/>
            <a:ext cx="5295636" cy="13149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95" tIns="38098" rIns="76195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AÂM NHAÏC LÔÙP </a:t>
            </a:r>
            <a:r>
              <a:rPr lang="en-US" sz="3100" b="1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3</a:t>
            </a:r>
            <a:endParaRPr lang="en-US" sz="31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Souvir"/>
            </a:endParaRPr>
          </a:p>
        </p:txBody>
      </p:sp>
      <p:pic>
        <p:nvPicPr>
          <p:cNvPr id="15369" name="Picture 17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64770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18"/>
          <p:cNvGrpSpPr>
            <a:grpSpLocks/>
          </p:cNvGrpSpPr>
          <p:nvPr/>
        </p:nvGrpSpPr>
        <p:grpSpPr bwMode="auto">
          <a:xfrm>
            <a:off x="-92604" y="52917"/>
            <a:ext cx="12374563" cy="6858000"/>
            <a:chOff x="0" y="0"/>
            <a:chExt cx="9216" cy="5184"/>
          </a:xfrm>
        </p:grpSpPr>
        <p:sp>
          <p:nvSpPr>
            <p:cNvPr id="15374" name="AutoShape 19"/>
            <p:cNvSpPr>
              <a:spLocks noChangeArrowheads="1"/>
            </p:cNvSpPr>
            <p:nvPr/>
          </p:nvSpPr>
          <p:spPr bwMode="auto">
            <a:xfrm>
              <a:off x="128" y="58"/>
              <a:ext cx="8986" cy="5068"/>
            </a:xfrm>
            <a:prstGeom prst="roundRect">
              <a:avLst>
                <a:gd name="adj" fmla="val 6097"/>
              </a:avLst>
            </a:prstGeom>
            <a:noFill/>
            <a:ln w="76200" cmpd="tri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1219110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  <p:pic>
          <p:nvPicPr>
            <p:cNvPr id="15375" name="Picture 4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5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Picture 6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Picture 7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9" name="Picture 14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Picture 15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1" name="Picture 26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206500"/>
            <a:ext cx="635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7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0" y="1079500"/>
            <a:ext cx="635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WordArt 26"/>
          <p:cNvSpPr>
            <a:spLocks noChangeArrowheads="1" noChangeShapeType="1" noTextEdit="1"/>
          </p:cNvSpPr>
          <p:nvPr/>
        </p:nvSpPr>
        <p:spPr bwMode="auto">
          <a:xfrm>
            <a:off x="1587500" y="381000"/>
            <a:ext cx="9144000" cy="508000"/>
          </a:xfrm>
          <a:prstGeom prst="rect">
            <a:avLst/>
          </a:prstGeom>
        </p:spPr>
        <p:txBody>
          <a:bodyPr wrap="none" lIns="76195" tIns="38098" rIns="76195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HỌCXUÂN YÊN</a:t>
            </a:r>
            <a:endParaRPr lang="en-US" sz="31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67254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18" y="3974045"/>
            <a:ext cx="813690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913434-354D-C9DE-EE93-12F1582B0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079966"/>
            <a:ext cx="1296144" cy="130892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9D241904-6FBD-D09C-E79C-5ED753077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76556" r="40505"/>
          <a:stretch/>
        </p:blipFill>
        <p:spPr bwMode="auto">
          <a:xfrm>
            <a:off x="4385219" y="358608"/>
            <a:ext cx="201622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209168" y="-6097"/>
            <a:ext cx="3515475" cy="1898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AE72BC-ACAF-475C-A3B8-D9ED3A00A489}"/>
              </a:ext>
            </a:extLst>
          </p:cNvPr>
          <p:cNvSpPr txBox="1"/>
          <p:nvPr/>
        </p:nvSpPr>
        <p:spPr>
          <a:xfrm>
            <a:off x="4601383" y="799352"/>
            <a:ext cx="2772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TIẾT TẤU</a:t>
            </a:r>
            <a:endParaRPr lang="vi-VN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2924944"/>
            <a:ext cx="11233248" cy="3254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EA9B5E-0612-C665-4A4C-A2F4C44701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22368" r="60730" b="73908"/>
          <a:stretch/>
        </p:blipFill>
        <p:spPr>
          <a:xfrm>
            <a:off x="670197" y="1848222"/>
            <a:ext cx="3922617" cy="820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42225" y="4180272"/>
            <a:ext cx="1140094" cy="1462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42225" y="3313094"/>
            <a:ext cx="10020713" cy="884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2CA2C72-8D4E-1D12-D288-835DD959A2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50812" y="4214028"/>
            <a:ext cx="1140094" cy="1462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A9C8BA4-BDF5-7623-BCD4-1A77F22FFA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24392" y="4221088"/>
            <a:ext cx="1140094" cy="14624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D5903FD-5E69-43FB-0DBD-EABD497FEB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26476" y="5039943"/>
            <a:ext cx="528417" cy="5437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D7127A1-D1CF-1E85-E8AC-F8EB978590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83227" y="4986882"/>
            <a:ext cx="528417" cy="5437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FD01B66-697F-E1E4-F5DE-F52298A299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51141" y="5003984"/>
            <a:ext cx="528417" cy="5437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0BA1F93-D1DE-606F-72F9-3D343CFAD5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79626" y="5003984"/>
            <a:ext cx="528417" cy="5437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49D782B-15B7-A701-F589-5C5FCD26DD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57959" y="4347134"/>
            <a:ext cx="611005" cy="4478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83174D5-2C51-65EE-4F19-E2C304790F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36732" y="4347134"/>
            <a:ext cx="611005" cy="4478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FB5911F-AEE5-B9F7-1429-FCAF41C074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209846" y="4325922"/>
            <a:ext cx="611005" cy="4478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8554FE4-AE19-74F4-DE99-F62B5150F1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13387" y="4325922"/>
            <a:ext cx="611005" cy="4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40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HEO HÌNH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073213"/>
            <a:ext cx="11233248" cy="5106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108295" y="2467407"/>
            <a:ext cx="1008112" cy="113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70158" r="4423" b="24871"/>
          <a:stretch/>
        </p:blipFill>
        <p:spPr>
          <a:xfrm>
            <a:off x="1108295" y="1517558"/>
            <a:ext cx="10020713" cy="7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AB1B745-7F05-6A5C-1A7D-F24D74C210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34476" y="2467407"/>
            <a:ext cx="1008112" cy="113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8CDF871-2A8D-4529-188E-AC508A9678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571141" y="2438344"/>
            <a:ext cx="1008112" cy="1138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AF9179-9B1F-D92E-6770-9DACC8FE03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493266" y="2438343"/>
            <a:ext cx="1008112" cy="1138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F79F71-9AA7-0476-E61C-708D9BFEAA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29185" y="4609600"/>
            <a:ext cx="1140094" cy="1287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754A28C-023E-1531-65E7-C5AA57E717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29185" y="3673247"/>
            <a:ext cx="10020713" cy="7785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71F7895-1452-E971-E565-B5FC8CED4C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37772" y="4643356"/>
            <a:ext cx="1140094" cy="12874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485F571-E631-FCFF-6913-B64B54AF2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11352" y="4650416"/>
            <a:ext cx="1140094" cy="12874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4CCF471-6A51-3DE7-4014-D9A221FB7F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13436" y="5359331"/>
            <a:ext cx="528417" cy="478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A59B14E-EA37-79E4-5E42-2C21C6C44F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70187" y="5306270"/>
            <a:ext cx="528417" cy="478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F5670CA-1085-6DF5-0858-8A239BEE6C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38101" y="5323372"/>
            <a:ext cx="528417" cy="478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13874D2-7533-5673-097B-BF4EF4528F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66586" y="5323372"/>
            <a:ext cx="528417" cy="478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F50FFC4-CCA3-2C88-B2F9-BA2CEB7B7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44919" y="4655046"/>
            <a:ext cx="611005" cy="394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DF6FE58-72FA-B84D-AB2A-49B4D3D6E5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23692" y="4655046"/>
            <a:ext cx="611005" cy="3942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2BBE1EB-6CE9-40F0-F4A5-A44260D573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196806" y="4633834"/>
            <a:ext cx="611005" cy="394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08A2F86-60AD-AEFF-36EA-26E63A0F8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00347" y="4633834"/>
            <a:ext cx="611005" cy="394249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xmlns="" id="{F204DB61-1D49-C390-564C-FC487DE3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52" y="313293"/>
            <a:ext cx="7923065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E61B4831-9A27-D405-7FD4-F1C37612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323000" y="223430"/>
            <a:ext cx="2813560" cy="83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3D63E66-D195-7479-B862-6A511A537FAA}"/>
              </a:ext>
            </a:extLst>
          </p:cNvPr>
          <p:cNvSpPr/>
          <p:nvPr/>
        </p:nvSpPr>
        <p:spPr>
          <a:xfrm>
            <a:off x="8539024" y="575368"/>
            <a:ext cx="2309504" cy="28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96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 HỢP NHẠC C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797151"/>
            <a:ext cx="11388694" cy="1439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00BC44-06BE-5C58-5B49-EB8C4C561E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7077"/>
          <a:stretch/>
        </p:blipFill>
        <p:spPr>
          <a:xfrm>
            <a:off x="1060478" y="1125672"/>
            <a:ext cx="10018554" cy="3743487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8AB4D0A4-AB9E-370A-4395-1E83933AE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86" y="288286"/>
            <a:ext cx="1128573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Khúc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nương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xa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3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608016" y="847826"/>
            <a:ext cx="2121293" cy="418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8254" y="3426981"/>
            <a:ext cx="2526537" cy="2895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91BEC7-7992-2D8C-C1D3-708AC28541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19260"/>
          <a:stretch/>
        </p:blipFill>
        <p:spPr>
          <a:xfrm>
            <a:off x="3151035" y="651965"/>
            <a:ext cx="8480957" cy="1624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46497C-DA34-ECC1-04C5-9BBABC279A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80866" r="4917" b="7077"/>
          <a:stretch/>
        </p:blipFill>
        <p:spPr>
          <a:xfrm>
            <a:off x="3119162" y="3284461"/>
            <a:ext cx="8480957" cy="1893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56690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824192" y="5124576"/>
            <a:ext cx="816598" cy="1047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3B72E4C-F85D-B486-95B0-F584F89B66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508463" y="5124576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182666" y="5124575"/>
            <a:ext cx="816598" cy="1047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ACEC082-F46C-E2F6-BA22-719276AE45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899531" y="5134890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583802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25686" y="227801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225446" y="2264119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24192" y="2255224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463978" y="2243859"/>
            <a:ext cx="816598" cy="1047471"/>
          </a:xfrm>
          <a:prstGeom prst="rect">
            <a:avLst/>
          </a:prstGeom>
        </p:spPr>
      </p:pic>
      <p:sp>
        <p:nvSpPr>
          <p:cNvPr id="26" name="Rectangle 8">
            <a:extLst>
              <a:ext uri="{FF2B5EF4-FFF2-40B4-BE49-F238E27FC236}">
                <a16:creationId xmlns:a16="http://schemas.microsoft.com/office/drawing/2014/main" xmlns="" id="{2650D238-933E-4492-B930-747EA778D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650202"/>
            <a:ext cx="3340517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GÕ NHẠC CỤ</a:t>
            </a:r>
          </a:p>
          <a:p>
            <a:pPr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KẾT HỢP NHẠC ĐỆM</a:t>
            </a:r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62"/>
          <a:stretch/>
        </p:blipFill>
        <p:spPr>
          <a:xfrm>
            <a:off x="3930658" y="2956506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4328"/>
          <a:stretch/>
        </p:blipFill>
        <p:spPr>
          <a:xfrm flipH="1">
            <a:off x="4033466" y="1776836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62"/>
          <a:stretch/>
        </p:blipFill>
        <p:spPr>
          <a:xfrm>
            <a:off x="3956503" y="5295677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4328"/>
          <a:stretch/>
        </p:blipFill>
        <p:spPr>
          <a:xfrm flipH="1">
            <a:off x="3956503" y="4105276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1357"/>
          <a:stretch/>
        </p:blipFill>
        <p:spPr>
          <a:xfrm>
            <a:off x="3508960" y="-33577"/>
            <a:ext cx="2254464" cy="755548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2650D238-933E-4492-B930-747EA778D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688" y="621971"/>
            <a:ext cx="576064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HÁT - GÕ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ĐỆM THEO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THỨC</a:t>
            </a:r>
          </a:p>
          <a:p>
            <a:pPr algn="ctr" eaLnBrk="1" hangingPunct="1"/>
            <a:r>
              <a:rPr lang="en-US" b="1" dirty="0">
                <a:latin typeface="Times New Roman" pitchFamily="18" charset="0"/>
                <a:cs typeface="Times New Roman" pitchFamily="18" charset="0"/>
              </a:rPr>
              <a:t>ĐỐI 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070169"/>
              <a:ext cx="4352484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 THEO MẪU TIẾT TẤU MỚI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7"/>
          <a:stretch/>
        </p:blipFill>
        <p:spPr>
          <a:xfrm>
            <a:off x="911423" y="297210"/>
            <a:ext cx="496855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75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671981" y="1052736"/>
            <a:ext cx="1967635" cy="491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15994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710510" y="5124574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975604" y="5136216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470120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95650" y="218435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170003" y="2144144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06597" y="2173960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307830" y="2170542"/>
            <a:ext cx="816598" cy="1047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A49E81-855A-6ED1-5927-6C86CE5072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4030" y="506002"/>
            <a:ext cx="8617303" cy="1714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7C0DBA7-D6C9-2D59-AC1C-E7A8AC467D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52051" y="2129049"/>
            <a:ext cx="816598" cy="10474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BAA5DE6-30DE-E8BD-455A-4E348A700F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034892" y="2174617"/>
            <a:ext cx="816598" cy="1047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2A414D-657B-45A4-BA6F-E35ACD4BF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4030" y="3211273"/>
            <a:ext cx="8448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1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88DF79-3143-72B1-08EE-26534959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027909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34769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BÀI HÁT: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9AF67E83-ECF0-6BFA-DA61-C77E0DE2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5288770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BDD7EFDF-42E8-8AA1-EF04-012730FAE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547002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NHẠC CỤ: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3717032"/>
            <a:ext cx="2996214" cy="25026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3653" y="1700808"/>
            <a:ext cx="3212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 VÀ VẬN ĐỘNG THEO Ý THÍCH NHỊP ĐIỆU DÂN CA GIA-RAI</a:t>
            </a:r>
          </a:p>
        </p:txBody>
      </p:sp>
    </p:spTree>
    <p:extLst>
      <p:ext uri="{BB962C8B-B14F-4D97-AF65-F5344CB8AC3E}">
        <p14:creationId xmlns:p14="http://schemas.microsoft.com/office/powerpoint/2010/main" val="350249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y vui">
            <a:hlinkClick r:id="" action="ppaction://media"/>
            <a:extLst>
              <a:ext uri="{FF2B5EF4-FFF2-40B4-BE49-F238E27FC236}">
                <a16:creationId xmlns="" xmlns:a16="http://schemas.microsoft.com/office/drawing/2014/main" id="{CE67ADA4-2D7E-413F-BE3D-7A380B98B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800" y="0"/>
            <a:ext cx="12242800" cy="6935404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335360" y="116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48" y="5715000"/>
            <a:ext cx="2845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WordArt 7"/>
          <p:cNvSpPr>
            <a:spLocks noChangeArrowheads="1" noChangeShapeType="1" noTextEdit="1"/>
          </p:cNvSpPr>
          <p:nvPr/>
        </p:nvSpPr>
        <p:spPr bwMode="auto">
          <a:xfrm>
            <a:off x="2718155" y="1379538"/>
            <a:ext cx="6909152" cy="1338262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 THÚC TIẾT HOC. </a:t>
            </a:r>
          </a:p>
        </p:txBody>
      </p:sp>
      <p:pic>
        <p:nvPicPr>
          <p:cNvPr id="33797" name="Picture 8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" y="5715000"/>
            <a:ext cx="284515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503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3B3772B-1D78-98AA-51F9-3787647B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BA69BE-CA2F-6384-C3AF-0A6F3CE97975}"/>
              </a:ext>
            </a:extLst>
          </p:cNvPr>
          <p:cNvSpPr txBox="1"/>
          <p:nvPr/>
        </p:nvSpPr>
        <p:spPr>
          <a:xfrm>
            <a:off x="839416" y="3068960"/>
            <a:ext cx="10153128" cy="2888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xì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897E64E9-68D6-C75B-9CCC-48F96957C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816080" y="302617"/>
            <a:ext cx="2016224" cy="10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F53E5E1-3BB4-399F-A591-EB097E142380}"/>
              </a:ext>
            </a:extLst>
          </p:cNvPr>
          <p:cNvSpPr/>
          <p:nvPr/>
        </p:nvSpPr>
        <p:spPr>
          <a:xfrm>
            <a:off x="6996685" y="739719"/>
            <a:ext cx="1655013" cy="32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94106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100743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" t="75179" r="30528" b="2372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A9C55B59-C8EC-B19F-C5E3-502988495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3573016"/>
            <a:ext cx="813690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6918" r="13713" b="10689"/>
          <a:stretch/>
        </p:blipFill>
        <p:spPr>
          <a:xfrm>
            <a:off x="623392" y="211500"/>
            <a:ext cx="2880320" cy="24254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F66E79-DE48-4363-870D-ADA54B29400E}"/>
              </a:ext>
            </a:extLst>
          </p:cNvPr>
          <p:cNvSpPr/>
          <p:nvPr/>
        </p:nvSpPr>
        <p:spPr>
          <a:xfrm>
            <a:off x="1032058" y="74031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  <p:pic>
        <p:nvPicPr>
          <p:cNvPr id="29" name="Picture 31">
            <a:extLst>
              <a:ext uri="{FF2B5EF4-FFF2-40B4-BE49-F238E27FC236}">
                <a16:creationId xmlns:a16="http://schemas.microsoft.com/office/drawing/2014/main" xmlns="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7765862" y="236695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>
            <a:extLst>
              <a:ext uri="{FF2B5EF4-FFF2-40B4-BE49-F238E27FC236}">
                <a16:creationId xmlns:a16="http://schemas.microsoft.com/office/drawing/2014/main" xmlns="" id="{4AD9B6E3-57B6-B837-863C-0DF9B854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352445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xmlns="" id="{E3B92336-8901-437A-CCAD-F68227FF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821179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AE02FE8-F906-B3C3-E71F-95F3FC89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5658975" y="35431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6FF8E1F-3444-24C1-AA3C-6F3E879D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292485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8A8B3A0-D0B8-E0E8-62A6-5CF01C07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651013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F1487A1-3CD4-AE8E-223A-6513702D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6914937" y="470429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2CDC5AF-78C0-F202-DE86-94E04B2B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923082" y="471827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BD4538F-9E81-C6DA-666E-8E5D8AA1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015685" y="588050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E9CD234-2A5C-61CC-F8D3-9A333246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591117" y="5872080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3E0AF45-447F-8544-6B87-89259A73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939278" y="5855014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8">
            <a:extLst>
              <a:ext uri="{FF2B5EF4-FFF2-40B4-BE49-F238E27FC236}">
                <a16:creationId xmlns:a16="http://schemas.microsoft.com/office/drawing/2014/main" xmlns="" id="{2650D238-933E-4492-B930-747EA778D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1864457"/>
            <a:ext cx="3240360" cy="10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HÁT KẾT HỢP</a:t>
            </a:r>
          </a:p>
          <a:p>
            <a:pPr algn="ctr"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GÕ ĐỆM</a:t>
            </a:r>
          </a:p>
        </p:txBody>
      </p:sp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3336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3069308"/>
            <a:ext cx="3544316" cy="3150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33368"/>
            <a:ext cx="7154554" cy="56718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363056"/>
            <a:ext cx="430765" cy="382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1984A8C-53FD-4DEA-8D9E-E383A24DA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76" y="2376146"/>
            <a:ext cx="430765" cy="382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DA41A24-4228-4065-8A61-F71C879D32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2363055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573016"/>
            <a:ext cx="430765" cy="382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76A55DE-377B-43C6-9A14-A657ADD8E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1" y="3573015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3573014"/>
            <a:ext cx="430765" cy="3821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61DA0B-0620-4BF9-B096-BAD2BB254F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34" y="4700322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48" y="4700321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77" y="4678465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93" y="5827628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0" y="5827628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63" y="5853019"/>
            <a:ext cx="430765" cy="3821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501CDA4-5CF7-464F-9DAD-E964F74225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85" y="5827627"/>
            <a:ext cx="405059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5852575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92" y="5837561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85" y="4644597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91" y="4689748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277" y="4689748"/>
            <a:ext cx="405059" cy="382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07BD090-FD75-40C0-8AFC-08669CC2FA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23" y="3535991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3535990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01" y="3535990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22" y="2350662"/>
            <a:ext cx="405059" cy="382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2E6E5C1-6C11-4909-8CCA-C6C34614CB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66" y="2348409"/>
            <a:ext cx="405059" cy="3821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B76CBE0-C795-42B9-B4C1-468212C56A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222" y="2330428"/>
            <a:ext cx="405059" cy="382131"/>
          </a:xfrm>
          <a:prstGeom prst="rect">
            <a:avLst/>
          </a:prstGeom>
        </p:spPr>
      </p:pic>
      <p:sp>
        <p:nvSpPr>
          <p:cNvPr id="52" name="Rectangle 8">
            <a:extLst>
              <a:ext uri="{FF2B5EF4-FFF2-40B4-BE49-F238E27FC236}">
                <a16:creationId xmlns:a16="http://schemas.microsoft.com/office/drawing/2014/main" xmlns="" id="{2650D238-933E-4492-B930-747EA778D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10" y="1789899"/>
            <a:ext cx="4348732" cy="10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HÁT KẾT HỢP</a:t>
            </a:r>
          </a:p>
          <a:p>
            <a:pPr algn="ctr"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VẬN ĐỘNG CƠ THỂ</a:t>
            </a:r>
          </a:p>
        </p:txBody>
      </p:sp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3717032"/>
            <a:ext cx="2996214" cy="25026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3653" y="1700808"/>
            <a:ext cx="3212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 VÀ VẬN ĐỘNG THEO Ý THÍCH NHỊP ĐIỆU DÂN CA GIA-RAI</a:t>
            </a:r>
          </a:p>
        </p:txBody>
      </p:sp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8387</TotalTime>
  <Words>256</Words>
  <Application>Microsoft Office PowerPoint</Application>
  <PresentationFormat>Custom</PresentationFormat>
  <Paragraphs>49</Paragraphs>
  <Slides>20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Default Design</vt:lpstr>
      <vt:lpstr>3_Default Design</vt:lpstr>
      <vt:lpstr>1_Default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645</cp:revision>
  <dcterms:created xsi:type="dcterms:W3CDTF">2010-04-30T18:19:48Z</dcterms:created>
  <dcterms:modified xsi:type="dcterms:W3CDTF">2024-12-08T09:20:28Z</dcterms:modified>
</cp:coreProperties>
</file>