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</p:sldMasterIdLst>
  <p:notesMasterIdLst>
    <p:notesMasterId r:id="rId27"/>
  </p:notesMasterIdLst>
  <p:sldIdLst>
    <p:sldId id="586" r:id="rId4"/>
    <p:sldId id="543" r:id="rId5"/>
    <p:sldId id="563" r:id="rId6"/>
    <p:sldId id="576" r:id="rId7"/>
    <p:sldId id="546" r:id="rId8"/>
    <p:sldId id="544" r:id="rId9"/>
    <p:sldId id="577" r:id="rId10"/>
    <p:sldId id="578" r:id="rId11"/>
    <p:sldId id="555" r:id="rId12"/>
    <p:sldId id="565" r:id="rId13"/>
    <p:sldId id="557" r:id="rId14"/>
    <p:sldId id="566" r:id="rId15"/>
    <p:sldId id="561" r:id="rId16"/>
    <p:sldId id="567" r:id="rId17"/>
    <p:sldId id="579" r:id="rId18"/>
    <p:sldId id="580" r:id="rId19"/>
    <p:sldId id="581" r:id="rId20"/>
    <p:sldId id="582" r:id="rId21"/>
    <p:sldId id="583" r:id="rId22"/>
    <p:sldId id="584" r:id="rId23"/>
    <p:sldId id="585" r:id="rId24"/>
    <p:sldId id="575" r:id="rId25"/>
    <p:sldId id="58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92" d="100"/>
          <a:sy n="92" d="100"/>
        </p:scale>
        <p:origin x="-106" y="-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77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37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74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15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43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28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75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6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78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20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44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98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01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5"/>
            <a:ext cx="5181600" cy="908051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4"/>
            <a:ext cx="51816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286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1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1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2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2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3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4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956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5"/>
            <a:ext cx="2692400" cy="3017309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5"/>
            <a:ext cx="2692400" cy="3017309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32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0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5" indent="0">
              <a:buNone/>
              <a:defRPr sz="1100" b="1"/>
            </a:lvl2pPr>
            <a:lvl3pPr marL="457211" indent="0">
              <a:buNone/>
              <a:defRPr sz="900" b="1"/>
            </a:lvl3pPr>
            <a:lvl4pPr marL="685818" indent="0">
              <a:buNone/>
              <a:defRPr sz="800" b="1"/>
            </a:lvl4pPr>
            <a:lvl5pPr marL="914424" indent="0">
              <a:buNone/>
              <a:defRPr sz="800" b="1"/>
            </a:lvl5pPr>
            <a:lvl6pPr marL="1143029" indent="0">
              <a:buNone/>
              <a:defRPr sz="800" b="1"/>
            </a:lvl6pPr>
            <a:lvl7pPr marL="1371634" indent="0">
              <a:buNone/>
              <a:defRPr sz="800" b="1"/>
            </a:lvl7pPr>
            <a:lvl8pPr marL="1600240" indent="0">
              <a:buNone/>
              <a:defRPr sz="800" b="1"/>
            </a:lvl8pPr>
            <a:lvl9pPr marL="1828846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5" indent="0">
              <a:buNone/>
              <a:defRPr sz="1100" b="1"/>
            </a:lvl2pPr>
            <a:lvl3pPr marL="457211" indent="0">
              <a:buNone/>
              <a:defRPr sz="900" b="1"/>
            </a:lvl3pPr>
            <a:lvl4pPr marL="685818" indent="0">
              <a:buNone/>
              <a:defRPr sz="800" b="1"/>
            </a:lvl4pPr>
            <a:lvl5pPr marL="914424" indent="0">
              <a:buNone/>
              <a:defRPr sz="800" b="1"/>
            </a:lvl5pPr>
            <a:lvl6pPr marL="1143029" indent="0">
              <a:buNone/>
              <a:defRPr sz="800" b="1"/>
            </a:lvl6pPr>
            <a:lvl7pPr marL="1371634" indent="0">
              <a:buNone/>
              <a:defRPr sz="800" b="1"/>
            </a:lvl7pPr>
            <a:lvl8pPr marL="1600240" indent="0">
              <a:buNone/>
              <a:defRPr sz="800" b="1"/>
            </a:lvl8pPr>
            <a:lvl9pPr marL="1828846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678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420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4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182034"/>
            <a:ext cx="2005543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2" y="182039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3" y="956740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5" indent="0">
              <a:buNone/>
              <a:defRPr sz="700"/>
            </a:lvl2pPr>
            <a:lvl3pPr marL="457211" indent="0">
              <a:buNone/>
              <a:defRPr sz="500"/>
            </a:lvl3pPr>
            <a:lvl4pPr marL="685818" indent="0">
              <a:buNone/>
              <a:defRPr sz="400"/>
            </a:lvl4pPr>
            <a:lvl5pPr marL="914424" indent="0">
              <a:buNone/>
              <a:defRPr sz="400"/>
            </a:lvl5pPr>
            <a:lvl6pPr marL="1143029" indent="0">
              <a:buNone/>
              <a:defRPr sz="400"/>
            </a:lvl6pPr>
            <a:lvl7pPr marL="1371634" indent="0">
              <a:buNone/>
              <a:defRPr sz="400"/>
            </a:lvl7pPr>
            <a:lvl8pPr marL="1600240" indent="0">
              <a:buNone/>
              <a:defRPr sz="400"/>
            </a:lvl8pPr>
            <a:lvl9pPr marL="1828846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9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6"/>
            <a:ext cx="36576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5" indent="0">
              <a:buNone/>
              <a:defRPr sz="1500"/>
            </a:lvl2pPr>
            <a:lvl3pPr marL="457211" indent="0">
              <a:buNone/>
              <a:defRPr sz="1200"/>
            </a:lvl3pPr>
            <a:lvl4pPr marL="685818" indent="0">
              <a:buNone/>
              <a:defRPr sz="1100"/>
            </a:lvl4pPr>
            <a:lvl5pPr marL="914424" indent="0">
              <a:buNone/>
              <a:defRPr sz="1100"/>
            </a:lvl5pPr>
            <a:lvl6pPr marL="1143029" indent="0">
              <a:buNone/>
              <a:defRPr sz="1100"/>
            </a:lvl6pPr>
            <a:lvl7pPr marL="1371634" indent="0">
              <a:buNone/>
              <a:defRPr sz="1100"/>
            </a:lvl7pPr>
            <a:lvl8pPr marL="1600240" indent="0">
              <a:buNone/>
              <a:defRPr sz="1100"/>
            </a:lvl8pPr>
            <a:lvl9pPr marL="1828846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1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5" indent="0">
              <a:buNone/>
              <a:defRPr sz="700"/>
            </a:lvl2pPr>
            <a:lvl3pPr marL="457211" indent="0">
              <a:buNone/>
              <a:defRPr sz="500"/>
            </a:lvl3pPr>
            <a:lvl4pPr marL="685818" indent="0">
              <a:buNone/>
              <a:defRPr sz="400"/>
            </a:lvl4pPr>
            <a:lvl5pPr marL="914424" indent="0">
              <a:buNone/>
              <a:defRPr sz="400"/>
            </a:lvl5pPr>
            <a:lvl6pPr marL="1143029" indent="0">
              <a:buNone/>
              <a:defRPr sz="400"/>
            </a:lvl6pPr>
            <a:lvl7pPr marL="1371634" indent="0">
              <a:buNone/>
              <a:defRPr sz="400"/>
            </a:lvl7pPr>
            <a:lvl8pPr marL="1600240" indent="0">
              <a:buNone/>
              <a:defRPr sz="400"/>
            </a:lvl8pPr>
            <a:lvl9pPr marL="1828846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65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289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8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8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65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539"/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88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5"/>
            <a:ext cx="5486400" cy="301730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2"/>
            <a:ext cx="1422400" cy="24341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11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2"/>
            <a:ext cx="1930400" cy="24341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1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2"/>
            <a:ext cx="1422400" cy="24341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11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1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7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11" rtl="0" eaLnBrk="1" latinLnBrk="0" hangingPunct="1">
        <a:spcBef>
          <a:spcPct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45721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85" indent="-142879" algn="l" defTabSz="457211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15" indent="-114304" algn="l" defTabSz="457211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20" indent="-114304" algn="l" defTabSz="457211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26" indent="-114304" algn="l" defTabSz="457211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31" indent="-114304" algn="l" defTabSz="45721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38" indent="-114304" algn="l" defTabSz="45721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44" indent="-114304" algn="l" defTabSz="45721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50" indent="-114304" algn="l" defTabSz="457211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5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11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18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24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29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34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40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46" algn="l" defTabSz="45721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microsoft.com/office/2007/relationships/hdphoto" Target="../media/hdphoto4.wdp"/><Relationship Id="rId9" Type="http://schemas.openxmlformats.org/officeDocument/2006/relationships/image" Target="../media/image23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7.png"/><Relationship Id="rId5" Type="http://schemas.microsoft.com/office/2007/relationships/hdphoto" Target="../media/hdphoto4.wdp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9.png"/><Relationship Id="rId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0.png"/><Relationship Id="rId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34653" y="-2698768"/>
            <a:ext cx="9930130" cy="12196233"/>
          </a:xfrm>
          <a:prstGeom prst="rect">
            <a:avLst/>
          </a:prstGeom>
        </p:spPr>
      </p:pic>
      <p:sp>
        <p:nvSpPr>
          <p:cNvPr id="6" name="Rectangles 5">
            <a:extLst>
              <a:ext uri="{FF2B5EF4-FFF2-40B4-BE49-F238E27FC236}">
                <a16:creationId xmlns="" xmlns:a16="http://schemas.microsoft.com/office/drawing/2014/main" id="{02586F2F-7B1F-CF32-7ECD-E0A2B6C34075}"/>
              </a:ext>
            </a:extLst>
          </p:cNvPr>
          <p:cNvSpPr/>
          <p:nvPr/>
        </p:nvSpPr>
        <p:spPr>
          <a:xfrm>
            <a:off x="2806126" y="838201"/>
            <a:ext cx="5268498" cy="732689"/>
          </a:xfrm>
          <a:prstGeom prst="rect">
            <a:avLst/>
          </a:prstGeom>
          <a:noFill/>
          <a:ln>
            <a:noFill/>
          </a:ln>
        </p:spPr>
        <p:txBody>
          <a:bodyPr wrap="square" lIns="60948" tIns="30474" rIns="60948" bIns="30474" rtlCol="0" anchor="t">
            <a:spAutoFit/>
          </a:bodyPr>
          <a:lstStyle/>
          <a:p>
            <a:pPr algn="ctr" defTabSz="609478">
              <a:lnSpc>
                <a:spcPct val="120000"/>
              </a:lnSpc>
            </a:pPr>
            <a:endParaRPr lang="vi-VN" altLang="en-US" sz="19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</a:t>
            </a:r>
            <a:r>
              <a:rPr lang="en-US" altLang="en-US" sz="1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XUÂN YÊN</a:t>
            </a:r>
            <a:r>
              <a:rPr lang="vi-VN" altLang="en-US" sz="1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altLang="en-US" sz="1900" b="1" dirty="0"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s 5">
            <a:extLst>
              <a:ext uri="{FF2B5EF4-FFF2-40B4-BE49-F238E27FC236}">
                <a16:creationId xmlns="" xmlns:a16="http://schemas.microsoft.com/office/drawing/2014/main" id="{36EC9E18-8C3A-4046-9371-9DF3587C0FB1}"/>
              </a:ext>
            </a:extLst>
          </p:cNvPr>
          <p:cNvSpPr/>
          <p:nvPr/>
        </p:nvSpPr>
        <p:spPr>
          <a:xfrm>
            <a:off x="3021971" y="2108201"/>
            <a:ext cx="5052653" cy="775591"/>
          </a:xfrm>
          <a:prstGeom prst="rect">
            <a:avLst/>
          </a:prstGeom>
          <a:noFill/>
          <a:ln>
            <a:noFill/>
          </a:ln>
        </p:spPr>
        <p:txBody>
          <a:bodyPr wrap="none" lIns="60948" tIns="30474" rIns="60948" bIns="30474" rtlCol="0" anchor="t">
            <a:spAutoFit/>
          </a:bodyPr>
          <a:lstStyle/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 LIỆT CHÀO MỪNG QUÝ THẦY CÔ</a:t>
            </a:r>
          </a:p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 VỚI GIỜ HỌC ÂM NHẠC LỚP </a:t>
            </a:r>
            <a:r>
              <a:rPr lang="en-US" altLang="en-US" sz="1900" b="1" dirty="0" smtClean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endParaRPr lang="vi-VN" altLang="en-US" sz="1900" b="1" dirty="0">
              <a:solidFill>
                <a:srgbClr val="040ECB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s 6">
            <a:extLst>
              <a:ext uri="{FF2B5EF4-FFF2-40B4-BE49-F238E27FC236}">
                <a16:creationId xmlns="" xmlns:a16="http://schemas.microsoft.com/office/drawing/2014/main" id="{9A3E3164-4ACB-A795-226F-4550A28CAC84}"/>
              </a:ext>
            </a:extLst>
          </p:cNvPr>
          <p:cNvSpPr/>
          <p:nvPr/>
        </p:nvSpPr>
        <p:spPr>
          <a:xfrm>
            <a:off x="5591544" y="4568335"/>
            <a:ext cx="4176864" cy="412408"/>
          </a:xfrm>
          <a:prstGeom prst="rect">
            <a:avLst/>
          </a:prstGeom>
          <a:noFill/>
          <a:ln>
            <a:noFill/>
          </a:ln>
        </p:spPr>
        <p:txBody>
          <a:bodyPr wrap="square" lIns="60948" tIns="30474" rIns="60948" bIns="30474" rtlCol="0" anchor="t">
            <a:spAutoFit/>
          </a:bodyPr>
          <a:lstStyle/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 viên</a:t>
            </a:r>
            <a:r>
              <a:rPr lang="vi-VN" altLang="en-US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lang="en-US" altLang="en-US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TRẦN THỊ LOAN</a:t>
            </a:r>
            <a:endParaRPr lang="vi-VN" altLang="en-US" sz="1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C:\Users\ADMIN\Desktop\Screenshot (180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518" y="-247600"/>
            <a:ext cx="13188237" cy="71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1"/>
          <p:cNvSpPr/>
          <p:nvPr/>
        </p:nvSpPr>
        <p:spPr>
          <a:xfrm>
            <a:off x="4038600" y="1907742"/>
            <a:ext cx="7315200" cy="213085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62268" tIns="81133" rIns="162268" bIns="81133" anchor="ctr"/>
          <a:lstStyle/>
          <a:p>
            <a:pPr algn="ctr" defTabSz="1622133">
              <a:defRPr/>
            </a:pPr>
            <a:endParaRPr lang="en-US" altLang="zh-CN" sz="28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WordArt 26"/>
          <p:cNvSpPr>
            <a:spLocks noChangeArrowheads="1" noChangeShapeType="1" noTextEdit="1"/>
          </p:cNvSpPr>
          <p:nvPr/>
        </p:nvSpPr>
        <p:spPr bwMode="auto">
          <a:xfrm>
            <a:off x="1786333" y="908720"/>
            <a:ext cx="7523928" cy="391745"/>
          </a:xfrm>
          <a:prstGeom prst="rect">
            <a:avLst/>
          </a:prstGeom>
        </p:spPr>
        <p:txBody>
          <a:bodyPr wrap="none" lIns="76195" tIns="38098" rIns="76195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HỌCXUÂN YÊN</a:t>
            </a:r>
            <a:endParaRPr lang="en-US" sz="3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2044905" y="2127876"/>
            <a:ext cx="7848872" cy="4522192"/>
          </a:xfrm>
          <a:prstGeom prst="rect">
            <a:avLst/>
          </a:prstGeom>
        </p:spPr>
        <p:txBody>
          <a:bodyPr spcFirstLastPara="1" wrap="none" lIns="76195" tIns="38098" rIns="76195" bIns="38098" fromWordArt="1">
            <a:prstTxWarp prst="textArchUp">
              <a:avLst>
                <a:gd name="adj" fmla="val 10358412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tiết </a:t>
            </a:r>
          </a:p>
        </p:txBody>
      </p:sp>
      <p:sp>
        <p:nvSpPr>
          <p:cNvPr id="12" name="WordArt 16"/>
          <p:cNvSpPr>
            <a:spLocks noChangeArrowheads="1" noChangeShapeType="1" noTextEdit="1"/>
          </p:cNvSpPr>
          <p:nvPr/>
        </p:nvSpPr>
        <p:spPr bwMode="auto">
          <a:xfrm>
            <a:off x="2806126" y="3812398"/>
            <a:ext cx="6170194" cy="7559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95" tIns="38098" rIns="76195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 NHẠC LỚP </a:t>
            </a:r>
            <a:r>
              <a:rPr lang="en-US" sz="31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5548298" y="5373216"/>
            <a:ext cx="5643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3200" b="1" kern="0" dirty="0" smtClean="0">
                <a:solidFill>
                  <a:srgbClr val="FFFF00"/>
                </a:solidFill>
                <a:latin typeface="Times New Roman" pitchFamily="18" charset="0"/>
              </a:rPr>
              <a:t>GV thực </a:t>
            </a:r>
            <a:r>
              <a:rPr lang="en-US" sz="2800" b="1" kern="0" dirty="0" smtClean="0">
                <a:solidFill>
                  <a:srgbClr val="FFFF00"/>
                </a:solidFill>
                <a:latin typeface="Times New Roman" pitchFamily="18" charset="0"/>
              </a:rPr>
              <a:t>hiện: TRẦN THỊ LOAN</a:t>
            </a:r>
            <a:endParaRPr lang="en-US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8F1DE8-3EFC-04C8-2E20-450E90F57288}"/>
              </a:ext>
            </a:extLst>
          </p:cNvPr>
          <p:cNvGrpSpPr/>
          <p:nvPr/>
        </p:nvGrpSpPr>
        <p:grpSpPr>
          <a:xfrm>
            <a:off x="436850" y="1070801"/>
            <a:ext cx="11347782" cy="4230407"/>
            <a:chOff x="436850" y="836712"/>
            <a:chExt cx="11347782" cy="42304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D20C89FE-FF50-1139-E58C-415311A96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836712"/>
              <a:ext cx="11347782" cy="38955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832852" y="2962930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757440" y="2940529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867321" y="2937050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873157" y="2937049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500498" y="4485256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959433" y="4509120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591404" y="4510206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408505" y="4581128"/>
              <a:ext cx="485991" cy="48599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1" y="4939846"/>
            <a:ext cx="3662675" cy="13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CBEEF61-34AF-5350-2EDC-74FDEB4BF57B}"/>
              </a:ext>
            </a:extLst>
          </p:cNvPr>
          <p:cNvGrpSpPr/>
          <p:nvPr/>
        </p:nvGrpSpPr>
        <p:grpSpPr>
          <a:xfrm>
            <a:off x="436850" y="1556792"/>
            <a:ext cx="11347782" cy="4491289"/>
            <a:chOff x="436850" y="1556792"/>
            <a:chExt cx="11347782" cy="449128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A1DEFE6-A6ED-6513-3B1C-46E2E6455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1556792"/>
              <a:ext cx="11347782" cy="389556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92802C5F-9A78-C8A1-942E-1D60EB65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96" y="3573016"/>
              <a:ext cx="684900" cy="67926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9E704432-F92A-C336-394F-571A98E8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2433" y="5350972"/>
              <a:ext cx="720018" cy="6792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AF0A6EAC-A7EE-BDE1-D1AB-0423C573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401" y="3681161"/>
              <a:ext cx="684900" cy="6387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FC7A2125-FE84-8179-F8B1-A51A3050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234" y="3657064"/>
              <a:ext cx="684900" cy="6387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A03D9246-A8AC-F5BB-4C21-C1A078AA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558" y="5409353"/>
              <a:ext cx="720018" cy="63872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4C9D0A6-B0F2-9032-16C3-3CF8F6AC1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84" y="5371239"/>
              <a:ext cx="720018" cy="6387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3C33C8E-BD32-E644-05FA-4B63DAD0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244" y="3591822"/>
              <a:ext cx="684900" cy="6792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F9EF7B62-CF4B-AB54-BF9A-89921713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3636496"/>
              <a:ext cx="684900" cy="6387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514E002D-3BB8-E6F1-9133-E894DCB4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397" y="3573016"/>
              <a:ext cx="684900" cy="67926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06404B21-5BB5-FB97-EECC-99992B1E8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176" y="5344069"/>
              <a:ext cx="720018" cy="67926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0943E255-C68E-A6E5-EF23-CD2E68FC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409353"/>
              <a:ext cx="720018" cy="63872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709F03EC-6301-C9F1-8EBE-1949F2578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880" y="5321209"/>
              <a:ext cx="720018" cy="679261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AADC674-1541-4C0B-35B0-BB044E7DA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BF226F-48F9-2C06-E86C-D660FF0C9CAF}"/>
              </a:ext>
            </a:extLst>
          </p:cNvPr>
          <p:cNvGrpSpPr/>
          <p:nvPr/>
        </p:nvGrpSpPr>
        <p:grpSpPr>
          <a:xfrm>
            <a:off x="422109" y="1552967"/>
            <a:ext cx="11347782" cy="4468321"/>
            <a:chOff x="422109" y="1552967"/>
            <a:chExt cx="11347782" cy="44683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0BBD834-7B4C-FB79-C3D0-C38F78E61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22109" y="1552967"/>
              <a:ext cx="11347782" cy="38955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A4DFE0E-727B-3245-4283-FDD36BA6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13" y="3632658"/>
              <a:ext cx="754887" cy="75488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C0AE0BC2-063A-5FE5-7A6B-C171C099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041" y="3633794"/>
              <a:ext cx="754887" cy="75488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F8B99B46-5DE8-F4B5-11B6-B973241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257" y="3615870"/>
              <a:ext cx="754887" cy="7548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44FEA95A-B98F-1646-D967-F0391205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609" y="3615870"/>
              <a:ext cx="754887" cy="75488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F6119B06-16C9-CB4C-E391-C3CF6CE4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5218422"/>
              <a:ext cx="754887" cy="7548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5F4F38F-722D-AA87-1396-119D625C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057" y="5200046"/>
              <a:ext cx="754887" cy="7548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9BC1B376-C251-4779-AE77-680CDA73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49" y="5218422"/>
              <a:ext cx="754887" cy="75488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6EC05500-E29B-4686-7A6D-71761D0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673" y="5266401"/>
              <a:ext cx="754887" cy="75488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B1DD69F-1D6D-79B1-A58C-B1324454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51" y="3848682"/>
              <a:ext cx="382269" cy="38226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0DD82131-DB33-E2B1-A547-96E71B11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011" y="3876106"/>
              <a:ext cx="382269" cy="38226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1F5BA2F5-1004-33E9-0358-F27D9CEF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443" y="5397521"/>
              <a:ext cx="382269" cy="38226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690C5C84-2EBF-C977-7976-9A6DE8BC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5444675"/>
              <a:ext cx="382269" cy="3822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340768"/>
            <a:ext cx="104916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343375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" t="26146" r="27213" b="50809"/>
          <a:stretch/>
        </p:blipFill>
        <p:spPr bwMode="auto">
          <a:xfrm>
            <a:off x="922853" y="312888"/>
            <a:ext cx="3516963" cy="88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549189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15414836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28" name="Picture 6">
            <a:extLst>
              <a:ext uri="{FF2B5EF4-FFF2-40B4-BE49-F238E27FC236}">
                <a16:creationId xmlns:a16="http://schemas.microsoft.com/office/drawing/2014/main" xmlns="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3143673" y="1067813"/>
            <a:ext cx="8650222" cy="450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8D630-8050-614C-1867-AFDADCE0A8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854427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024908"/>
              </p:ext>
            </p:extLst>
          </p:nvPr>
        </p:nvGraphicFramePr>
        <p:xfrm>
          <a:off x="398106" y="251461"/>
          <a:ext cx="5481869" cy="5986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Bitmap Image" r:id="rId9" imgW="2717460" imgH="2622685" progId="Paint.Picture">
                  <p:embed/>
                </p:oleObj>
              </mc:Choice>
              <mc:Fallback>
                <p:oleObj name="Bitmap Image" r:id="rId9" imgW="2717460" imgH="262268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51461"/>
                        <a:ext cx="5481869" cy="59860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9120336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2" y="-1070169"/>
              <a:ext cx="4266113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26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434410"/>
              </p:ext>
            </p:extLst>
          </p:nvPr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xmlns="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5375920" y="548679"/>
            <a:ext cx="6405731" cy="33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3C432FE2-F11A-3808-C6B9-C773CADFEA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184042"/>
              </p:ext>
            </p:extLst>
          </p:nvPr>
        </p:nvGraphicFramePr>
        <p:xfrm>
          <a:off x="5556384" y="4217122"/>
          <a:ext cx="6044802" cy="175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Bitmap Image" r:id="rId10" imgW="6820250" imgH="1587582" progId="Paint.Picture">
                  <p:embed/>
                </p:oleObj>
              </mc:Choice>
              <mc:Fallback>
                <p:oleObj name="Bitmap Image" r:id="rId10" imgW="6820250" imgH="158758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84" y="4217122"/>
                        <a:ext cx="6044802" cy="17563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37CF94-4589-1156-2761-4A67E9641B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3287688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00FD891-6461-F663-4610-1ECA49C7A3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6">
            <a:extLst>
              <a:ext uri="{FF2B5EF4-FFF2-40B4-BE49-F238E27FC236}">
                <a16:creationId xmlns:a16="http://schemas.microsoft.com/office/drawing/2014/main" xmlns="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6096000" y="404664"/>
            <a:ext cx="5685651" cy="29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39998B-C051-DA9A-E704-628C2BD048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36B0527-1356-E2AC-8067-8F526B21B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7848" y="3641594"/>
            <a:ext cx="6984776" cy="2084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6284672-F015-509D-D261-8230C91ABAB2}"/>
              </a:ext>
            </a:extLst>
          </p:cNvPr>
          <p:cNvSpPr txBox="1"/>
          <p:nvPr/>
        </p:nvSpPr>
        <p:spPr>
          <a:xfrm>
            <a:off x="4871864" y="3755803"/>
            <a:ext cx="6693763" cy="1866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Khi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3316173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2628" y="-840075"/>
              <a:ext cx="3908180" cy="102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NGHE NHẠC KẾT HỢP</a:t>
              </a:r>
            </a:p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VẬN ĐỘNG THEO Ý THÍCH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51577" r="40093" b="24979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717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11189"/>
              </p:ext>
            </p:extLst>
          </p:nvPr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6">
            <a:extLst>
              <a:ext uri="{FF2B5EF4-FFF2-40B4-BE49-F238E27FC236}">
                <a16:creationId xmlns:a16="http://schemas.microsoft.com/office/drawing/2014/main" xmlns="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5375920" y="548679"/>
            <a:ext cx="6405731" cy="33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AE619C-1353-018C-9EC5-150CDF2CE7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3287688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751ED0-FA88-6B10-D8F6-A56CBC5311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28" y="3954911"/>
            <a:ext cx="6790718" cy="22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492ABC-A83F-05A5-0DA9-55A9CF910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"/>
          <a:stretch/>
        </p:blipFill>
        <p:spPr>
          <a:xfrm>
            <a:off x="395141" y="232785"/>
            <a:ext cx="11328116" cy="259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53710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ĐỌC NHẠC: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xmlns="" id="{96E06C88-AED4-155F-C7AD-909E389A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5161909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24A67516-2E35-6E59-D90C-4B2AE2D9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4676843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0" y="0"/>
            <a:ext cx="12192000" cy="6858000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8B630EFF-DA5B-0B0B-BFCA-E134700F1368}"/>
              </a:ext>
            </a:extLst>
          </p:cNvPr>
          <p:cNvSpPr/>
          <p:nvPr/>
        </p:nvSpPr>
        <p:spPr>
          <a:xfrm>
            <a:off x="1829901" y="2329394"/>
            <a:ext cx="8154531" cy="169276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914377">
              <a:tabLst>
                <a:tab pos="4571886" algn="l"/>
              </a:tabLst>
              <a:defRPr/>
            </a:pPr>
            <a:r>
              <a:rPr lang="en-US" altLang="en-US" sz="4000" b="1" dirty="0" smtClean="0">
                <a:solidFill>
                  <a:srgbClr val="1810C0"/>
                </a:solidFill>
                <a:latin typeface="Times New Roman" panose="02020603050405020304" pitchFamily="18" charset="0"/>
              </a:rPr>
              <a:t>TIẾT HỌC KẾT THÚC</a:t>
            </a:r>
          </a:p>
          <a:p>
            <a:pPr algn="ctr" defTabSz="914377">
              <a:tabLst>
                <a:tab pos="4571886" algn="l"/>
              </a:tabLst>
              <a:defRPr/>
            </a:pPr>
            <a:r>
              <a:rPr lang="en-US" altLang="en-US" sz="3200" b="1" smtClean="0">
                <a:solidFill>
                  <a:srgbClr val="1810C0"/>
                </a:solidFill>
                <a:latin typeface="Times New Roman" panose="02020603050405020304" pitchFamily="18" charset="0"/>
              </a:rPr>
              <a:t>      CHÚC </a:t>
            </a:r>
            <a:r>
              <a:rPr lang="en-US" altLang="en-US" sz="3200" b="1" dirty="0" smtClean="0">
                <a:solidFill>
                  <a:srgbClr val="1810C0"/>
                </a:solidFill>
                <a:latin typeface="Times New Roman" panose="02020603050405020304" pitchFamily="18" charset="0"/>
              </a:rPr>
              <a:t>CÁC EM CHĂM NGOAN </a:t>
            </a:r>
          </a:p>
          <a:p>
            <a:pPr algn="ctr" defTabSz="914377">
              <a:tabLst>
                <a:tab pos="4571886" algn="l"/>
              </a:tabLst>
              <a:defRPr/>
            </a:pPr>
            <a:r>
              <a:rPr lang="en-US" altLang="en-US" sz="3200" b="1" dirty="0" smtClean="0">
                <a:solidFill>
                  <a:srgbClr val="1810C0"/>
                </a:solidFill>
                <a:latin typeface="Times New Roman" panose="02020603050405020304" pitchFamily="18" charset="0"/>
              </a:rPr>
              <a:t>HỌC GIỎI</a:t>
            </a:r>
            <a:endParaRPr lang="en-US" altLang="en-US" sz="3200" b="1" dirty="0">
              <a:solidFill>
                <a:srgbClr val="181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15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B1314A-FDFF-2725-901E-43E431B62E94}"/>
              </a:ext>
            </a:extLst>
          </p:cNvPr>
          <p:cNvSpPr txBox="1"/>
          <p:nvPr/>
        </p:nvSpPr>
        <p:spPr>
          <a:xfrm>
            <a:off x="1199456" y="3125268"/>
            <a:ext cx="9793088" cy="1650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015E68-C9CB-6DCE-F554-A23F38613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27681" r="7106" b="67562"/>
          <a:stretch/>
        </p:blipFill>
        <p:spPr>
          <a:xfrm>
            <a:off x="1750946" y="4941168"/>
            <a:ext cx="8712968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199359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5" t="76073" r="33147" b="1478"/>
          <a:stretch/>
        </p:blipFill>
        <p:spPr bwMode="auto">
          <a:xfrm>
            <a:off x="922853" y="31288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391947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ÔN TẬP ĐỌC NHẠC: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1B8377-0EC7-FF88-8576-8478106B2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619170" y="1569754"/>
            <a:ext cx="10863446" cy="401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8400256" y="211500"/>
            <a:ext cx="3168352" cy="21602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F66E79-DE48-4363-870D-ADA54B29400E}"/>
              </a:ext>
            </a:extLst>
          </p:cNvPr>
          <p:cNvSpPr/>
          <p:nvPr/>
        </p:nvSpPr>
        <p:spPr>
          <a:xfrm>
            <a:off x="8699718" y="634014"/>
            <a:ext cx="24917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9DCE6F8-857C-3317-0F16-A556125B41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578770" y="980728"/>
            <a:ext cx="11080180" cy="4082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B0E289-0A15-4689-5371-C7A8750B37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87936" y="4664647"/>
            <a:ext cx="4411920" cy="15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2506" y="-1275645"/>
              <a:ext cx="400843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 THEO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086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20C89FE-FF50-1139-E58C-415311A96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436850" y="1257002"/>
            <a:ext cx="11347782" cy="3895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0" y="5317595"/>
            <a:ext cx="2607905" cy="9339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96EAFC29-CD8C-50D0-971E-F01BB10D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8040216" y="336503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BC3805-260B-D5D1-B562-CC1E67720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695702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E1C2CB4A-F660-5CF7-44A1-B3CAACCE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088166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970FD931-2E34-CAFF-DC86-F387F629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3031121" y="4847149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BCA72ADB-C771-EADE-1FE6-B77053C3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2318731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C10553-66E2-80F5-5951-8E18E103CA1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45" t="27681" r="9320" b="68575"/>
          <a:stretch/>
        </p:blipFill>
        <p:spPr>
          <a:xfrm>
            <a:off x="6710506" y="3329717"/>
            <a:ext cx="740857" cy="4278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4EDA83A-D232-9EFB-0998-CE7D7673CD5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7343984" y="3310005"/>
            <a:ext cx="617538" cy="50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82BFB0A-C7B2-1131-FD00-839A87BA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2391934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AA45D82-05AC-646A-337C-321A0FD3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0342721" y="4961483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xmlns="" id="{8B86E0C7-07C4-ABF5-4175-C0DA5300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758998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xmlns="" id="{40800982-FBEC-CBCC-55FE-EA708ACAA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846406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F2207561-CF3B-0A82-623D-F2869897B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8251205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xmlns="" id="{AA83AF05-7514-AC3B-82C0-C1A56EEC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4883252" y="4880000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2D04715A-5190-91B1-230C-909F9665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8983836" y="4869374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D270A947-00D6-05BA-0A58-21165038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7323413" y="4814605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2D52220E-1808-506E-E727-21A709E8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6551743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xmlns="" id="{95B64BEA-241F-263D-34A1-6B1E7879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1515904" y="485746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DC7A5BD1-DDA7-E079-1302-C98F309C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4679962" y="3376943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xmlns="" id="{82EFA8AC-54D8-B089-349A-6822E399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9829548" y="3418661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5353F27-F4D5-9B37-9AE2-E660AD243E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8693502" y="3292887"/>
            <a:ext cx="617538" cy="50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8041</TotalTime>
  <Words>229</Words>
  <Application>Microsoft Office PowerPoint</Application>
  <PresentationFormat>Custom</PresentationFormat>
  <Paragraphs>49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Default Design</vt:lpstr>
      <vt:lpstr>10_Office Theme</vt:lpstr>
      <vt:lpstr>5_Office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640</cp:revision>
  <dcterms:created xsi:type="dcterms:W3CDTF">2010-04-30T18:19:48Z</dcterms:created>
  <dcterms:modified xsi:type="dcterms:W3CDTF">2024-11-21T16:07:08Z</dcterms:modified>
</cp:coreProperties>
</file>