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18"/>
  </p:notesMasterIdLst>
  <p:sldIdLst>
    <p:sldId id="577" r:id="rId4"/>
    <p:sldId id="482" r:id="rId5"/>
    <p:sldId id="563" r:id="rId6"/>
    <p:sldId id="542" r:id="rId7"/>
    <p:sldId id="496" r:id="rId8"/>
    <p:sldId id="546" r:id="rId9"/>
    <p:sldId id="545" r:id="rId10"/>
    <p:sldId id="576" r:id="rId11"/>
    <p:sldId id="550" r:id="rId12"/>
    <p:sldId id="552" r:id="rId13"/>
    <p:sldId id="554" r:id="rId14"/>
    <p:sldId id="544" r:id="rId15"/>
    <p:sldId id="561" r:id="rId16"/>
    <p:sldId id="57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90" d="100"/>
          <a:sy n="90" d="100"/>
        </p:scale>
        <p:origin x="-168" y="-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9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67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20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80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40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11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49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4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3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7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5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21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12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5"/>
            <a:ext cx="5181600" cy="908051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4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286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1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1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2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2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3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4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5"/>
            <a:ext cx="2692400" cy="3017309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5"/>
            <a:ext cx="2692400" cy="3017309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51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5" indent="0">
              <a:buNone/>
              <a:defRPr sz="1100" b="1"/>
            </a:lvl2pPr>
            <a:lvl3pPr marL="457211" indent="0">
              <a:buNone/>
              <a:defRPr sz="900" b="1"/>
            </a:lvl3pPr>
            <a:lvl4pPr marL="685818" indent="0">
              <a:buNone/>
              <a:defRPr sz="800" b="1"/>
            </a:lvl4pPr>
            <a:lvl5pPr marL="914424" indent="0">
              <a:buNone/>
              <a:defRPr sz="800" b="1"/>
            </a:lvl5pPr>
            <a:lvl6pPr marL="1143029" indent="0">
              <a:buNone/>
              <a:defRPr sz="800" b="1"/>
            </a:lvl6pPr>
            <a:lvl7pPr marL="1371634" indent="0">
              <a:buNone/>
              <a:defRPr sz="800" b="1"/>
            </a:lvl7pPr>
            <a:lvl8pPr marL="1600240" indent="0">
              <a:buNone/>
              <a:defRPr sz="800" b="1"/>
            </a:lvl8pPr>
            <a:lvl9pPr marL="1828846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5" indent="0">
              <a:buNone/>
              <a:defRPr sz="1100" b="1"/>
            </a:lvl2pPr>
            <a:lvl3pPr marL="457211" indent="0">
              <a:buNone/>
              <a:defRPr sz="900" b="1"/>
            </a:lvl3pPr>
            <a:lvl4pPr marL="685818" indent="0">
              <a:buNone/>
              <a:defRPr sz="800" b="1"/>
            </a:lvl4pPr>
            <a:lvl5pPr marL="914424" indent="0">
              <a:buNone/>
              <a:defRPr sz="800" b="1"/>
            </a:lvl5pPr>
            <a:lvl6pPr marL="1143029" indent="0">
              <a:buNone/>
              <a:defRPr sz="800" b="1"/>
            </a:lvl6pPr>
            <a:lvl7pPr marL="1371634" indent="0">
              <a:buNone/>
              <a:defRPr sz="800" b="1"/>
            </a:lvl7pPr>
            <a:lvl8pPr marL="1600240" indent="0">
              <a:buNone/>
              <a:defRPr sz="800" b="1"/>
            </a:lvl8pPr>
            <a:lvl9pPr marL="1828846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50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55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49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4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2" y="182039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40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5" indent="0">
              <a:buNone/>
              <a:defRPr sz="700"/>
            </a:lvl2pPr>
            <a:lvl3pPr marL="457211" indent="0">
              <a:buNone/>
              <a:defRPr sz="500"/>
            </a:lvl3pPr>
            <a:lvl4pPr marL="685818" indent="0">
              <a:buNone/>
              <a:defRPr sz="400"/>
            </a:lvl4pPr>
            <a:lvl5pPr marL="914424" indent="0">
              <a:buNone/>
              <a:defRPr sz="400"/>
            </a:lvl5pPr>
            <a:lvl6pPr marL="1143029" indent="0">
              <a:buNone/>
              <a:defRPr sz="400"/>
            </a:lvl6pPr>
            <a:lvl7pPr marL="1371634" indent="0">
              <a:buNone/>
              <a:defRPr sz="400"/>
            </a:lvl7pPr>
            <a:lvl8pPr marL="1600240" indent="0">
              <a:buNone/>
              <a:defRPr sz="400"/>
            </a:lvl8pPr>
            <a:lvl9pPr marL="1828846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60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6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5" indent="0">
              <a:buNone/>
              <a:defRPr sz="1500"/>
            </a:lvl2pPr>
            <a:lvl3pPr marL="457211" indent="0">
              <a:buNone/>
              <a:defRPr sz="1200"/>
            </a:lvl3pPr>
            <a:lvl4pPr marL="685818" indent="0">
              <a:buNone/>
              <a:defRPr sz="1100"/>
            </a:lvl4pPr>
            <a:lvl5pPr marL="914424" indent="0">
              <a:buNone/>
              <a:defRPr sz="1100"/>
            </a:lvl5pPr>
            <a:lvl6pPr marL="1143029" indent="0">
              <a:buNone/>
              <a:defRPr sz="1100"/>
            </a:lvl6pPr>
            <a:lvl7pPr marL="1371634" indent="0">
              <a:buNone/>
              <a:defRPr sz="1100"/>
            </a:lvl7pPr>
            <a:lvl8pPr marL="1600240" indent="0">
              <a:buNone/>
              <a:defRPr sz="1100"/>
            </a:lvl8pPr>
            <a:lvl9pPr marL="182884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1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5" indent="0">
              <a:buNone/>
              <a:defRPr sz="700"/>
            </a:lvl2pPr>
            <a:lvl3pPr marL="457211" indent="0">
              <a:buNone/>
              <a:defRPr sz="500"/>
            </a:lvl3pPr>
            <a:lvl4pPr marL="685818" indent="0">
              <a:buNone/>
              <a:defRPr sz="400"/>
            </a:lvl4pPr>
            <a:lvl5pPr marL="914424" indent="0">
              <a:buNone/>
              <a:defRPr sz="400"/>
            </a:lvl5pPr>
            <a:lvl6pPr marL="1143029" indent="0">
              <a:buNone/>
              <a:defRPr sz="400"/>
            </a:lvl6pPr>
            <a:lvl7pPr marL="1371634" indent="0">
              <a:buNone/>
              <a:defRPr sz="400"/>
            </a:lvl7pPr>
            <a:lvl8pPr marL="1600240" indent="0">
              <a:buNone/>
              <a:defRPr sz="400"/>
            </a:lvl8pPr>
            <a:lvl9pPr marL="1828846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77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70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1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539"/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34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5"/>
            <a:ext cx="5486400" cy="301730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2"/>
            <a:ext cx="1422400" cy="24341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2"/>
            <a:ext cx="1930400" cy="24341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2"/>
            <a:ext cx="1422400" cy="24341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9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11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45721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85" indent="-142879" algn="l" defTabSz="457211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15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20" indent="-114304" algn="l" defTabSz="457211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26" indent="-114304" algn="l" defTabSz="457211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31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38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44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50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5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11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18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24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29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34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40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46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34653" y="-2698768"/>
            <a:ext cx="9930130" cy="12196233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="" xmlns:a16="http://schemas.microsoft.com/office/drawing/2014/main" id="{02586F2F-7B1F-CF32-7ECD-E0A2B6C34075}"/>
              </a:ext>
            </a:extLst>
          </p:cNvPr>
          <p:cNvSpPr/>
          <p:nvPr/>
        </p:nvSpPr>
        <p:spPr>
          <a:xfrm>
            <a:off x="2806126" y="838201"/>
            <a:ext cx="5268498" cy="732689"/>
          </a:xfrm>
          <a:prstGeom prst="rect">
            <a:avLst/>
          </a:prstGeom>
          <a:noFill/>
          <a:ln>
            <a:noFill/>
          </a:ln>
        </p:spPr>
        <p:txBody>
          <a:bodyPr wrap="squar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endParaRPr lang="vi-VN" altLang="en-US" sz="19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</a:t>
            </a:r>
            <a:r>
              <a:rPr lang="en-US" altLang="en-US" sz="1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XUÂN YÊN</a:t>
            </a:r>
            <a:r>
              <a:rPr lang="vi-VN" altLang="en-US" sz="1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altLang="en-US" sz="1900" b="1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36EC9E18-8C3A-4046-9371-9DF3587C0FB1}"/>
              </a:ext>
            </a:extLst>
          </p:cNvPr>
          <p:cNvSpPr/>
          <p:nvPr/>
        </p:nvSpPr>
        <p:spPr>
          <a:xfrm>
            <a:off x="3021971" y="2108201"/>
            <a:ext cx="5052653" cy="775591"/>
          </a:xfrm>
          <a:prstGeom prst="rect">
            <a:avLst/>
          </a:prstGeom>
          <a:noFill/>
          <a:ln>
            <a:noFill/>
          </a:ln>
        </p:spPr>
        <p:txBody>
          <a:bodyPr wrap="non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 QUÝ THẦY CÔ</a:t>
            </a:r>
          </a:p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 VỚI GIỜ HỌC ÂM NHẠC LỚP </a:t>
            </a:r>
            <a:r>
              <a:rPr lang="en-US" altLang="en-US" sz="1900" b="1" dirty="0" smtClean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lang="vi-VN" altLang="en-US" sz="1900" b="1" dirty="0">
              <a:solidFill>
                <a:srgbClr val="040ECB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s 6">
            <a:extLst>
              <a:ext uri="{FF2B5EF4-FFF2-40B4-BE49-F238E27FC236}">
                <a16:creationId xmlns="" xmlns:a16="http://schemas.microsoft.com/office/drawing/2014/main" id="{9A3E3164-4ACB-A795-226F-4550A28CAC84}"/>
              </a:ext>
            </a:extLst>
          </p:cNvPr>
          <p:cNvSpPr/>
          <p:nvPr/>
        </p:nvSpPr>
        <p:spPr>
          <a:xfrm>
            <a:off x="5591544" y="4568335"/>
            <a:ext cx="4176864" cy="412408"/>
          </a:xfrm>
          <a:prstGeom prst="rect">
            <a:avLst/>
          </a:prstGeom>
          <a:noFill/>
          <a:ln>
            <a:noFill/>
          </a:ln>
        </p:spPr>
        <p:txBody>
          <a:bodyPr wrap="squar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viên</a:t>
            </a:r>
            <a:r>
              <a:rPr lang="vi-VN" altLang="en-US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en-US" altLang="en-US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TRẦN THỊ LOAN</a:t>
            </a:r>
            <a:endParaRPr lang="vi-VN" altLang="en-US" sz="1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C:\Users\ADMIN\Desktop\Screenshot (180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518" y="-188967"/>
            <a:ext cx="13188237" cy="71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1"/>
          <p:cNvSpPr/>
          <p:nvPr/>
        </p:nvSpPr>
        <p:spPr>
          <a:xfrm>
            <a:off x="4038600" y="1907742"/>
            <a:ext cx="7315200" cy="213085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62268" tIns="81133" rIns="162268" bIns="81133" anchor="ctr"/>
          <a:lstStyle/>
          <a:p>
            <a:pPr algn="ctr" defTabSz="1622133">
              <a:defRPr/>
            </a:pPr>
            <a:endParaRPr lang="en-US" altLang="zh-CN" sz="28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WordArt 26"/>
          <p:cNvSpPr>
            <a:spLocks noChangeArrowheads="1" noChangeShapeType="1" noTextEdit="1"/>
          </p:cNvSpPr>
          <p:nvPr/>
        </p:nvSpPr>
        <p:spPr bwMode="auto">
          <a:xfrm>
            <a:off x="1786333" y="908720"/>
            <a:ext cx="7523928" cy="391745"/>
          </a:xfrm>
          <a:prstGeom prst="rect">
            <a:avLst/>
          </a:prstGeom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1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1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XUÂN </a:t>
            </a: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YÊN</a:t>
            </a:r>
            <a:endParaRPr lang="en-US" sz="3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2044905" y="2127876"/>
            <a:ext cx="7848872" cy="4522192"/>
          </a:xfrm>
          <a:prstGeom prst="rect">
            <a:avLst/>
          </a:prstGeom>
        </p:spPr>
        <p:txBody>
          <a:bodyPr spcFirstLastPara="1" wrap="none" lIns="76195" tIns="38098" rIns="76195" bIns="38098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sp>
        <p:nvSpPr>
          <p:cNvPr id="12" name="WordArt 16"/>
          <p:cNvSpPr>
            <a:spLocks noChangeArrowheads="1" noChangeShapeType="1" noTextEdit="1"/>
          </p:cNvSpPr>
          <p:nvPr/>
        </p:nvSpPr>
        <p:spPr bwMode="auto">
          <a:xfrm>
            <a:off x="2806126" y="3812398"/>
            <a:ext cx="6170194" cy="7559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 NHẠC </a:t>
            </a:r>
            <a:r>
              <a:rPr lang="en-US" sz="28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1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8298" y="5373216"/>
            <a:ext cx="564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200" b="1" kern="0" dirty="0" smtClean="0">
                <a:solidFill>
                  <a:srgbClr val="FFFF00"/>
                </a:solidFill>
                <a:latin typeface="Times New Roman" pitchFamily="18" charset="0"/>
              </a:rPr>
              <a:t>GV thực </a:t>
            </a:r>
            <a:r>
              <a:rPr lang="en-US" sz="2800" b="1" kern="0" dirty="0" smtClean="0">
                <a:solidFill>
                  <a:srgbClr val="FFFF00"/>
                </a:solidFill>
                <a:latin typeface="Times New Roman" pitchFamily="18" charset="0"/>
              </a:rPr>
              <a:t>hiện: TRẦN THỊ LOAN</a:t>
            </a:r>
            <a:endParaRPr lang="en-US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DE4C12-5A1D-45DC-AE87-6255BB7B6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970" y="2348880"/>
            <a:ext cx="10195412" cy="2555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3EE07E-9237-EEB1-8D63-976DDECF50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>
            <a:off x="5865118" y="4315957"/>
            <a:ext cx="5904656" cy="1913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157AF4-EDDC-80CD-F8C4-E82193EC5F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44" y="0"/>
            <a:ext cx="11881320" cy="66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4F0E66-0B61-4A77-8DEA-FAE04EDC9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76" y="2276872"/>
            <a:ext cx="10441160" cy="2736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F4FB2D-1731-9507-FE1C-FDEF2A48CE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>
            <a:off x="5865118" y="4315957"/>
            <a:ext cx="5904656" cy="1913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8221E8-A96B-48E4-0C8F-FE869CD960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7" y="58316"/>
            <a:ext cx="12072664" cy="6741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38B7F1-9595-F170-65D8-97ADD169E4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44" y="211501"/>
            <a:ext cx="11809312" cy="65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16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11469164" cy="5999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DC958A-AAB2-5A7C-89DD-5D097210E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3577"/>
            <a:ext cx="2517866" cy="859611"/>
          </a:xfrm>
          <a:prstGeom prst="rect">
            <a:avLst/>
          </a:prstGeom>
        </p:spPr>
      </p:pic>
      <p:pic>
        <p:nvPicPr>
          <p:cNvPr id="3" name="[KARAOKE] VUI ĐẾN TRƯỜNG - LỚP 3 KẾT NỐI TRI THỨC">
            <a:hlinkClick r:id="" action="ppaction://media"/>
            <a:extLst>
              <a:ext uri="{FF2B5EF4-FFF2-40B4-BE49-F238E27FC236}">
                <a16:creationId xmlns="" xmlns:a16="http://schemas.microsoft.com/office/drawing/2014/main" id="{9015C0CA-B339-4C14-A6D5-BB889AA08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6" y="575254"/>
            <a:ext cx="11914930" cy="584341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701F7530-AA42-D967-B4B2-5A29A828EA14}"/>
              </a:ext>
            </a:extLst>
          </p:cNvPr>
          <p:cNvSpPr/>
          <p:nvPr/>
        </p:nvSpPr>
        <p:spPr>
          <a:xfrm>
            <a:off x="1991544" y="-133266"/>
            <a:ext cx="7704856" cy="20418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82D272-ECDB-C3FC-7220-F7FCC3486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44" y="1082541"/>
            <a:ext cx="11524254" cy="2346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6C81C7-7CC8-ACDE-E279-4AF44999B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3752" y="2112501"/>
            <a:ext cx="304826" cy="286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B1D9D9-FEAA-6B7B-ECB8-FCC90BD160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6240" y="2069041"/>
            <a:ext cx="304826" cy="286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97726DA-3D17-D5AC-96B7-3D9A21325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520" y="3316968"/>
            <a:ext cx="304826" cy="286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A1CAD06-9FFA-9D4C-3528-696183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3872" y="3329324"/>
            <a:ext cx="304826" cy="21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8F6CC3A-981C-363B-DE39-D3FA492B3D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1414" y="3323180"/>
            <a:ext cx="304826" cy="286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61A866-408F-35DF-2F49-807682248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12" y="399181"/>
            <a:ext cx="12192000" cy="628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0B8903-FCDD-5917-00A4-8538E672E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80" y="1205757"/>
            <a:ext cx="11161240" cy="5733255"/>
          </a:xfrm>
          <a:prstGeom prst="rect">
            <a:avLst/>
          </a:prstGeom>
        </p:spPr>
      </p:pic>
      <p:pic>
        <p:nvPicPr>
          <p:cNvPr id="8" name="[KARAOKE] VUI ĐẾN TRƯỜNG - LỚP 3 KẾT NỐI TRI THỨC">
            <a:hlinkClick r:id="" action="ppaction://media"/>
            <a:extLst>
              <a:ext uri="{FF2B5EF4-FFF2-40B4-BE49-F238E27FC236}">
                <a16:creationId xmlns="" xmlns:a16="http://schemas.microsoft.com/office/drawing/2014/main" id="{61AAD423-73C3-AC77-3D31-62387E0E2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392" y="1205757"/>
            <a:ext cx="10945216" cy="51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" y="0"/>
            <a:ext cx="12192000" cy="6858000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8B630EFF-DA5B-0B0B-BFCA-E134700F1368}"/>
              </a:ext>
            </a:extLst>
          </p:cNvPr>
          <p:cNvSpPr/>
          <p:nvPr/>
        </p:nvSpPr>
        <p:spPr>
          <a:xfrm>
            <a:off x="1829901" y="2329394"/>
            <a:ext cx="8154531" cy="169276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914377">
              <a:tabLst>
                <a:tab pos="4571886" algn="l"/>
              </a:tabLst>
              <a:defRPr/>
            </a:pPr>
            <a:r>
              <a:rPr lang="en-US" altLang="en-US" sz="4000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TIẾT HỌC KẾT THÚC</a:t>
            </a:r>
          </a:p>
          <a:p>
            <a:pPr algn="ctr" defTabSz="914377">
              <a:tabLst>
                <a:tab pos="4571886" algn="l"/>
              </a:tabLst>
              <a:defRPr/>
            </a:pPr>
            <a:r>
              <a:rPr lang="en-US" altLang="en-US" sz="3200" b="1" smtClean="0">
                <a:solidFill>
                  <a:srgbClr val="1810C0"/>
                </a:solidFill>
                <a:latin typeface="Times New Roman" panose="02020603050405020304" pitchFamily="18" charset="0"/>
              </a:rPr>
              <a:t>      CHÚC </a:t>
            </a:r>
            <a:r>
              <a:rPr lang="en-US" altLang="en-US" sz="3200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CÁC EM CHĂM NGOAN </a:t>
            </a:r>
          </a:p>
          <a:p>
            <a:pPr algn="ctr" defTabSz="914377">
              <a:tabLst>
                <a:tab pos="4571886" algn="l"/>
              </a:tabLst>
              <a:defRPr/>
            </a:pPr>
            <a:r>
              <a:rPr lang="en-US" altLang="en-US" sz="3200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HỌC GIỎI</a:t>
            </a:r>
            <a:endParaRPr lang="en-US" altLang="en-US" sz="3200" b="1" dirty="0">
              <a:solidFill>
                <a:srgbClr val="181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3669080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356"/>
            <a:ext cx="5015880" cy="6085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2A5C00-D35A-4B75-AF34-FDD087970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772356"/>
            <a:ext cx="7176120" cy="28726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444DAA-D5BC-9FA4-7152-F0C06473AD11}"/>
              </a:ext>
            </a:extLst>
          </p:cNvPr>
          <p:cNvSpPr/>
          <p:nvPr/>
        </p:nvSpPr>
        <p:spPr>
          <a:xfrm>
            <a:off x="0" y="-19731"/>
            <a:ext cx="12192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XUÂN YÊN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975CD1-056E-B56F-0E72-8821D6666704}"/>
              </a:ext>
            </a:extLst>
          </p:cNvPr>
          <p:cNvSpPr txBox="1"/>
          <p:nvPr/>
        </p:nvSpPr>
        <p:spPr>
          <a:xfrm>
            <a:off x="6960096" y="623731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Trần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 Loan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9">
        <p:split orient="vert"/>
      </p:transition>
    </mc:Choice>
    <mc:Fallback xmlns="">
      <p:transition spd="slow" advTm="11009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C1A012-D0EE-40E8-8182-13ED757E9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32" r="1880"/>
          <a:stretch/>
        </p:blipFill>
        <p:spPr>
          <a:xfrm>
            <a:off x="1221310" y="3429000"/>
            <a:ext cx="9749379" cy="216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38048F-BD23-C9D8-7C97-603F8C78EC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6744072" y="283508"/>
            <a:ext cx="2045534" cy="12732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61B4136-7BB4-34B7-27DB-0B79A29513AF}"/>
              </a:ext>
            </a:extLst>
          </p:cNvPr>
          <p:cNvSpPr/>
          <p:nvPr/>
        </p:nvSpPr>
        <p:spPr>
          <a:xfrm>
            <a:off x="7089457" y="800708"/>
            <a:ext cx="1368152" cy="51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Đ3 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2060847"/>
            <a:ext cx="10491628" cy="422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=""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008" y="4984280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Lê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Quốc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Thắng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3930088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286321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3" y="404664"/>
            <a:ext cx="7564267" cy="592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479376" y="2564904"/>
            <a:ext cx="6807498" cy="352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 Quốc Thắng</a:t>
            </a:r>
            <a:r>
              <a:rPr lang="vi-VN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vi-VN" sz="28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Búp bê bằng bông, Mái trường mến yêu</a:t>
            </a:r>
            <a:endParaRPr lang="vi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680176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345524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80A9A6-038C-9B3A-4453-C4E232E3E7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20" r="37036"/>
          <a:stretch/>
        </p:blipFill>
        <p:spPr>
          <a:xfrm>
            <a:off x="8117119" y="2125269"/>
            <a:ext cx="2952328" cy="3816829"/>
          </a:xfrm>
          <a:prstGeom prst="snip2DiagRect">
            <a:avLst>
              <a:gd name="adj1" fmla="val 34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5421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80D334-D78F-4456-879E-961DC1D256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263352" y="260648"/>
            <a:ext cx="11181132" cy="5975319"/>
          </a:xfrm>
          <a:prstGeom prst="rect">
            <a:avLst/>
          </a:prstGeom>
        </p:spPr>
      </p:pic>
      <p:pic>
        <p:nvPicPr>
          <p:cNvPr id="2" name="HÁT MẪU VUI ĐẾN TRƯỜNG - ÂM NHẠC 3 KNTT - NXBGDVN">
            <a:hlinkClick r:id="" action="ppaction://media"/>
            <a:extLst>
              <a:ext uri="{FF2B5EF4-FFF2-40B4-BE49-F238E27FC236}">
                <a16:creationId xmlns="" xmlns:a16="http://schemas.microsoft.com/office/drawing/2014/main" id="{ABEBA68D-5C0A-E005-2CF3-6970B919B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352" y="260648"/>
            <a:ext cx="11809312" cy="64807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DDB3E97-C2E1-41EF-C12E-EB11A9468CB2}"/>
              </a:ext>
            </a:extLst>
          </p:cNvPr>
          <p:cNvSpPr/>
          <p:nvPr/>
        </p:nvSpPr>
        <p:spPr>
          <a:xfrm>
            <a:off x="119336" y="-45232"/>
            <a:ext cx="367240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Nghe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484784"/>
            <a:ext cx="11233248" cy="4717410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11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546582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1700808"/>
            <a:ext cx="11161240" cy="427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Vui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đến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lòng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rộn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ràng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hoa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nở</a:t>
            </a:r>
            <a:r>
              <a:rPr lang="en-US" sz="24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Hương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thơm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ngọt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ngào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từng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góc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phố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thân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quen</a:t>
            </a:r>
            <a:r>
              <a:rPr lang="en-US" sz="24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Nụ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hoa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xinh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xinh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từng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chiếc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lá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nhỏ</a:t>
            </a:r>
            <a:r>
              <a:rPr lang="en-US" sz="24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lời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thầy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cho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ước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mơ</a:t>
            </a:r>
            <a:r>
              <a:rPr lang="en-US" sz="24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Cây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xanh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xanh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nắng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ấm</a:t>
            </a:r>
            <a:r>
              <a:rPr lang="en-US" sz="2400" dirty="0">
                <a:latin typeface="Cambria" pitchFamily="18" charset="0"/>
              </a:rPr>
              <a:t> ban </a:t>
            </a:r>
            <a:r>
              <a:rPr lang="en-US" sz="2400" dirty="0" err="1">
                <a:latin typeface="Cambria" pitchFamily="18" charset="0"/>
              </a:rPr>
              <a:t>mai</a:t>
            </a:r>
            <a:r>
              <a:rPr lang="en-US" sz="2400" dirty="0">
                <a:latin typeface="Cambria" pitchFamily="18" charset="0"/>
              </a:rPr>
              <a:t>. 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Bước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chân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nhẹ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vui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đến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Chim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reo</a:t>
            </a:r>
            <a:r>
              <a:rPr lang="en-US" sz="2400" dirty="0">
                <a:latin typeface="Cambria" pitchFamily="18" charset="0"/>
              </a:rPr>
              <a:t> vang bao </a:t>
            </a:r>
            <a:r>
              <a:rPr lang="en-US" sz="2400" dirty="0" err="1">
                <a:latin typeface="Cambria" pitchFamily="18" charset="0"/>
              </a:rPr>
              <a:t>khúc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hát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líu</a:t>
            </a:r>
            <a:r>
              <a:rPr lang="en-US" sz="2400" dirty="0">
                <a:latin typeface="Cambria" pitchFamily="18" charset="0"/>
              </a:rPr>
              <a:t> lo. 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 err="1">
                <a:latin typeface="Cambria" pitchFamily="18" charset="0"/>
              </a:rPr>
              <a:t>Dưới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mái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khoảng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trời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thân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thương</a:t>
            </a:r>
            <a:r>
              <a:rPr lang="en-US" sz="24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>
                <a:latin typeface="Cambria" pitchFamily="18" charset="0"/>
              </a:rPr>
              <a:t>La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lá</a:t>
            </a:r>
            <a:r>
              <a:rPr lang="en-US" sz="2400" dirty="0">
                <a:latin typeface="Cambria" pitchFamily="18" charset="0"/>
              </a:rPr>
              <a:t> la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, la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lá</a:t>
            </a:r>
            <a:r>
              <a:rPr lang="en-US" sz="2400" dirty="0">
                <a:latin typeface="Cambria" pitchFamily="18" charset="0"/>
              </a:rPr>
              <a:t> la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400" dirty="0">
                <a:latin typeface="Cambria" pitchFamily="18" charset="0"/>
              </a:rPr>
              <a:t>La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lá</a:t>
            </a:r>
            <a:r>
              <a:rPr lang="en-US" sz="2400" dirty="0">
                <a:latin typeface="Cambria" pitchFamily="18" charset="0"/>
              </a:rPr>
              <a:t> la </a:t>
            </a:r>
            <a:r>
              <a:rPr lang="en-US" sz="2400" dirty="0" err="1">
                <a:latin typeface="Cambria" pitchFamily="18" charset="0"/>
              </a:rPr>
              <a:t>la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Dưới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mái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khoảng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trời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thân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thương</a:t>
            </a:r>
            <a:r>
              <a:rPr lang="en-US" sz="2400" dirty="0">
                <a:latin typeface="Cambria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3E5070-5DE2-DACC-040D-A2814E572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89" y="-33577"/>
            <a:ext cx="11874422" cy="689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090579D-1EFD-47D4-CBCB-1FB731783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F5FC07-4568-E820-7E15-A7A93EE8E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07266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4A2D96-8C73-4C04-9231-5A5A0FE8A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1988080"/>
            <a:ext cx="10339721" cy="360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39C99C0-7593-13BF-F7ED-D56A730651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519105" y="222929"/>
            <a:ext cx="4317793" cy="2025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204B14-3C07-DA4C-E82B-F8B9B2486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6632"/>
            <a:ext cx="12192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7904</TotalTime>
  <Words>227</Words>
  <Application>Microsoft Office PowerPoint</Application>
  <PresentationFormat>Custom</PresentationFormat>
  <Paragraphs>36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Default Design</vt:lpstr>
      <vt:lpstr>10_Office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649</cp:revision>
  <dcterms:created xsi:type="dcterms:W3CDTF">2010-04-30T18:19:48Z</dcterms:created>
  <dcterms:modified xsi:type="dcterms:W3CDTF">2024-11-04T01:29:26Z</dcterms:modified>
</cp:coreProperties>
</file>