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</p:sldMasterIdLst>
  <p:notesMasterIdLst>
    <p:notesMasterId r:id="rId12"/>
  </p:notesMasterIdLst>
  <p:sldIdLst>
    <p:sldId id="587" r:id="rId4"/>
    <p:sldId id="543" r:id="rId5"/>
    <p:sldId id="542" r:id="rId6"/>
    <p:sldId id="546" r:id="rId7"/>
    <p:sldId id="585" r:id="rId8"/>
    <p:sldId id="586" r:id="rId9"/>
    <p:sldId id="575" r:id="rId10"/>
    <p:sldId id="588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91" d="100"/>
          <a:sy n="91" d="100"/>
        </p:scale>
        <p:origin x="-134" y="-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gs" Target="tags/tag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208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242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04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48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08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78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07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18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15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043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03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51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697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3063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628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459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9946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2729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1460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3005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3071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445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926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6617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8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8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3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4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94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7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00"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799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00"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solidFill>
                <a:prstClr val="white"/>
              </a:solidFill>
              <a:sym typeface="Arial"/>
            </a:endParaRPr>
          </a:p>
        </p:txBody>
      </p:sp>
      <p:sp>
        <p:nvSpPr>
          <p:cNvPr id="10" name="矩形 61"/>
          <p:cNvSpPr/>
          <p:nvPr userDrawn="1"/>
        </p:nvSpPr>
        <p:spPr>
          <a:xfrm>
            <a:off x="641462" y="260648"/>
            <a:ext cx="3599062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/>
            <a:r>
              <a:rPr lang="zh-CN" altLang="en-US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-31219"/>
            <a:ext cx="1442641" cy="14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27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https://www.lsts.edu.vn/media/k2/items/cache/2d9c6ec24bc1fb99260bf12d63333c7c_XL.jpg" TargetMode="External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9" y="-27384"/>
            <a:ext cx="12255059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249462" y="-211792"/>
            <a:ext cx="2139785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10527" y="-426957"/>
            <a:ext cx="2540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4585328" y="4005064"/>
            <a:ext cx="650472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426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</a:t>
            </a:r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GV: TRẦN THỊ LOAN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4" y="1121610"/>
            <a:ext cx="9983821" cy="4323617"/>
          </a:xfrm>
          <a:prstGeom prst="rect">
            <a:avLst/>
          </a:prstGeom>
        </p:spPr>
        <p:txBody>
          <a:bodyPr spcFirstLastPara="1" wrap="none" lIns="121752" tIns="60957" rIns="121752" bIns="6095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00"/>
            <a:r>
              <a:rPr lang="en-US" sz="4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70633" y="1340769"/>
            <a:ext cx="7228953" cy="104320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/>
          <a:lstStyle/>
          <a:p>
            <a:pPr algn="ctr" defTabSz="1622133">
              <a:defRPr/>
            </a:pPr>
            <a:r>
              <a:rPr lang="en-US" altLang="zh-CN" sz="53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ÂM NHẠC </a:t>
            </a:r>
            <a:endParaRPr lang="zh-CN" alt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5751ED0-FA88-6B10-D8F6-A56CBC5311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211799"/>
            <a:ext cx="7636034" cy="172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214" y="4221088"/>
            <a:ext cx="10009112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HOẠT ĐỘNG 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7AB7245-7EAC-8D1A-FC09-E8122A074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44630" r="6216" b="29420"/>
          <a:stretch>
            <a:fillRect/>
          </a:stretch>
        </p:blipFill>
        <p:spPr bwMode="auto">
          <a:xfrm>
            <a:off x="623392" y="1327120"/>
            <a:ext cx="10702552" cy="457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49842"/>
          <a:stretch/>
        </p:blipFill>
        <p:spPr>
          <a:xfrm>
            <a:off x="8688288" y="200070"/>
            <a:ext cx="2880320" cy="150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037447" y="798672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8EB5B1C-3E72-B550-A9C1-98E46C16935F}"/>
              </a:ext>
            </a:extLst>
          </p:cNvPr>
          <p:cNvSpPr txBox="1"/>
          <p:nvPr/>
        </p:nvSpPr>
        <p:spPr>
          <a:xfrm>
            <a:off x="477442" y="372604"/>
            <a:ext cx="8017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Nghe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 đệm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Đàng</a:t>
            </a:r>
            <a:r>
              <a:rPr lang="vi-VN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VÀ VẬN ĐỘNG LÊN ĐÀ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43361D7-142E-6951-7BD9-496FB0B72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006047"/>
            <a:ext cx="11233248" cy="4196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49842"/>
          <a:stretch/>
        </p:blipFill>
        <p:spPr>
          <a:xfrm>
            <a:off x="8688288" y="200070"/>
            <a:ext cx="2880320" cy="150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037447" y="798672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8EB5B1C-3E72-B550-A9C1-98E46C16935F}"/>
              </a:ext>
            </a:extLst>
          </p:cNvPr>
          <p:cNvSpPr txBox="1"/>
          <p:nvPr/>
        </p:nvSpPr>
        <p:spPr>
          <a:xfrm>
            <a:off x="-112278" y="718346"/>
            <a:ext cx="8451407" cy="689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vi-VN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vi-VN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36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130108A-C56B-E6E1-55E8-35EF7BB0A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575" y="3361014"/>
            <a:ext cx="1061085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9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VÀ GÕ THEO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7187EBD-0EF9-AECE-CFEC-508BB6A1E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771680"/>
            <a:ext cx="11233248" cy="4430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49842"/>
          <a:stretch/>
        </p:blipFill>
        <p:spPr>
          <a:xfrm>
            <a:off x="8688288" y="200070"/>
            <a:ext cx="2880320" cy="150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037447" y="798672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8EB5B1C-3E72-B550-A9C1-98E46C16935F}"/>
              </a:ext>
            </a:extLst>
          </p:cNvPr>
          <p:cNvSpPr txBox="1"/>
          <p:nvPr/>
        </p:nvSpPr>
        <p:spPr>
          <a:xfrm>
            <a:off x="546834" y="462731"/>
            <a:ext cx="81121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</a:t>
            </a:r>
            <a:endParaRPr lang="vi-VN" sz="40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2">
            <a:extLst>
              <a:ext uri="{FF2B5EF4-FFF2-40B4-BE49-F238E27FC236}">
                <a16:creationId xmlns="" xmlns:a16="http://schemas.microsoft.com/office/drawing/2014/main" id="{F83F784B-E421-1604-78DE-5A50D574E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8" t="33565" r="84927" b="47125"/>
          <a:stretch>
            <a:fillRect/>
          </a:stretch>
        </p:blipFill>
        <p:spPr bwMode="auto">
          <a:xfrm>
            <a:off x="691817" y="2094983"/>
            <a:ext cx="2133947" cy="378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ranh học sinh vẽ về biển đảo">
            <a:extLst>
              <a:ext uri="{FF2B5EF4-FFF2-40B4-BE49-F238E27FC236}">
                <a16:creationId xmlns="" xmlns:a16="http://schemas.microsoft.com/office/drawing/2014/main" id="{E28ED325-ACFB-3C1B-8346-CB1867108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1">
            <a:lum contras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10" y="2214458"/>
            <a:ext cx="5595051" cy="354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="" xmlns:a16="http://schemas.microsoft.com/office/drawing/2014/main" id="{BC45379D-27EB-508A-B4CE-F04275C1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contras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7" t="33565" r="71112" b="47125"/>
          <a:stretch>
            <a:fillRect/>
          </a:stretch>
        </p:blipFill>
        <p:spPr bwMode="auto">
          <a:xfrm>
            <a:off x="9366237" y="2114290"/>
            <a:ext cx="2133946" cy="37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9ACDE781-72CE-83CB-D78E-E89365E0E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3573A014-A001-D980-BE49-8B7C9F993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49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62CB6A0C-3F15-F7D1-D8D8-37D1A873A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656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 NGỢI TỔ QUỐ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939DEB2-98BE-55FB-56A0-551DA24B58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>
          <a:xfrm>
            <a:off x="383724" y="229000"/>
            <a:ext cx="11389478" cy="2695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=""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838" y="2295948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2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0110" y="1486919"/>
            <a:ext cx="628260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 HỌC ĐẾN ĐÂY LÀ KẾT THÚC</a:t>
            </a:r>
          </a:p>
          <a:p>
            <a:pPr defTabSz="457189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endParaRPr lang="en-US" altLang="en-US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457189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vi-VN" alt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</a:t>
            </a:r>
            <a:r>
              <a:rPr lang="vi-VN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em!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742281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7916</TotalTime>
  <Words>98</Words>
  <Application>Microsoft Office PowerPoint</Application>
  <PresentationFormat>Custom</PresentationFormat>
  <Paragraphs>19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Default Design</vt:lpstr>
      <vt:lpstr>1_自定义设计方案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632</cp:revision>
  <dcterms:created xsi:type="dcterms:W3CDTF">2010-04-30T18:19:48Z</dcterms:created>
  <dcterms:modified xsi:type="dcterms:W3CDTF">2024-10-27T06:12:27Z</dcterms:modified>
</cp:coreProperties>
</file>