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3732" r:id="rId3"/>
    <p:sldMasterId id="2147483744" r:id="rId4"/>
  </p:sldMasterIdLst>
  <p:notesMasterIdLst>
    <p:notesMasterId r:id="rId19"/>
  </p:notesMasterIdLst>
  <p:sldIdLst>
    <p:sldId id="578" r:id="rId5"/>
    <p:sldId id="579" r:id="rId6"/>
    <p:sldId id="543" r:id="rId7"/>
    <p:sldId id="563" r:id="rId8"/>
    <p:sldId id="542" r:id="rId9"/>
    <p:sldId id="575" r:id="rId10"/>
    <p:sldId id="576" r:id="rId11"/>
    <p:sldId id="555" r:id="rId12"/>
    <p:sldId id="556" r:id="rId13"/>
    <p:sldId id="577" r:id="rId14"/>
    <p:sldId id="569" r:id="rId15"/>
    <p:sldId id="571" r:id="rId16"/>
    <p:sldId id="574" r:id="rId17"/>
    <p:sldId id="580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4D9"/>
    <a:srgbClr val="1713CB"/>
    <a:srgbClr val="66FF66"/>
    <a:srgbClr val="FF0000"/>
    <a:srgbClr val="CCFFFF"/>
    <a:srgbClr val="FFFFCC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92" d="100"/>
          <a:sy n="92" d="100"/>
        </p:scale>
        <p:origin x="-106" y="-1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420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066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124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7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3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430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907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384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861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338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815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56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41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00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100" b="1"/>
            </a:lvl4pPr>
            <a:lvl5pPr marL="1219078" indent="0">
              <a:buNone/>
              <a:defRPr sz="1100" b="1"/>
            </a:lvl5pPr>
            <a:lvl6pPr marL="1523848" indent="0">
              <a:buNone/>
              <a:defRPr sz="1100" b="1"/>
            </a:lvl6pPr>
            <a:lvl7pPr marL="1828617" indent="0">
              <a:buNone/>
              <a:defRPr sz="1100" b="1"/>
            </a:lvl7pPr>
            <a:lvl8pPr marL="2133387" indent="0">
              <a:buNone/>
              <a:defRPr sz="1100" b="1"/>
            </a:lvl8pPr>
            <a:lvl9pPr marL="2438156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00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100" b="1"/>
            </a:lvl4pPr>
            <a:lvl5pPr marL="1219078" indent="0">
              <a:buNone/>
              <a:defRPr sz="1100" b="1"/>
            </a:lvl5pPr>
            <a:lvl6pPr marL="1523848" indent="0">
              <a:buNone/>
              <a:defRPr sz="1100" b="1"/>
            </a:lvl6pPr>
            <a:lvl7pPr marL="1828617" indent="0">
              <a:buNone/>
              <a:defRPr sz="1100" b="1"/>
            </a:lvl7pPr>
            <a:lvl8pPr marL="2133387" indent="0">
              <a:buNone/>
              <a:defRPr sz="1100" b="1"/>
            </a:lvl8pPr>
            <a:lvl9pPr marL="2438156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475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085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987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770" indent="0">
              <a:buNone/>
              <a:defRPr sz="800"/>
            </a:lvl2pPr>
            <a:lvl3pPr marL="609539" indent="0">
              <a:buNone/>
              <a:defRPr sz="700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27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770" indent="0">
              <a:buNone/>
              <a:defRPr sz="1900"/>
            </a:lvl2pPr>
            <a:lvl3pPr marL="609539" indent="0">
              <a:buNone/>
              <a:defRPr sz="1600"/>
            </a:lvl3pPr>
            <a:lvl4pPr marL="914309" indent="0">
              <a:buNone/>
              <a:defRPr sz="1300"/>
            </a:lvl4pPr>
            <a:lvl5pPr marL="1219078" indent="0">
              <a:buNone/>
              <a:defRPr sz="1300"/>
            </a:lvl5pPr>
            <a:lvl6pPr marL="1523848" indent="0">
              <a:buNone/>
              <a:defRPr sz="1300"/>
            </a:lvl6pPr>
            <a:lvl7pPr marL="1828617" indent="0">
              <a:buNone/>
              <a:defRPr sz="1300"/>
            </a:lvl7pPr>
            <a:lvl8pPr marL="2133387" indent="0">
              <a:buNone/>
              <a:defRPr sz="1300"/>
            </a:lvl8pPr>
            <a:lvl9pPr marL="2438156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770" indent="0">
              <a:buNone/>
              <a:defRPr sz="800"/>
            </a:lvl2pPr>
            <a:lvl3pPr marL="609539" indent="0">
              <a:buNone/>
              <a:defRPr sz="700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5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7785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1814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1965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6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2536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1353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595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0993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53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6732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8815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5254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5750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34041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56498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18308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517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5982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11512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00538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8564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19849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07288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8242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82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72EED490-9A51-4087-9AA6-4ED824E9E05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37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8664A794-F13B-4BD1-8B92-6D141310C03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43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6986C73-B1A7-4DCC-978C-71CC70A15F9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60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16FE5284-1689-4DF1-993E-E5CA5BBE382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89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A40A836C-9314-492F-B2D6-4249EB0DCD5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0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689B7FDA-6A27-4C2B-A4B9-19B84398931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58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87D00A8-6515-43DA-9871-0CC018F44E2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14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0507F309-7A7A-4260-9953-6271DB50E84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27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B2232437-F724-418E-8248-90CFB628B48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26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60954" tIns="30477" rIns="60954" bIns="3047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60954" tIns="30477" rIns="60954" bIns="3047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313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609539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6095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250" indent="-190481" algn="l" defTabSz="609539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24" indent="-152385" algn="l" defTabSz="609539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693" indent="-152385" algn="l" defTabSz="609539" rtl="0" eaLnBrk="1" latinLnBrk="0" hangingPunct="1">
        <a:spcBef>
          <a:spcPct val="20000"/>
        </a:spcBef>
        <a:buFont typeface="Arial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3" indent="-152385" algn="l" defTabSz="609539" rtl="0" eaLnBrk="1" latinLnBrk="0" hangingPunct="1">
        <a:spcBef>
          <a:spcPct val="20000"/>
        </a:spcBef>
        <a:buFont typeface="Arial" panose="020B0604020202020204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232" indent="-152385" algn="l" defTabSz="609539" rtl="0" eaLnBrk="1" latinLnBrk="0" hangingPunct="1">
        <a:spcBef>
          <a:spcPct val="20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002" indent="-152385" algn="l" defTabSz="609539" rtl="0" eaLnBrk="1" latinLnBrk="0" hangingPunct="1">
        <a:spcBef>
          <a:spcPct val="20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771" indent="-152385" algn="l" defTabSz="609539" rtl="0" eaLnBrk="1" latinLnBrk="0" hangingPunct="1">
        <a:spcBef>
          <a:spcPct val="20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541" indent="-152385" algn="l" defTabSz="609539" rtl="0" eaLnBrk="1" latinLnBrk="0" hangingPunct="1">
        <a:spcBef>
          <a:spcPct val="20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7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3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0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7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4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61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38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156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878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914400"/>
              <a:t>10/14/2023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2"/>
          <p:cNvSpPr/>
          <p:nvPr userDrawn="1"/>
        </p:nvSpPr>
        <p:spPr>
          <a:xfrm>
            <a:off x="-240704" y="901700"/>
            <a:ext cx="12577397" cy="573070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0" name="矩形 61"/>
          <p:cNvSpPr/>
          <p:nvPr userDrawn="1"/>
        </p:nvSpPr>
        <p:spPr>
          <a:xfrm>
            <a:off x="641462" y="260648"/>
            <a:ext cx="3599062" cy="5027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/>
            <a:r>
              <a:rPr lang="zh-CN" altLang="en-US" sz="2667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点击添加相关文字标题</a:t>
            </a:r>
          </a:p>
        </p:txBody>
      </p:sp>
      <p:pic>
        <p:nvPicPr>
          <p:cNvPr id="11" name="Picture 3" descr="E:\0000000我图PPT\00001PNG素材\儿童卡通\大风车.png"/>
          <p:cNvPicPr>
            <a:picLocks noChangeAspect="1" noChangeArrowheads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502" y="-31219"/>
            <a:ext cx="1442641" cy="144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86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8.wav"/><Relationship Id="rId7" Type="http://schemas.openxmlformats.org/officeDocument/2006/relationships/image" Target="../media/image12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png"/><Relationship Id="rId11" Type="http://schemas.openxmlformats.org/officeDocument/2006/relationships/oleObject" Target="../embeddings/oleObject3.bin"/><Relationship Id="rId5" Type="http://schemas.microsoft.com/office/2007/relationships/hdphoto" Target="../media/hdphoto5.wdp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3.png"/><Relationship Id="rId4" Type="http://schemas.microsoft.com/office/2007/relationships/hdphoto" Target="../media/hdphoto5.wdp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7.wdp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image" Target="../media/image12.png"/><Relationship Id="rId5" Type="http://schemas.openxmlformats.org/officeDocument/2006/relationships/audio" Target="../media/audio5.wav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7.wav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11" Type="http://schemas.openxmlformats.org/officeDocument/2006/relationships/image" Target="../media/image13.png"/><Relationship Id="rId5" Type="http://schemas.microsoft.com/office/2007/relationships/hdphoto" Target="../media/hdphoto5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1234653" y="-2698768"/>
            <a:ext cx="9930130" cy="12196233"/>
          </a:xfrm>
          <a:prstGeom prst="rect">
            <a:avLst/>
          </a:prstGeom>
        </p:spPr>
      </p:pic>
      <p:sp>
        <p:nvSpPr>
          <p:cNvPr id="6" name="Rectangles 5">
            <a:extLst>
              <a:ext uri="{FF2B5EF4-FFF2-40B4-BE49-F238E27FC236}">
                <a16:creationId xmlns:a16="http://schemas.microsoft.com/office/drawing/2014/main" xmlns="" id="{02586F2F-7B1F-CF32-7ECD-E0A2B6C34075}"/>
              </a:ext>
            </a:extLst>
          </p:cNvPr>
          <p:cNvSpPr/>
          <p:nvPr/>
        </p:nvSpPr>
        <p:spPr>
          <a:xfrm>
            <a:off x="2806126" y="838201"/>
            <a:ext cx="5268498" cy="732689"/>
          </a:xfrm>
          <a:prstGeom prst="rect">
            <a:avLst/>
          </a:prstGeom>
          <a:noFill/>
          <a:ln>
            <a:noFill/>
          </a:ln>
        </p:spPr>
        <p:txBody>
          <a:bodyPr wrap="square" lIns="60948" tIns="30474" rIns="60948" bIns="30474" rtlCol="0" anchor="t">
            <a:spAutoFit/>
          </a:bodyPr>
          <a:lstStyle/>
          <a:p>
            <a:pPr algn="ctr" defTabSz="609478">
              <a:lnSpc>
                <a:spcPct val="120000"/>
              </a:lnSpc>
            </a:pPr>
            <a:endParaRPr lang="vi-VN" altLang="en-US" sz="1900" b="1" dirty="0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478">
              <a:lnSpc>
                <a:spcPct val="120000"/>
              </a:lnSpc>
            </a:pPr>
            <a:r>
              <a:rPr lang="vi-VN" altLang="en-US" sz="19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altLang="en-US" sz="1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 YÊN</a:t>
            </a:r>
            <a:r>
              <a:rPr lang="vi-VN" altLang="en-US" sz="1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1900" b="1" dirty="0"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s 5">
            <a:extLst>
              <a:ext uri="{FF2B5EF4-FFF2-40B4-BE49-F238E27FC236}">
                <a16:creationId xmlns:a16="http://schemas.microsoft.com/office/drawing/2014/main" xmlns="" id="{36EC9E18-8C3A-4046-9371-9DF3587C0FB1}"/>
              </a:ext>
            </a:extLst>
          </p:cNvPr>
          <p:cNvSpPr/>
          <p:nvPr/>
        </p:nvSpPr>
        <p:spPr>
          <a:xfrm>
            <a:off x="3021971" y="2108201"/>
            <a:ext cx="5052653" cy="775591"/>
          </a:xfrm>
          <a:prstGeom prst="rect">
            <a:avLst/>
          </a:prstGeom>
          <a:noFill/>
          <a:ln>
            <a:noFill/>
          </a:ln>
        </p:spPr>
        <p:txBody>
          <a:bodyPr wrap="none" lIns="60948" tIns="30474" rIns="60948" bIns="30474" rtlCol="0" anchor="t">
            <a:spAutoFit/>
          </a:bodyPr>
          <a:lstStyle/>
          <a:p>
            <a:pPr algn="ctr" defTabSz="609478">
              <a:lnSpc>
                <a:spcPct val="120000"/>
              </a:lnSpc>
            </a:pPr>
            <a:r>
              <a:rPr lang="vi-VN" altLang="en-US" sz="1900" b="1" dirty="0">
                <a:solidFill>
                  <a:srgbClr val="040ECB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</a:t>
            </a:r>
          </a:p>
          <a:p>
            <a:pPr algn="ctr" defTabSz="609478">
              <a:lnSpc>
                <a:spcPct val="120000"/>
              </a:lnSpc>
            </a:pPr>
            <a:r>
              <a:rPr lang="vi-VN" altLang="en-US" sz="1900" b="1" dirty="0">
                <a:solidFill>
                  <a:srgbClr val="040ECB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GIỜ HỌC ÂM NHẠC LỚP </a:t>
            </a:r>
            <a:r>
              <a:rPr lang="en-US" altLang="en-US" sz="1900" b="1" dirty="0" smtClean="0">
                <a:solidFill>
                  <a:srgbClr val="040ECB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altLang="en-US" sz="1900" b="1" dirty="0">
              <a:solidFill>
                <a:srgbClr val="040ECB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s 6">
            <a:extLst>
              <a:ext uri="{FF2B5EF4-FFF2-40B4-BE49-F238E27FC236}">
                <a16:creationId xmlns:a16="http://schemas.microsoft.com/office/drawing/2014/main" xmlns="" id="{9A3E3164-4ACB-A795-226F-4550A28CAC84}"/>
              </a:ext>
            </a:extLst>
          </p:cNvPr>
          <p:cNvSpPr/>
          <p:nvPr/>
        </p:nvSpPr>
        <p:spPr>
          <a:xfrm>
            <a:off x="5591544" y="4568335"/>
            <a:ext cx="4176864" cy="412408"/>
          </a:xfrm>
          <a:prstGeom prst="rect">
            <a:avLst/>
          </a:prstGeom>
          <a:noFill/>
          <a:ln>
            <a:noFill/>
          </a:ln>
        </p:spPr>
        <p:txBody>
          <a:bodyPr wrap="square" lIns="60948" tIns="30474" rIns="60948" bIns="30474" rtlCol="0" anchor="t">
            <a:spAutoFit/>
          </a:bodyPr>
          <a:lstStyle/>
          <a:p>
            <a:pPr algn="ctr" defTabSz="609478">
              <a:lnSpc>
                <a:spcPct val="120000"/>
              </a:lnSpc>
            </a:pPr>
            <a:r>
              <a:rPr lang="vi-VN" altLang="en-US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vi-VN" altLang="en-US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TRẦN THỊ LOAN</a:t>
            </a:r>
            <a:endParaRPr lang="vi-VN" altLang="en-US" sz="1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52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1A81891-9F88-1333-5C1A-C95E0FFBF9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548" y="1827459"/>
            <a:ext cx="11322793" cy="4383565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703443" y="229797"/>
            <a:ext cx="2793157" cy="13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8930100" y="836712"/>
            <a:ext cx="2292756" cy="383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A3996A0C-4BEB-FCFD-EE1C-9E5876999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0C416AC-1475-88F3-E7C5-5B2BD2B08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237" y="701660"/>
            <a:ext cx="53896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vi-VN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FC259C81-6EB4-9B62-1821-1E816E9299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9823252"/>
              </p:ext>
            </p:extLst>
          </p:nvPr>
        </p:nvGraphicFramePr>
        <p:xfrm>
          <a:off x="637680" y="2217279"/>
          <a:ext cx="10858920" cy="1726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Bitmap Image" r:id="rId9" imgW="4521432" imgH="806349" progId="Paint.Picture">
                  <p:embed/>
                </p:oleObj>
              </mc:Choice>
              <mc:Fallback>
                <p:oleObj name="Bitmap Image" r:id="rId9" imgW="4521432" imgH="806349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680" y="2217279"/>
                        <a:ext cx="10858920" cy="17260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F86A8D8E-BFDC-758E-363B-ACC21DB75B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9037830"/>
              </p:ext>
            </p:extLst>
          </p:nvPr>
        </p:nvGraphicFramePr>
        <p:xfrm>
          <a:off x="721668" y="4005065"/>
          <a:ext cx="10702924" cy="2016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Bitmap Image" r:id="rId11" imgW="4451579" imgH="946032" progId="Paint.Picture">
                  <p:embed/>
                </p:oleObj>
              </mc:Choice>
              <mc:Fallback>
                <p:oleObj name="Bitmap Image" r:id="rId11" imgW="4451579" imgH="946032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668" y="4005065"/>
                        <a:ext cx="10702924" cy="20162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296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Õ TIẾT TẤ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5680" y="-1223459"/>
              <a:ext cx="4162096" cy="152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NGHE VÀ GÕ ĐỆM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THEO BÀI HÁT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" t="51438" r="43272" b="25118"/>
          <a:stretch/>
        </p:blipFill>
        <p:spPr bwMode="auto">
          <a:xfrm>
            <a:off x="968831" y="332656"/>
            <a:ext cx="2894922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444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2050" name="Picture 9" descr="20220526102738_wm_sgv-am-nhac-3">
            <a:extLst>
              <a:ext uri="{FF2B5EF4-FFF2-40B4-BE49-F238E27FC236}">
                <a16:creationId xmlns:a16="http://schemas.microsoft.com/office/drawing/2014/main" xmlns="" id="{8EC2BD94-BE82-5CF6-417D-4AA8A5184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contrast="4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0" t="8044" r="6102" b="10333"/>
          <a:stretch/>
        </p:blipFill>
        <p:spPr bwMode="auto">
          <a:xfrm>
            <a:off x="5674392" y="298366"/>
            <a:ext cx="5966224" cy="589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330" r="13713" b="10689"/>
          <a:stretch/>
        </p:blipFill>
        <p:spPr>
          <a:xfrm>
            <a:off x="1199456" y="211500"/>
            <a:ext cx="3312368" cy="177734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8E2AF0B-CE07-4D4B-80FD-493FFE4F4F8B}"/>
              </a:ext>
            </a:extLst>
          </p:cNvPr>
          <p:cNvSpPr/>
          <p:nvPr/>
        </p:nvSpPr>
        <p:spPr>
          <a:xfrm>
            <a:off x="1692631" y="476672"/>
            <a:ext cx="2326018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48572C-BC7A-C02F-5323-10B318205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064" y="1891690"/>
            <a:ext cx="5341902" cy="2401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B171AF1-C55B-9EFF-E424-3B98109941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4293096"/>
            <a:ext cx="3546953" cy="194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3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 NGỢI TỔ QUỐ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39" y="2988050"/>
            <a:ext cx="11233248" cy="3211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937FA21-EB27-FC86-C343-CE755FF49C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0"/>
          <a:stretch/>
        </p:blipFill>
        <p:spPr>
          <a:xfrm>
            <a:off x="383724" y="229000"/>
            <a:ext cx="11389478" cy="269594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ED2D85F-651A-5389-89CD-AEA6BCF8E084}"/>
              </a:ext>
            </a:extLst>
          </p:cNvPr>
          <p:cNvGrpSpPr/>
          <p:nvPr/>
        </p:nvGrpSpPr>
        <p:grpSpPr>
          <a:xfrm>
            <a:off x="982395" y="2213449"/>
            <a:ext cx="9825130" cy="2861676"/>
            <a:chOff x="982395" y="2213449"/>
            <a:chExt cx="9825130" cy="2861676"/>
          </a:xfrm>
        </p:grpSpPr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xmlns="" id="{35A65749-76E2-E0C5-A57E-F634FBD21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8048" y="2213449"/>
              <a:ext cx="4279477" cy="527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eaLnBrk="1" hangingPunct="1"/>
              <a:r>
                <a:rPr lang="en-US" sz="2800" b="1" dirty="0">
                  <a:solidFill>
                    <a:srgbClr val="1713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3 – CHỦ ĐỀ 2</a:t>
              </a:r>
            </a:p>
          </p:txBody>
        </p:sp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xmlns="" id="{F1343BC9-884D-622B-4184-4B0D3259FA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2395" y="3528571"/>
              <a:ext cx="2808312" cy="588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 b="1" dirty="0">
                  <a:latin typeface="Cambria" pitchFamily="18" charset="0"/>
                </a:rPr>
                <a:t>NHẠC CỤ:</a:t>
              </a:r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xmlns="" id="{B811FC7C-C132-1475-2D46-411927DFC1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3632" y="4240289"/>
              <a:ext cx="6842332" cy="834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4800" b="1" dirty="0">
                  <a:solidFill>
                    <a:srgbClr val="FF0000"/>
                  </a:solidFill>
                  <a:latin typeface="Cambria" pitchFamily="18" charset="0"/>
                </a:rPr>
                <a:t>MA-RA-CÁT </a:t>
              </a:r>
              <a:r>
                <a:rPr lang="en-US" sz="4800" b="1" i="1" dirty="0">
                  <a:solidFill>
                    <a:srgbClr val="FF0000"/>
                  </a:solidFill>
                  <a:latin typeface="Cambria" pitchFamily="18" charset="0"/>
                </a:rPr>
                <a:t>(maracas)</a:t>
              </a:r>
              <a:endParaRPr lang="en-US" sz="4800" b="1" dirty="0">
                <a:solidFill>
                  <a:srgbClr val="FF0000"/>
                </a:solidFill>
                <a:latin typeface="Cambria" pitchFamily="18" charset="0"/>
              </a:endParaRPr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27D5B62A-6ECC-73D5-4859-359C23C8B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0" t="74687" r="18506" b="15996"/>
          <a:stretch>
            <a:fillRect/>
          </a:stretch>
        </p:blipFill>
        <p:spPr bwMode="auto">
          <a:xfrm>
            <a:off x="9441834" y="3812584"/>
            <a:ext cx="1950616" cy="151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=""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3825" y="1823644"/>
            <a:ext cx="628260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TIẾT HỌC KẾT THÚC</a:t>
            </a:r>
          </a:p>
          <a:p>
            <a:pPr defTabSz="457189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</a:t>
            </a:r>
            <a:r>
              <a:rPr lang="vi-VN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em!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=""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289" y="2714893"/>
            <a:ext cx="51530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93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 – CHỦ ĐỀ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938D98B-47A4-454C-9AE9-9C5D03834E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680" y="0"/>
            <a:ext cx="7172320" cy="2069086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240016" y="5875174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Trần Thị Loan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Phòng Giáo Dục Và Đào Tạo quận Thanh Xuân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674556" y="2945773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47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xmlns="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983432" y="33265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pic>
        <p:nvPicPr>
          <p:cNvPr id="6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B8B88E0F-C0A0-2EF5-594E-A3245F967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395008" y="298366"/>
            <a:ext cx="281356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1D2F650-5048-6C97-6CFB-A8ED4D1974A7}"/>
              </a:ext>
            </a:extLst>
          </p:cNvPr>
          <p:cNvSpPr/>
          <p:nvPr/>
        </p:nvSpPr>
        <p:spPr>
          <a:xfrm>
            <a:off x="8647036" y="63392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DE137DA-EEC5-66DD-3FE3-029C3F34F6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2" t="56992" r="71027" b="33163"/>
          <a:stretch/>
        </p:blipFill>
        <p:spPr bwMode="auto">
          <a:xfrm>
            <a:off x="1971792" y="3956629"/>
            <a:ext cx="1694004" cy="169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5CE451BE-AA1B-90AA-8040-C25F6BEAF4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1" t="74092" r="14322" b="15648"/>
          <a:stretch/>
        </p:blipFill>
        <p:spPr bwMode="auto">
          <a:xfrm>
            <a:off x="7047246" y="3429000"/>
            <a:ext cx="2191861" cy="137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96FE2ACA-EEE8-5F08-0384-E6DBE0CA08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6" t="57340" r="16458" b="33802"/>
          <a:stretch/>
        </p:blipFill>
        <p:spPr bwMode="auto">
          <a:xfrm>
            <a:off x="8827147" y="4570914"/>
            <a:ext cx="2016224" cy="114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836363C3-4CBA-46DA-47D3-FDB6312AA1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6" t="72913" r="44090" b="15839"/>
          <a:stretch/>
        </p:blipFill>
        <p:spPr bwMode="auto">
          <a:xfrm>
            <a:off x="4729497" y="4397827"/>
            <a:ext cx="1781678" cy="137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3DF15F0D-DC92-D9F1-6BB2-6735D7D407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 t="74564" r="67411" b="16247"/>
          <a:stretch/>
        </p:blipFill>
        <p:spPr bwMode="auto">
          <a:xfrm>
            <a:off x="3364514" y="3171331"/>
            <a:ext cx="2016224" cy="111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IE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RAC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xmlns="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642" y="4534496"/>
            <a:ext cx="8568952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MA-RA-CÁT </a:t>
            </a:r>
            <a:r>
              <a:rPr lang="en-US" sz="6000" b="1" i="1" dirty="0">
                <a:solidFill>
                  <a:srgbClr val="FF0000"/>
                </a:solidFill>
                <a:latin typeface="Cambria" pitchFamily="18" charset="0"/>
              </a:rPr>
              <a:t>(MARACAS)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xmlns="" id="{FE92CB0E-6608-92F0-7C96-88A3FD88E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642" y="3518332"/>
            <a:ext cx="8568952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latin typeface="Cambria" pitchFamily="18" charset="0"/>
              </a:rPr>
              <a:t>NHẠC CỤ</a:t>
            </a:r>
            <a:endParaRPr lang="en-US" sz="3600" b="1" i="1" dirty="0">
              <a:latin typeface="Cambria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6F1554-2FF2-792E-0D13-44A01A91FF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20" y="3075700"/>
            <a:ext cx="1020439" cy="1107543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76157B-4DBC-CB13-9807-2009D04CE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48" y="3573016"/>
            <a:ext cx="11322793" cy="2638008"/>
          </a:xfrm>
          <a:prstGeom prst="rect">
            <a:avLst/>
          </a:prstGeom>
        </p:spPr>
      </p:pic>
      <p:pic>
        <p:nvPicPr>
          <p:cNvPr id="2049" name="Picture 2">
            <a:extLst>
              <a:ext uri="{FF2B5EF4-FFF2-40B4-BE49-F238E27FC236}">
                <a16:creationId xmlns:a16="http://schemas.microsoft.com/office/drawing/2014/main" xmlns="" id="{29A513F5-3069-909C-3D1D-4D81A907A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0" t="74687" r="18506" b="15996"/>
          <a:stretch>
            <a:fillRect/>
          </a:stretch>
        </p:blipFill>
        <p:spPr bwMode="auto">
          <a:xfrm>
            <a:off x="427548" y="531148"/>
            <a:ext cx="3720034" cy="289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FABB2DA-0F48-BA51-C884-0AFB9FD94BAF}"/>
              </a:ext>
            </a:extLst>
          </p:cNvPr>
          <p:cNvSpPr/>
          <p:nvPr/>
        </p:nvSpPr>
        <p:spPr>
          <a:xfrm>
            <a:off x="3162538" y="2748329"/>
            <a:ext cx="424847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Ma-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ra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-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cát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 </a:t>
            </a:r>
            <a:r>
              <a:rPr lang="en-US" sz="32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(maracas)</a:t>
            </a:r>
            <a:endParaRPr lang="vi-VN" sz="3200" b="1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5DAD59F7-4402-D2D0-DB2F-B29FD2384923}"/>
              </a:ext>
            </a:extLst>
          </p:cNvPr>
          <p:cNvSpPr/>
          <p:nvPr/>
        </p:nvSpPr>
        <p:spPr>
          <a:xfrm>
            <a:off x="4727848" y="646976"/>
            <a:ext cx="6973311" cy="1917928"/>
          </a:xfrm>
          <a:prstGeom prst="wedgeRoundRectCallout">
            <a:avLst>
              <a:gd name="adj1" fmla="val -63450"/>
              <a:gd name="adj2" fmla="val 42833"/>
              <a:gd name="adj3" fmla="val 16667"/>
            </a:avLst>
          </a:prstGeom>
          <a:solidFill>
            <a:srgbClr val="FBF4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C66376E-5DD5-865B-8BE2-306F810BAEBA}"/>
              </a:ext>
            </a:extLst>
          </p:cNvPr>
          <p:cNvSpPr txBox="1"/>
          <p:nvPr/>
        </p:nvSpPr>
        <p:spPr>
          <a:xfrm>
            <a:off x="4796481" y="933068"/>
            <a:ext cx="6836044" cy="1291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1125"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Maracas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11125"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Maracas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3E273A7-5C64-AB08-ED0D-0636CEBD2661}"/>
              </a:ext>
            </a:extLst>
          </p:cNvPr>
          <p:cNvSpPr txBox="1"/>
          <p:nvPr/>
        </p:nvSpPr>
        <p:spPr>
          <a:xfrm>
            <a:off x="696253" y="4007771"/>
            <a:ext cx="10799493" cy="1755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3525"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Maracas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Antilles,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rỗng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đựng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đậu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76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RAC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76157B-4DBC-CB13-9807-2009D04CE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48" y="3573016"/>
            <a:ext cx="11322793" cy="26380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3E273A7-5C64-AB08-ED0D-0636CEBD2661}"/>
              </a:ext>
            </a:extLst>
          </p:cNvPr>
          <p:cNvSpPr txBox="1"/>
          <p:nvPr/>
        </p:nvSpPr>
        <p:spPr>
          <a:xfrm>
            <a:off x="689197" y="3736844"/>
            <a:ext cx="10799493" cy="2312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phổ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Mỹ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La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trở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4">
            <a:extLst>
              <a:ext uri="{FF2B5EF4-FFF2-40B4-BE49-F238E27FC236}">
                <a16:creationId xmlns:a16="http://schemas.microsoft.com/office/drawing/2014/main" xmlns="" id="{914146CB-1D19-04BA-E701-69BA4D5CF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500" r="9860" b="48167"/>
          <a:stretch>
            <a:fillRect/>
          </a:stretch>
        </p:blipFill>
        <p:spPr bwMode="auto">
          <a:xfrm>
            <a:off x="767408" y="278082"/>
            <a:ext cx="3588935" cy="298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5DAD59F7-4402-D2D0-DB2F-B29FD2384923}"/>
              </a:ext>
            </a:extLst>
          </p:cNvPr>
          <p:cNvSpPr/>
          <p:nvPr/>
        </p:nvSpPr>
        <p:spPr>
          <a:xfrm>
            <a:off x="4727848" y="646976"/>
            <a:ext cx="6973311" cy="1917928"/>
          </a:xfrm>
          <a:prstGeom prst="wedgeRoundRectCallout">
            <a:avLst>
              <a:gd name="adj1" fmla="val -63450"/>
              <a:gd name="adj2" fmla="val 42833"/>
              <a:gd name="adj3" fmla="val 16667"/>
            </a:avLst>
          </a:prstGeom>
          <a:solidFill>
            <a:srgbClr val="FBF4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C66376E-5DD5-865B-8BE2-306F810BAEBA}"/>
              </a:ext>
            </a:extLst>
          </p:cNvPr>
          <p:cNvSpPr txBox="1"/>
          <p:nvPr/>
        </p:nvSpPr>
        <p:spPr>
          <a:xfrm>
            <a:off x="4913879" y="1026160"/>
            <a:ext cx="6836044" cy="1154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aracas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maracas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4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RAC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09500" y="-1223459"/>
              <a:ext cx="3934455" cy="1656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GÕ THEO HÌNH</a:t>
              </a:r>
            </a:p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TIẾT TẤU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1A81891-9F88-1333-5C1A-C95E0FFBF9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548" y="2779187"/>
            <a:ext cx="11322793" cy="3431837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775451" y="229797"/>
            <a:ext cx="2793157" cy="13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9002108" y="836712"/>
            <a:ext cx="2292756" cy="383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A3996A0C-4BEB-FCFD-EE1C-9E5876999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0C416AC-1475-88F3-E7C5-5B2BD2B08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2688" y="1809044"/>
            <a:ext cx="43781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vi-VN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C426F0F8-2CDD-0D77-89D2-784238F8FC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85845"/>
              </p:ext>
            </p:extLst>
          </p:nvPr>
        </p:nvGraphicFramePr>
        <p:xfrm>
          <a:off x="623392" y="3284984"/>
          <a:ext cx="10861206" cy="2304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Bitmap Image" r:id="rId9" imgW="4603987" imgH="971600" progId="Paint.Picture">
                  <p:embed/>
                </p:oleObj>
              </mc:Choice>
              <mc:Fallback>
                <p:oleObj name="Bitmap Image" r:id="rId9" imgW="4603987" imgH="97160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392" y="3284984"/>
                        <a:ext cx="10861206" cy="23042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C180B33A-6D91-5865-41B8-7A6B51B2F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0" t="74687" r="18506" b="15996"/>
          <a:stretch>
            <a:fillRect/>
          </a:stretch>
        </p:blipFill>
        <p:spPr bwMode="auto">
          <a:xfrm>
            <a:off x="550494" y="472276"/>
            <a:ext cx="2866056" cy="223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98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Õ TIẾT TẤ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8045</TotalTime>
  <Words>234</Words>
  <Application>Microsoft Office PowerPoint</Application>
  <PresentationFormat>Custom</PresentationFormat>
  <Paragraphs>35</Paragraphs>
  <Slides>14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Default Design</vt:lpstr>
      <vt:lpstr>Office Theme</vt:lpstr>
      <vt:lpstr>1_Default Design</vt:lpstr>
      <vt:lpstr>Office 主题​​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625</cp:revision>
  <dcterms:created xsi:type="dcterms:W3CDTF">2010-04-30T18:19:48Z</dcterms:created>
  <dcterms:modified xsi:type="dcterms:W3CDTF">2023-10-14T04:02:24Z</dcterms:modified>
</cp:coreProperties>
</file>