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8" r:id="rId3"/>
    <p:sldId id="259" r:id="rId4"/>
    <p:sldId id="260" r:id="rId5"/>
    <p:sldId id="299" r:id="rId6"/>
    <p:sldId id="262" r:id="rId7"/>
    <p:sldId id="257" r:id="rId8"/>
    <p:sldId id="303" r:id="rId9"/>
    <p:sldId id="301" r:id="rId10"/>
    <p:sldId id="300" r:id="rId11"/>
    <p:sldId id="302" r:id="rId12"/>
    <p:sldId id="304" r:id="rId13"/>
    <p:sldId id="263" r:id="rId14"/>
    <p:sldId id="264" r:id="rId15"/>
    <p:sldId id="291" r:id="rId16"/>
    <p:sldId id="305" r:id="rId17"/>
    <p:sldId id="269" r:id="rId18"/>
    <p:sldId id="266" r:id="rId19"/>
    <p:sldId id="267" r:id="rId20"/>
    <p:sldId id="270" r:id="rId21"/>
    <p:sldId id="30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DFE4-4671-B0BF-CB95-415CB8E7EE19}"/>
              </a:ext>
            </a:extLst>
          </p:cNvPr>
          <p:cNvSpPr txBox="1"/>
          <p:nvPr/>
        </p:nvSpPr>
        <p:spPr>
          <a:xfrm>
            <a:off x="3089644" y="0"/>
            <a:ext cx="6164188" cy="769441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779</Words>
  <Application>Microsoft Office PowerPoint</Application>
  <PresentationFormat>Widescreen</PresentationFormat>
  <Paragraphs>100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2023-09-11T10:53:35Z</dcterms:created>
  <dcterms:modified xsi:type="dcterms:W3CDTF">2025-01-11T22:28:03Z</dcterms:modified>
</cp:coreProperties>
</file>