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8.png"/><Relationship Id="rId5" Type="http://schemas.microsoft.com/office/2007/relationships/media" Target="../media/media4.wma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32.gif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2.gif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gif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32.gif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682</Words>
  <Application>Microsoft Office PowerPoint</Application>
  <PresentationFormat>Widescreen</PresentationFormat>
  <Paragraphs>88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2023-09-11T08:43:27Z</dcterms:created>
  <dcterms:modified xsi:type="dcterms:W3CDTF">2025-01-11T22:29:50Z</dcterms:modified>
</cp:coreProperties>
</file>