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media/audio2.wav" ContentType="audio/x-wav"/>
  <Override PartName="/ppt/media/audio3.wav" ContentType="audio/x-wav"/>
  <Override PartName="/ppt/media/audio4.wav" ContentType="audio/x-wav"/>
  <Override PartName="/ppt/media/audio5.wav" ContentType="audio/x-wav"/>
  <Override PartName="/ppt/media/audio6.wav" ContentType="audio/x-wav"/>
  <Override PartName="/ppt/media/audio7.wav" ContentType="audio/x-wav"/>
  <Override PartName="/ppt/media/audio8.wav" ContentType="audio/x-wav"/>
  <Override PartName="/ppt/media/audio9.wav" ContentType="audio/x-wav"/>
  <Override PartName="/ppt/media/audio10.wav" ContentType="audio/x-wav"/>
  <Override PartName="/ppt/media/audio11.wav" ContentType="audio/x-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  <p:sldMasterId id="2147483720" r:id="rId2"/>
    <p:sldMasterId id="2147483732" r:id="rId3"/>
    <p:sldMasterId id="2147483744" r:id="rId4"/>
  </p:sldMasterIdLst>
  <p:notesMasterIdLst>
    <p:notesMasterId r:id="rId32"/>
  </p:notesMasterIdLst>
  <p:sldIdLst>
    <p:sldId id="575" r:id="rId5"/>
    <p:sldId id="482" r:id="rId6"/>
    <p:sldId id="576" r:id="rId7"/>
    <p:sldId id="563" r:id="rId8"/>
    <p:sldId id="542" r:id="rId9"/>
    <p:sldId id="496" r:id="rId10"/>
    <p:sldId id="546" r:id="rId11"/>
    <p:sldId id="564" r:id="rId12"/>
    <p:sldId id="545" r:id="rId13"/>
    <p:sldId id="547" r:id="rId14"/>
    <p:sldId id="548" r:id="rId15"/>
    <p:sldId id="549" r:id="rId16"/>
    <p:sldId id="550" r:id="rId17"/>
    <p:sldId id="551" r:id="rId18"/>
    <p:sldId id="552" r:id="rId19"/>
    <p:sldId id="553" r:id="rId20"/>
    <p:sldId id="554" r:id="rId21"/>
    <p:sldId id="544" r:id="rId22"/>
    <p:sldId id="555" r:id="rId23"/>
    <p:sldId id="556" r:id="rId24"/>
    <p:sldId id="557" r:id="rId25"/>
    <p:sldId id="558" r:id="rId26"/>
    <p:sldId id="560" r:id="rId27"/>
    <p:sldId id="561" r:id="rId28"/>
    <p:sldId id="565" r:id="rId29"/>
    <p:sldId id="574" r:id="rId30"/>
    <p:sldId id="577" r:id="rId31"/>
  </p:sldIdLst>
  <p:sldSz cx="12192000" cy="6858000"/>
  <p:notesSz cx="6858000" cy="9144000"/>
  <p:custDataLst>
    <p:tags r:id="rId33"/>
  </p:custDataLst>
  <p:defaultTextStyle>
    <a:defPPr>
      <a:defRPr lang="en-US"/>
    </a:defPPr>
    <a:lvl1pPr marL="0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6832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3660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0492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7320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4151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0980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197813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4645" algn="l" defTabSz="456832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713CB"/>
    <a:srgbClr val="66FF66"/>
    <a:srgbClr val="FF0000"/>
    <a:srgbClr val="CCFFFF"/>
    <a:srgbClr val="FFFFCC"/>
    <a:srgbClr val="FBF4D9"/>
    <a:srgbClr val="FFFF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000" autoAdjust="0"/>
    <p:restoredTop sz="94660"/>
  </p:normalViewPr>
  <p:slideViewPr>
    <p:cSldViewPr>
      <p:cViewPr varScale="1">
        <p:scale>
          <a:sx n="83" d="100"/>
          <a:sy n="83" d="100"/>
        </p:scale>
        <p:origin x="-427" y="-77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presProps" Target="pres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0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5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6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46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1" hangingPunct="1">
              <a:defRPr sz="12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pPr>
              <a:defRPr/>
            </a:pPr>
            <a:fld id="{D723B26E-D55F-4B50-B7A1-C5E80E76BA0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9778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569453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114049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711531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2282566" algn="l" rtl="0" eaLnBrk="0" fontAlgn="base" hangingPunct="0">
      <a:spcBef>
        <a:spcPct val="30000"/>
      </a:spcBef>
      <a:spcAft>
        <a:spcPct val="0"/>
      </a:spcAft>
      <a:defRPr sz="16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854961" algn="l" defTabSz="114198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425953" algn="l" defTabSz="114198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3996947" algn="l" defTabSz="114198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567938" algn="l" defTabSz="1141984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832" indent="0" algn="ctr">
              <a:buNone/>
              <a:defRPr sz="2000"/>
            </a:lvl2pPr>
            <a:lvl3pPr marL="913660" indent="0" algn="ctr">
              <a:buNone/>
              <a:defRPr sz="1800"/>
            </a:lvl3pPr>
            <a:lvl4pPr marL="1370492" indent="0" algn="ctr">
              <a:buNone/>
              <a:defRPr sz="1600"/>
            </a:lvl4pPr>
            <a:lvl5pPr marL="1827320" indent="0" algn="ctr">
              <a:buNone/>
              <a:defRPr sz="1600"/>
            </a:lvl5pPr>
            <a:lvl6pPr marL="2284151" indent="0" algn="ctr">
              <a:buNone/>
              <a:defRPr sz="1600"/>
            </a:lvl6pPr>
            <a:lvl7pPr marL="2740980" indent="0" algn="ctr">
              <a:buNone/>
              <a:defRPr sz="1600"/>
            </a:lvl7pPr>
            <a:lvl8pPr marL="3197813" indent="0" algn="ctr">
              <a:buNone/>
              <a:defRPr sz="1600"/>
            </a:lvl8pPr>
            <a:lvl9pPr marL="3654645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23D28A-D2FA-4145-AA81-B5334A4E6D64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30292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C0EFC94-1DAE-48B1-A99A-EDA72639E39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9863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31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31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598D8E6A-4F95-4FB5-B2DE-37AF3DF6983A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81054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164" y="2129922"/>
            <a:ext cx="10363729" cy="147108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281" y="3886729"/>
            <a:ext cx="8535459" cy="1751542"/>
          </a:xfrm>
        </p:spPr>
        <p:txBody>
          <a:bodyPr/>
          <a:lstStyle>
            <a:lvl1pPr marL="0" indent="0" algn="ctr">
              <a:buNone/>
              <a:defRPr/>
            </a:lvl1pPr>
            <a:lvl2pPr marL="355217" indent="0" algn="ctr">
              <a:buNone/>
              <a:defRPr/>
            </a:lvl2pPr>
            <a:lvl3pPr marL="710432" indent="0" algn="ctr">
              <a:buNone/>
              <a:defRPr/>
            </a:lvl3pPr>
            <a:lvl4pPr marL="1065641" indent="0" algn="ctr">
              <a:buNone/>
              <a:defRPr/>
            </a:lvl4pPr>
            <a:lvl5pPr marL="1420855" indent="0" algn="ctr">
              <a:buNone/>
              <a:defRPr/>
            </a:lvl5pPr>
            <a:lvl6pPr marL="1776065" indent="0" algn="ctr">
              <a:buNone/>
              <a:defRPr/>
            </a:lvl6pPr>
            <a:lvl7pPr marL="2131278" indent="0" algn="ctr">
              <a:buNone/>
              <a:defRPr/>
            </a:lvl7pPr>
            <a:lvl8pPr marL="2486495" indent="0" algn="ctr">
              <a:buNone/>
              <a:defRPr/>
            </a:lvl8pPr>
            <a:lvl9pPr marL="2841711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DA056449-9A5C-4C2D-A337-43CB133E84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738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15DB8C62-A142-4A23-A678-BACBD5F2802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3250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103" y="4406636"/>
            <a:ext cx="10363729" cy="1362604"/>
          </a:xfrm>
        </p:spPr>
        <p:txBody>
          <a:bodyPr anchor="t"/>
          <a:lstStyle>
            <a:lvl1pPr algn="l">
              <a:defRPr sz="31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103" y="2906449"/>
            <a:ext cx="10363729" cy="1500188"/>
          </a:xfrm>
        </p:spPr>
        <p:txBody>
          <a:bodyPr anchor="b"/>
          <a:lstStyle>
            <a:lvl1pPr marL="0" indent="0">
              <a:buNone/>
              <a:defRPr sz="1600"/>
            </a:lvl1pPr>
            <a:lvl2pPr marL="355217" indent="0">
              <a:buNone/>
              <a:defRPr sz="1400"/>
            </a:lvl2pPr>
            <a:lvl3pPr marL="710432" indent="0">
              <a:buNone/>
              <a:defRPr sz="1200"/>
            </a:lvl3pPr>
            <a:lvl4pPr marL="1065641" indent="0">
              <a:buNone/>
              <a:defRPr sz="1100"/>
            </a:lvl4pPr>
            <a:lvl5pPr marL="1420855" indent="0">
              <a:buNone/>
              <a:defRPr sz="1100"/>
            </a:lvl5pPr>
            <a:lvl6pPr marL="1776065" indent="0">
              <a:buNone/>
              <a:defRPr sz="1100"/>
            </a:lvl6pPr>
            <a:lvl7pPr marL="2131278" indent="0">
              <a:buNone/>
              <a:defRPr sz="1100"/>
            </a:lvl7pPr>
            <a:lvl8pPr marL="2486495" indent="0">
              <a:buNone/>
              <a:defRPr sz="1100"/>
            </a:lvl8pPr>
            <a:lvl9pPr marL="2841711" indent="0">
              <a:buNone/>
              <a:defRPr sz="11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13529F-52E6-40C4-A20C-8F0292E6303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71047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871" y="1600729"/>
            <a:ext cx="5422636" cy="452569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59503" y="1600729"/>
            <a:ext cx="5422636" cy="4525698"/>
          </a:xfrm>
        </p:spPr>
        <p:txBody>
          <a:bodyPr/>
          <a:lstStyle>
            <a:lvl1pPr>
              <a:defRPr sz="2200"/>
            </a:lvl1pPr>
            <a:lvl2pPr>
              <a:defRPr sz="19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5ACC1391-194F-45DE-84B2-4566CD85409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16245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868" y="1534583"/>
            <a:ext cx="5386917" cy="64029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217" indent="0">
              <a:buNone/>
              <a:defRPr sz="1600" b="1"/>
            </a:lvl2pPr>
            <a:lvl3pPr marL="710432" indent="0">
              <a:buNone/>
              <a:defRPr sz="1400" b="1"/>
            </a:lvl3pPr>
            <a:lvl4pPr marL="1065641" indent="0">
              <a:buNone/>
              <a:defRPr sz="1200" b="1"/>
            </a:lvl4pPr>
            <a:lvl5pPr marL="1420855" indent="0">
              <a:buNone/>
              <a:defRPr sz="1200" b="1"/>
            </a:lvl5pPr>
            <a:lvl6pPr marL="1776065" indent="0">
              <a:buNone/>
              <a:defRPr sz="1200" b="1"/>
            </a:lvl6pPr>
            <a:lvl7pPr marL="2131278" indent="0">
              <a:buNone/>
              <a:defRPr sz="1200" b="1"/>
            </a:lvl7pPr>
            <a:lvl8pPr marL="2486495" indent="0">
              <a:buNone/>
              <a:defRPr sz="1200" b="1"/>
            </a:lvl8pPr>
            <a:lvl9pPr marL="284171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868" y="2174887"/>
            <a:ext cx="5386917" cy="3951553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896" y="1534583"/>
            <a:ext cx="5388240" cy="640292"/>
          </a:xfrm>
        </p:spPr>
        <p:txBody>
          <a:bodyPr anchor="b"/>
          <a:lstStyle>
            <a:lvl1pPr marL="0" indent="0">
              <a:buNone/>
              <a:defRPr sz="1900" b="1"/>
            </a:lvl1pPr>
            <a:lvl2pPr marL="355217" indent="0">
              <a:buNone/>
              <a:defRPr sz="1600" b="1"/>
            </a:lvl2pPr>
            <a:lvl3pPr marL="710432" indent="0">
              <a:buNone/>
              <a:defRPr sz="1400" b="1"/>
            </a:lvl3pPr>
            <a:lvl4pPr marL="1065641" indent="0">
              <a:buNone/>
              <a:defRPr sz="1200" b="1"/>
            </a:lvl4pPr>
            <a:lvl5pPr marL="1420855" indent="0">
              <a:buNone/>
              <a:defRPr sz="1200" b="1"/>
            </a:lvl5pPr>
            <a:lvl6pPr marL="1776065" indent="0">
              <a:buNone/>
              <a:defRPr sz="1200" b="1"/>
            </a:lvl6pPr>
            <a:lvl7pPr marL="2131278" indent="0">
              <a:buNone/>
              <a:defRPr sz="1200" b="1"/>
            </a:lvl7pPr>
            <a:lvl8pPr marL="2486495" indent="0">
              <a:buNone/>
              <a:defRPr sz="1200" b="1"/>
            </a:lvl8pPr>
            <a:lvl9pPr marL="2841711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896" y="2174887"/>
            <a:ext cx="5388240" cy="3951553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7391E2F-C699-468F-AB20-45B77CCF2FD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445865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8F89EA3F-8D6E-4FE8-BE9D-7ABAEE5620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55700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3E5B586E-4CC5-4ED4-A3C3-2F4AFAE471B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70378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869" y="272521"/>
            <a:ext cx="4011083" cy="1162844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470" y="272557"/>
            <a:ext cx="6815667" cy="5853907"/>
          </a:xfrm>
        </p:spPr>
        <p:txBody>
          <a:bodyPr/>
          <a:lstStyle>
            <a:lvl1pPr>
              <a:defRPr sz="2500"/>
            </a:lvl1pPr>
            <a:lvl2pPr>
              <a:defRPr sz="2200"/>
            </a:lvl2pPr>
            <a:lvl3pPr>
              <a:defRPr sz="19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869" y="1435400"/>
            <a:ext cx="4011083" cy="4691063"/>
          </a:xfrm>
        </p:spPr>
        <p:txBody>
          <a:bodyPr/>
          <a:lstStyle>
            <a:lvl1pPr marL="0" indent="0">
              <a:buNone/>
              <a:defRPr sz="1100"/>
            </a:lvl1pPr>
            <a:lvl2pPr marL="355217" indent="0">
              <a:buNone/>
              <a:defRPr sz="1000"/>
            </a:lvl2pPr>
            <a:lvl3pPr marL="710432" indent="0">
              <a:buNone/>
              <a:defRPr sz="800"/>
            </a:lvl3pPr>
            <a:lvl4pPr marL="1065641" indent="0">
              <a:buNone/>
              <a:defRPr sz="700"/>
            </a:lvl4pPr>
            <a:lvl5pPr marL="1420855" indent="0">
              <a:buNone/>
              <a:defRPr sz="700"/>
            </a:lvl5pPr>
            <a:lvl6pPr marL="1776065" indent="0">
              <a:buNone/>
              <a:defRPr sz="700"/>
            </a:lvl6pPr>
            <a:lvl7pPr marL="2131278" indent="0">
              <a:buNone/>
              <a:defRPr sz="700"/>
            </a:lvl7pPr>
            <a:lvl8pPr marL="2486495" indent="0">
              <a:buNone/>
              <a:defRPr sz="700"/>
            </a:lvl8pPr>
            <a:lvl9pPr marL="284171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B4E50946-5105-40F3-A24B-28557287BE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77907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A68BF5A8-C66B-4C82-B64F-202214B1E11B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0425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217" y="4800865"/>
            <a:ext cx="7315729" cy="566208"/>
          </a:xfrm>
        </p:spPr>
        <p:txBody>
          <a:bodyPr anchor="b"/>
          <a:lstStyle>
            <a:lvl1pPr algn="l">
              <a:defRPr sz="16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217" y="612546"/>
            <a:ext cx="7315729" cy="4115593"/>
          </a:xfrm>
        </p:spPr>
        <p:txBody>
          <a:bodyPr/>
          <a:lstStyle>
            <a:lvl1pPr marL="0" indent="0">
              <a:buNone/>
              <a:defRPr sz="2500"/>
            </a:lvl1pPr>
            <a:lvl2pPr marL="355217" indent="0">
              <a:buNone/>
              <a:defRPr sz="2200"/>
            </a:lvl2pPr>
            <a:lvl3pPr marL="710432" indent="0">
              <a:buNone/>
              <a:defRPr sz="1900"/>
            </a:lvl3pPr>
            <a:lvl4pPr marL="1065641" indent="0">
              <a:buNone/>
              <a:defRPr sz="1600"/>
            </a:lvl4pPr>
            <a:lvl5pPr marL="1420855" indent="0">
              <a:buNone/>
              <a:defRPr sz="1600"/>
            </a:lvl5pPr>
            <a:lvl6pPr marL="1776065" indent="0">
              <a:buNone/>
              <a:defRPr sz="1600"/>
            </a:lvl6pPr>
            <a:lvl7pPr marL="2131278" indent="0">
              <a:buNone/>
              <a:defRPr sz="1600"/>
            </a:lvl7pPr>
            <a:lvl8pPr marL="2486495" indent="0">
              <a:buNone/>
              <a:defRPr sz="1600"/>
            </a:lvl8pPr>
            <a:lvl9pPr marL="2841711" indent="0">
              <a:buNone/>
              <a:defRPr sz="16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217" y="5367074"/>
            <a:ext cx="7315729" cy="805656"/>
          </a:xfrm>
        </p:spPr>
        <p:txBody>
          <a:bodyPr/>
          <a:lstStyle>
            <a:lvl1pPr marL="0" indent="0">
              <a:buNone/>
              <a:defRPr sz="1100"/>
            </a:lvl1pPr>
            <a:lvl2pPr marL="355217" indent="0">
              <a:buNone/>
              <a:defRPr sz="1000"/>
            </a:lvl2pPr>
            <a:lvl3pPr marL="710432" indent="0">
              <a:buNone/>
              <a:defRPr sz="800"/>
            </a:lvl3pPr>
            <a:lvl4pPr marL="1065641" indent="0">
              <a:buNone/>
              <a:defRPr sz="700"/>
            </a:lvl4pPr>
            <a:lvl5pPr marL="1420855" indent="0">
              <a:buNone/>
              <a:defRPr sz="700"/>
            </a:lvl5pPr>
            <a:lvl6pPr marL="1776065" indent="0">
              <a:buNone/>
              <a:defRPr sz="700"/>
            </a:lvl6pPr>
            <a:lvl7pPr marL="2131278" indent="0">
              <a:buNone/>
              <a:defRPr sz="700"/>
            </a:lvl7pPr>
            <a:lvl8pPr marL="2486495" indent="0">
              <a:buNone/>
              <a:defRPr sz="700"/>
            </a:lvl8pPr>
            <a:lvl9pPr marL="2841711" indent="0">
              <a:buNone/>
              <a:defRPr sz="7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CBBC37AA-7E9E-4A9C-8425-5B4F0EE3C5A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524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6370AFC4-14D4-4B9F-A3C7-CF2BEE9709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48766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758" y="275170"/>
            <a:ext cx="2742407" cy="585126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865" y="275170"/>
            <a:ext cx="8102864" cy="585126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/>
            </a:lvl1pPr>
          </a:lstStyle>
          <a:p>
            <a:pPr>
              <a:defRPr/>
            </a:pPr>
            <a:fld id="{E3514F93-E617-43BF-9DBF-4F0563F652B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408847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68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5555" indent="0" algn="ctr">
              <a:buNone/>
              <a:defRPr/>
            </a:lvl2pPr>
            <a:lvl3pPr marL="911103" indent="0" algn="ctr">
              <a:buNone/>
              <a:defRPr/>
            </a:lvl3pPr>
            <a:lvl4pPr marL="1366647" indent="0" algn="ctr">
              <a:buNone/>
              <a:defRPr/>
            </a:lvl4pPr>
            <a:lvl5pPr marL="1822201" indent="0" algn="ctr">
              <a:buNone/>
              <a:defRPr/>
            </a:lvl5pPr>
            <a:lvl6pPr marL="2277747" indent="0" algn="ctr">
              <a:buNone/>
              <a:defRPr/>
            </a:lvl6pPr>
            <a:lvl7pPr marL="2733298" indent="0" algn="ctr">
              <a:buNone/>
              <a:defRPr/>
            </a:lvl7pPr>
            <a:lvl8pPr marL="3188846" indent="0" algn="ctr">
              <a:buNone/>
              <a:defRPr/>
            </a:lvl8pPr>
            <a:lvl9pPr marL="3644399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6412B76-583F-4B84-8B5D-2EBEADF48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526588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8DC67A-BEC8-4C83-AF67-398EA4FE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10640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42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5555" indent="0">
              <a:buNone/>
              <a:defRPr sz="1800"/>
            </a:lvl2pPr>
            <a:lvl3pPr marL="911103" indent="0">
              <a:buNone/>
              <a:defRPr sz="1600"/>
            </a:lvl3pPr>
            <a:lvl4pPr marL="1366647" indent="0">
              <a:buNone/>
              <a:defRPr sz="1400"/>
            </a:lvl4pPr>
            <a:lvl5pPr marL="1822201" indent="0">
              <a:buNone/>
              <a:defRPr sz="1400"/>
            </a:lvl5pPr>
            <a:lvl6pPr marL="2277747" indent="0">
              <a:buNone/>
              <a:defRPr sz="1400"/>
            </a:lvl6pPr>
            <a:lvl7pPr marL="2733298" indent="0">
              <a:buNone/>
              <a:defRPr sz="1400"/>
            </a:lvl7pPr>
            <a:lvl8pPr marL="3188846" indent="0">
              <a:buNone/>
              <a:defRPr sz="1400"/>
            </a:lvl8pPr>
            <a:lvl9pPr marL="3644399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8BEB945-4FD8-44E6-9FC5-9BF8AF9D1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696726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C0DFD1-E8D7-4CFC-B818-0407AB5F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6111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96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5555" indent="0">
              <a:buNone/>
              <a:defRPr sz="2000" b="1"/>
            </a:lvl2pPr>
            <a:lvl3pPr marL="911103" indent="0">
              <a:buNone/>
              <a:defRPr sz="1800" b="1"/>
            </a:lvl3pPr>
            <a:lvl4pPr marL="1366647" indent="0">
              <a:buNone/>
              <a:defRPr sz="1600" b="1"/>
            </a:lvl4pPr>
            <a:lvl5pPr marL="1822201" indent="0">
              <a:buNone/>
              <a:defRPr sz="1600" b="1"/>
            </a:lvl5pPr>
            <a:lvl6pPr marL="2277747" indent="0">
              <a:buNone/>
              <a:defRPr sz="1600" b="1"/>
            </a:lvl6pPr>
            <a:lvl7pPr marL="2733298" indent="0">
              <a:buNone/>
              <a:defRPr sz="1600" b="1"/>
            </a:lvl7pPr>
            <a:lvl8pPr marL="3188846" indent="0">
              <a:buNone/>
              <a:defRPr sz="1600" b="1"/>
            </a:lvl8pPr>
            <a:lvl9pPr marL="3644399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96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385FBF-D8A5-43FE-A1B6-2B2AD6D3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90131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009B46-8B29-4F05-A72A-03F6BB410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204867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B9E977-6287-4080-9B53-2CB044C74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30005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83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66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04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7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415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09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781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464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95F20CF-37DD-4756-B0CE-7E9F35229BFF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98702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32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5DEC88F-F4CD-4C64-8970-31C24B403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02618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804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5555" indent="0">
              <a:buNone/>
              <a:defRPr sz="2800"/>
            </a:lvl2pPr>
            <a:lvl3pPr marL="911103" indent="0">
              <a:buNone/>
              <a:defRPr sz="2400"/>
            </a:lvl3pPr>
            <a:lvl4pPr marL="1366647" indent="0">
              <a:buNone/>
              <a:defRPr sz="2000"/>
            </a:lvl4pPr>
            <a:lvl5pPr marL="1822201" indent="0">
              <a:buNone/>
              <a:defRPr sz="2000"/>
            </a:lvl5pPr>
            <a:lvl6pPr marL="2277747" indent="0">
              <a:buNone/>
              <a:defRPr sz="2000"/>
            </a:lvl6pPr>
            <a:lvl7pPr marL="2733298" indent="0">
              <a:buNone/>
              <a:defRPr sz="2000"/>
            </a:lvl7pPr>
            <a:lvl8pPr marL="3188846" indent="0">
              <a:buNone/>
              <a:defRPr sz="2000"/>
            </a:lvl8pPr>
            <a:lvl9pPr marL="3644399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5555" indent="0">
              <a:buNone/>
              <a:defRPr sz="1200"/>
            </a:lvl2pPr>
            <a:lvl3pPr marL="911103" indent="0">
              <a:buNone/>
              <a:defRPr sz="1000"/>
            </a:lvl3pPr>
            <a:lvl4pPr marL="1366647" indent="0">
              <a:buNone/>
              <a:defRPr sz="1000"/>
            </a:lvl4pPr>
            <a:lvl5pPr marL="1822201" indent="0">
              <a:buNone/>
              <a:defRPr sz="1000"/>
            </a:lvl5pPr>
            <a:lvl6pPr marL="2277747" indent="0">
              <a:buNone/>
              <a:defRPr sz="1000"/>
            </a:lvl6pPr>
            <a:lvl7pPr marL="2733298" indent="0">
              <a:buNone/>
              <a:defRPr sz="1000"/>
            </a:lvl7pPr>
            <a:lvl8pPr marL="3188846" indent="0">
              <a:buNone/>
              <a:defRPr sz="1000"/>
            </a:lvl8pPr>
            <a:lvl9pPr marL="3644399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5DB783-8CB8-4D27-80A6-45D25D821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98503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6C2AF6-E734-4851-993C-5F86875C8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329746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82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82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C3D0175-8E69-4E99-A7AA-C76E7DCC2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5392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59"/>
            <a:ext cx="103632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6103" indent="0" algn="ctr">
              <a:buNone/>
              <a:defRPr/>
            </a:lvl2pPr>
            <a:lvl3pPr marL="912207" indent="0" algn="ctr">
              <a:buNone/>
              <a:defRPr/>
            </a:lvl3pPr>
            <a:lvl4pPr marL="1368308" indent="0" algn="ctr">
              <a:buNone/>
              <a:defRPr/>
            </a:lvl4pPr>
            <a:lvl5pPr marL="1824411" indent="0" algn="ctr">
              <a:buNone/>
              <a:defRPr/>
            </a:lvl5pPr>
            <a:lvl6pPr marL="2280518" indent="0" algn="ctr">
              <a:buNone/>
              <a:defRPr/>
            </a:lvl6pPr>
            <a:lvl7pPr marL="2736616" indent="0" algn="ctr">
              <a:buNone/>
              <a:defRPr/>
            </a:lvl7pPr>
            <a:lvl8pPr marL="3192718" indent="0" algn="ctr">
              <a:buNone/>
              <a:defRPr/>
            </a:lvl8pPr>
            <a:lvl9pPr marL="3648827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16412B76-583F-4B84-8B5D-2EBEADF488F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043593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298DC67A-BEC8-4C83-AF67-398EA4FE18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68957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17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3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6103" indent="0">
              <a:buNone/>
              <a:defRPr sz="1800"/>
            </a:lvl2pPr>
            <a:lvl3pPr marL="912207" indent="0">
              <a:buNone/>
              <a:defRPr sz="1600"/>
            </a:lvl3pPr>
            <a:lvl4pPr marL="1368308" indent="0">
              <a:buNone/>
              <a:defRPr sz="1400"/>
            </a:lvl4pPr>
            <a:lvl5pPr marL="1824411" indent="0">
              <a:buNone/>
              <a:defRPr sz="1400"/>
            </a:lvl5pPr>
            <a:lvl6pPr marL="2280518" indent="0">
              <a:buNone/>
              <a:defRPr sz="1400"/>
            </a:lvl6pPr>
            <a:lvl7pPr marL="2736616" indent="0">
              <a:buNone/>
              <a:defRPr sz="1400"/>
            </a:lvl7pPr>
            <a:lvl8pPr marL="3192718" indent="0">
              <a:buNone/>
              <a:defRPr sz="1400"/>
            </a:lvl8pPr>
            <a:lvl9pPr marL="3648827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8BEB945-4FD8-44E6-9FC5-9BF8AF9D194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26030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9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EC0DFD1-E8D7-4CFC-B818-0407AB5F93D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90874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4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3" indent="0">
              <a:buNone/>
              <a:defRPr sz="2000" b="1"/>
            </a:lvl2pPr>
            <a:lvl3pPr marL="912207" indent="0">
              <a:buNone/>
              <a:defRPr sz="1800" b="1"/>
            </a:lvl3pPr>
            <a:lvl4pPr marL="1368308" indent="0">
              <a:buNone/>
              <a:defRPr sz="1600" b="1"/>
            </a:lvl4pPr>
            <a:lvl5pPr marL="1824411" indent="0">
              <a:buNone/>
              <a:defRPr sz="1600" b="1"/>
            </a:lvl5pPr>
            <a:lvl6pPr marL="2280518" indent="0">
              <a:buNone/>
              <a:defRPr sz="1600" b="1"/>
            </a:lvl6pPr>
            <a:lvl7pPr marL="2736616" indent="0">
              <a:buNone/>
              <a:defRPr sz="1600" b="1"/>
            </a:lvl7pPr>
            <a:lvl8pPr marL="3192718" indent="0">
              <a:buNone/>
              <a:defRPr sz="1600" b="1"/>
            </a:lvl8pPr>
            <a:lvl9pPr marL="36488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4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103" indent="0">
              <a:buNone/>
              <a:defRPr sz="2000" b="1"/>
            </a:lvl2pPr>
            <a:lvl3pPr marL="912207" indent="0">
              <a:buNone/>
              <a:defRPr sz="1800" b="1"/>
            </a:lvl3pPr>
            <a:lvl4pPr marL="1368308" indent="0">
              <a:buNone/>
              <a:defRPr sz="1600" b="1"/>
            </a:lvl4pPr>
            <a:lvl5pPr marL="1824411" indent="0">
              <a:buNone/>
              <a:defRPr sz="1600" b="1"/>
            </a:lvl5pPr>
            <a:lvl6pPr marL="2280518" indent="0">
              <a:buNone/>
              <a:defRPr sz="1600" b="1"/>
            </a:lvl6pPr>
            <a:lvl7pPr marL="2736616" indent="0">
              <a:buNone/>
              <a:defRPr sz="1600" b="1"/>
            </a:lvl7pPr>
            <a:lvl8pPr marL="3192718" indent="0">
              <a:buNone/>
              <a:defRPr sz="1600" b="1"/>
            </a:lvl8pPr>
            <a:lvl9pPr marL="3648827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62385FBF-D8A5-43FE-A1B6-2B2AD6D390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398398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C1009B46-8B29-4F05-A72A-03F6BB4107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885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5F3020E-0408-4278-8DE1-10D8C6327FA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249527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E7B9E977-6287-4080-9B53-2CB044C7451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970901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7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65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7" y="1435123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103" indent="0">
              <a:buNone/>
              <a:defRPr sz="1200"/>
            </a:lvl2pPr>
            <a:lvl3pPr marL="912207" indent="0">
              <a:buNone/>
              <a:defRPr sz="1000"/>
            </a:lvl3pPr>
            <a:lvl4pPr marL="1368308" indent="0">
              <a:buNone/>
              <a:defRPr sz="1000"/>
            </a:lvl4pPr>
            <a:lvl5pPr marL="1824411" indent="0">
              <a:buNone/>
              <a:defRPr sz="1000"/>
            </a:lvl5pPr>
            <a:lvl6pPr marL="2280518" indent="0">
              <a:buNone/>
              <a:defRPr sz="1000"/>
            </a:lvl6pPr>
            <a:lvl7pPr marL="2736616" indent="0">
              <a:buNone/>
              <a:defRPr sz="1000"/>
            </a:lvl7pPr>
            <a:lvl8pPr marL="3192718" indent="0">
              <a:buNone/>
              <a:defRPr sz="1000"/>
            </a:lvl8pPr>
            <a:lvl9pPr marL="36488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5DEC88F-F4CD-4C64-8970-31C24B403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039191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9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103" indent="0">
              <a:buNone/>
              <a:defRPr sz="2800"/>
            </a:lvl2pPr>
            <a:lvl3pPr marL="912207" indent="0">
              <a:buNone/>
              <a:defRPr sz="2400"/>
            </a:lvl3pPr>
            <a:lvl4pPr marL="1368308" indent="0">
              <a:buNone/>
              <a:defRPr sz="2000"/>
            </a:lvl4pPr>
            <a:lvl5pPr marL="1824411" indent="0">
              <a:buNone/>
              <a:defRPr sz="2000"/>
            </a:lvl5pPr>
            <a:lvl6pPr marL="2280518" indent="0">
              <a:buNone/>
              <a:defRPr sz="2000"/>
            </a:lvl6pPr>
            <a:lvl7pPr marL="2736616" indent="0">
              <a:buNone/>
              <a:defRPr sz="2000"/>
            </a:lvl7pPr>
            <a:lvl8pPr marL="3192718" indent="0">
              <a:buNone/>
              <a:defRPr sz="2000"/>
            </a:lvl8pPr>
            <a:lvl9pPr marL="3648827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6103" indent="0">
              <a:buNone/>
              <a:defRPr sz="1200"/>
            </a:lvl2pPr>
            <a:lvl3pPr marL="912207" indent="0">
              <a:buNone/>
              <a:defRPr sz="1000"/>
            </a:lvl3pPr>
            <a:lvl4pPr marL="1368308" indent="0">
              <a:buNone/>
              <a:defRPr sz="1000"/>
            </a:lvl4pPr>
            <a:lvl5pPr marL="1824411" indent="0">
              <a:buNone/>
              <a:defRPr sz="1000"/>
            </a:lvl5pPr>
            <a:lvl6pPr marL="2280518" indent="0">
              <a:buNone/>
              <a:defRPr sz="1000"/>
            </a:lvl6pPr>
            <a:lvl7pPr marL="2736616" indent="0">
              <a:buNone/>
              <a:defRPr sz="1000"/>
            </a:lvl7pPr>
            <a:lvl8pPr marL="3192718" indent="0">
              <a:buNone/>
              <a:defRPr sz="1000"/>
            </a:lvl8pPr>
            <a:lvl9pPr marL="3648827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B75DB783-8CB8-4D27-80A6-45D25D821E5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41982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956C2AF6-E734-4851-993C-5F86875C81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702753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73"/>
            <a:ext cx="27432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73"/>
            <a:ext cx="80264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 eaLnBrk="0" hangingPunct="0"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0C3D0175-8E69-4E99-A7AA-C76E7DCC2A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83433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0" indent="0">
              <a:buNone/>
              <a:defRPr sz="1800" b="1"/>
            </a:lvl3pPr>
            <a:lvl4pPr marL="1370492" indent="0">
              <a:buNone/>
              <a:defRPr sz="1600" b="1"/>
            </a:lvl4pPr>
            <a:lvl5pPr marL="1827320" indent="0">
              <a:buNone/>
              <a:defRPr sz="1600" b="1"/>
            </a:lvl5pPr>
            <a:lvl6pPr marL="2284151" indent="0">
              <a:buNone/>
              <a:defRPr sz="1600" b="1"/>
            </a:lvl6pPr>
            <a:lvl7pPr marL="2740980" indent="0">
              <a:buNone/>
              <a:defRPr sz="1600" b="1"/>
            </a:lvl7pPr>
            <a:lvl8pPr marL="3197813" indent="0">
              <a:buNone/>
              <a:defRPr sz="1600" b="1"/>
            </a:lvl8pPr>
            <a:lvl9pPr marL="36546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832" indent="0">
              <a:buNone/>
              <a:defRPr sz="2000" b="1"/>
            </a:lvl2pPr>
            <a:lvl3pPr marL="913660" indent="0">
              <a:buNone/>
              <a:defRPr sz="1800" b="1"/>
            </a:lvl3pPr>
            <a:lvl4pPr marL="1370492" indent="0">
              <a:buNone/>
              <a:defRPr sz="1600" b="1"/>
            </a:lvl4pPr>
            <a:lvl5pPr marL="1827320" indent="0">
              <a:buNone/>
              <a:defRPr sz="1600" b="1"/>
            </a:lvl5pPr>
            <a:lvl6pPr marL="2284151" indent="0">
              <a:buNone/>
              <a:defRPr sz="1600" b="1"/>
            </a:lvl6pPr>
            <a:lvl7pPr marL="2740980" indent="0">
              <a:buNone/>
              <a:defRPr sz="1600" b="1"/>
            </a:lvl7pPr>
            <a:lvl8pPr marL="3197813" indent="0">
              <a:buNone/>
              <a:defRPr sz="1600" b="1"/>
            </a:lvl8pPr>
            <a:lvl9pPr marL="3654645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EDA7699-CF97-4E51-9FF3-E2768FD47087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503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F4AE72E-F5B3-461E-9529-3F334D0F994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03454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14C9FA9-93BD-4046-B289-B70DC4A5A6D1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59324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0" indent="0">
              <a:buNone/>
              <a:defRPr sz="1200"/>
            </a:lvl3pPr>
            <a:lvl4pPr marL="1370492" indent="0">
              <a:buNone/>
              <a:defRPr sz="1000"/>
            </a:lvl4pPr>
            <a:lvl5pPr marL="1827320" indent="0">
              <a:buNone/>
              <a:defRPr sz="1000"/>
            </a:lvl5pPr>
            <a:lvl6pPr marL="2284151" indent="0">
              <a:buNone/>
              <a:defRPr sz="1000"/>
            </a:lvl6pPr>
            <a:lvl7pPr marL="2740980" indent="0">
              <a:buNone/>
              <a:defRPr sz="1000"/>
            </a:lvl7pPr>
            <a:lvl8pPr marL="3197813" indent="0">
              <a:buNone/>
              <a:defRPr sz="1000"/>
            </a:lvl8pPr>
            <a:lvl9pPr marL="365464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DB70B9D-8ADF-4B4B-83C4-E176DEDECBD9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792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6832" indent="0">
              <a:buNone/>
              <a:defRPr sz="2800"/>
            </a:lvl2pPr>
            <a:lvl3pPr marL="913660" indent="0">
              <a:buNone/>
              <a:defRPr sz="2400"/>
            </a:lvl3pPr>
            <a:lvl4pPr marL="1370492" indent="0">
              <a:buNone/>
              <a:defRPr sz="2000"/>
            </a:lvl4pPr>
            <a:lvl5pPr marL="1827320" indent="0">
              <a:buNone/>
              <a:defRPr sz="2000"/>
            </a:lvl5pPr>
            <a:lvl6pPr marL="2284151" indent="0">
              <a:buNone/>
              <a:defRPr sz="2000"/>
            </a:lvl6pPr>
            <a:lvl7pPr marL="2740980" indent="0">
              <a:buNone/>
              <a:defRPr sz="2000"/>
            </a:lvl7pPr>
            <a:lvl8pPr marL="3197813" indent="0">
              <a:buNone/>
              <a:defRPr sz="2000"/>
            </a:lvl8pPr>
            <a:lvl9pPr marL="3654645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832" indent="0">
              <a:buNone/>
              <a:defRPr sz="1400"/>
            </a:lvl2pPr>
            <a:lvl3pPr marL="913660" indent="0">
              <a:buNone/>
              <a:defRPr sz="1200"/>
            </a:lvl3pPr>
            <a:lvl4pPr marL="1370492" indent="0">
              <a:buNone/>
              <a:defRPr sz="1000"/>
            </a:lvl4pPr>
            <a:lvl5pPr marL="1827320" indent="0">
              <a:buNone/>
              <a:defRPr sz="1000"/>
            </a:lvl5pPr>
            <a:lvl6pPr marL="2284151" indent="0">
              <a:buNone/>
              <a:defRPr sz="1000"/>
            </a:lvl6pPr>
            <a:lvl7pPr marL="2740980" indent="0">
              <a:buNone/>
              <a:defRPr sz="1000"/>
            </a:lvl7pPr>
            <a:lvl8pPr marL="3197813" indent="0">
              <a:buNone/>
              <a:defRPr sz="1000"/>
            </a:lvl8pPr>
            <a:lvl9pPr marL="365464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04118CA4-1BF8-4E12-842C-F5563AB749FD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2537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367" tIns="45684" rIns="91367" bIns="45684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367" tIns="45684" rIns="91367" bIns="4568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7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7"/>
            <a:ext cx="41148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7"/>
            <a:ext cx="2743200" cy="365125"/>
          </a:xfrm>
          <a:prstGeom prst="rect">
            <a:avLst/>
          </a:prstGeom>
        </p:spPr>
        <p:txBody>
          <a:bodyPr vert="horz" lIns="91367" tIns="45684" rIns="91367" bIns="45684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4FD90F9-5570-4A05-A2CF-9A22C5C428E0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7711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  <p:txStyles>
    <p:titleStyle>
      <a:lvl1pPr algn="l" defTabSz="91366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414" indent="-228414" algn="l" defTabSz="91366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247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075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907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735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2566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396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230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059" indent="-228414" algn="l" defTabSz="91366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832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660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492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320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151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0980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7813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4645" algn="l" defTabSz="91366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487" tIns="50755" rIns="101487" bIns="5075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3"/>
            <a:ext cx="109713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6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08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6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0804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101487" tIns="50755" rIns="101487" bIns="50755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6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0804" fontAlgn="base">
              <a:spcBef>
                <a:spcPct val="0"/>
              </a:spcBef>
              <a:spcAft>
                <a:spcPct val="0"/>
              </a:spcAft>
              <a:defRPr/>
            </a:pPr>
            <a:fld id="{9B8D06D9-D433-4ADB-B774-DA2DEE621547}" type="slidenum">
              <a:rPr lang="en-US" smtClean="0"/>
              <a:pPr defTabSz="910804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9816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2pPr>
      <a:lvl3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3pPr>
      <a:lvl4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4pPr>
      <a:lvl5pPr algn="ctr" defTabSz="1013585" rtl="0" eaLnBrk="0" fontAlgn="base" hangingPunct="0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5pPr>
      <a:lvl6pPr marL="355217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6pPr>
      <a:lvl7pPr marL="710432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7pPr>
      <a:lvl8pPr marL="1065641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8pPr>
      <a:lvl9pPr marL="1420855" algn="ctr" defTabSz="1015072" rtl="0" fontAlgn="base">
        <a:spcBef>
          <a:spcPct val="0"/>
        </a:spcBef>
        <a:spcAft>
          <a:spcPct val="0"/>
        </a:spcAft>
        <a:defRPr sz="4900">
          <a:solidFill>
            <a:schemeClr val="tx2"/>
          </a:solidFill>
          <a:latin typeface="Arial" charset="0"/>
        </a:defRPr>
      </a:lvl9pPr>
    </p:titleStyle>
    <p:bodyStyle>
      <a:lvl1pPr marL="381083" indent="-381083" algn="l" defTabSz="1013585" rtl="0" eaLnBrk="0" fontAlgn="base" hangingPunct="0">
        <a:spcBef>
          <a:spcPct val="20000"/>
        </a:spcBef>
        <a:spcAft>
          <a:spcPct val="0"/>
        </a:spcAft>
        <a:buChar char="•"/>
        <a:defRPr sz="3600">
          <a:solidFill>
            <a:schemeClr val="tx1"/>
          </a:solidFill>
          <a:latin typeface="+mn-lt"/>
          <a:ea typeface="+mn-ea"/>
          <a:cs typeface="+mn-cs"/>
        </a:defRPr>
      </a:lvl1pPr>
      <a:lvl2pPr marL="823833" indent="-317833" algn="l" defTabSz="1013585" rtl="0" eaLnBrk="0" fontAlgn="base" hangingPunct="0">
        <a:spcBef>
          <a:spcPct val="20000"/>
        </a:spcBef>
        <a:spcAft>
          <a:spcPct val="0"/>
        </a:spcAft>
        <a:buChar char="–"/>
        <a:defRPr sz="3100">
          <a:solidFill>
            <a:schemeClr val="tx1"/>
          </a:solidFill>
          <a:latin typeface="+mn-lt"/>
        </a:defRPr>
      </a:lvl2pPr>
      <a:lvl3pPr marL="1268171" indent="-252995" algn="l" defTabSz="1013585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775756" indent="-252995" algn="l" defTabSz="1013585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281753" indent="-251425" algn="l" defTabSz="1013585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638200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2993418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3348628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3703845" indent="-252839" algn="l" defTabSz="1015072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55217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710432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65641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420855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76065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31278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86495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41711" algn="l" defTabSz="710432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1"/>
            <a:ext cx="10971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11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1172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116" tIns="45556" rIns="91116" bIns="45556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1172" fontAlgn="base">
              <a:spcBef>
                <a:spcPct val="0"/>
              </a:spcBef>
              <a:spcAft>
                <a:spcPct val="0"/>
              </a:spcAft>
              <a:defRPr/>
            </a:pPr>
            <a:fld id="{706EA637-4F4D-4A63-8626-D36B0C26D365}" type="slidenum">
              <a:rPr lang="en-US" smtClean="0"/>
              <a:pPr defTabSz="911172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166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5555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11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664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220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0109" indent="-34010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8748" indent="-283161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7387" indent="-226213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2967" indent="-226213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48556" indent="-226213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5525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1073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16621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2176" indent="-227771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5555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1103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66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2201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77747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3298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88846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4399" algn="l" defTabSz="91110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10308" y="274638"/>
            <a:ext cx="10971389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21" tIns="45608" rIns="91221" bIns="4560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0308" y="1600201"/>
            <a:ext cx="10971389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21" tIns="45608" rIns="91221" bIns="4560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536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10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21" tIns="45608" rIns="91221" bIns="4560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22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6308" y="6245225"/>
            <a:ext cx="3859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21" tIns="45608" rIns="91221" bIns="4560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2278"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1536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8308" y="6245225"/>
            <a:ext cx="284338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221" tIns="45608" rIns="91221" bIns="4560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400">
                <a:solidFill>
                  <a:srgbClr val="000000"/>
                </a:solidFill>
                <a:latin typeface="Arial" charset="0"/>
              </a:defRPr>
            </a:lvl1pPr>
          </a:lstStyle>
          <a:p>
            <a:pPr defTabSz="912278" fontAlgn="base">
              <a:spcBef>
                <a:spcPct val="0"/>
              </a:spcBef>
              <a:spcAft>
                <a:spcPct val="0"/>
              </a:spcAft>
              <a:defRPr/>
            </a:pPr>
            <a:fld id="{706EA637-4F4D-4A63-8626-D36B0C26D365}" type="slidenum">
              <a:rPr lang="en-US" smtClean="0"/>
              <a:pPr defTabSz="91227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755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6103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2207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68308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4411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0519" indent="-340519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39642" indent="-283505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38769" indent="-226487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4899" indent="-226487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1046" indent="-226487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08566" indent="-2280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64667" indent="-2280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0771" indent="-2280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76875" indent="-228053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103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2207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68308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4411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0518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36616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2718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48827" algn="l" defTabSz="91220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wmf"/><Relationship Id="rId3" Type="http://schemas.openxmlformats.org/officeDocument/2006/relationships/image" Target="../media/image1.jpeg"/><Relationship Id="rId7" Type="http://schemas.openxmlformats.org/officeDocument/2006/relationships/image" Target="../media/image5.wmf"/><Relationship Id="rId2" Type="http://schemas.openxmlformats.org/officeDocument/2006/relationships/slideLayout" Target="../slideLayouts/slideLayout12.xml"/><Relationship Id="rId1" Type="http://schemas.openxmlformats.org/officeDocument/2006/relationships/audio" Target="../media/audio1.wav"/><Relationship Id="rId6" Type="http://schemas.openxmlformats.org/officeDocument/2006/relationships/image" Target="../media/image4.png"/><Relationship Id="rId5" Type="http://schemas.openxmlformats.org/officeDocument/2006/relationships/image" Target="../media/image3.gif"/><Relationship Id="rId10" Type="http://schemas.openxmlformats.org/officeDocument/2006/relationships/image" Target="../media/image8.png"/><Relationship Id="rId4" Type="http://schemas.openxmlformats.org/officeDocument/2006/relationships/image" Target="../media/image2.png"/><Relationship Id="rId9" Type="http://schemas.openxmlformats.org/officeDocument/2006/relationships/image" Target="../media/image7.gif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openxmlformats.org/officeDocument/2006/relationships/image" Target="../media/image16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3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0.wdp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image" Target="../media/image22.png"/><Relationship Id="rId7" Type="http://schemas.microsoft.com/office/2007/relationships/hdphoto" Target="../media/hdphoto11.wdp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2.wdp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3.wdp"/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microsoft.com/office/2007/relationships/hdphoto" Target="../media/hdphoto14.wdp"/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png"/><Relationship Id="rId5" Type="http://schemas.openxmlformats.org/officeDocument/2006/relationships/image" Target="../media/image27.png"/><Relationship Id="rId4" Type="http://schemas.microsoft.com/office/2007/relationships/hdphoto" Target="../media/hdphoto7.wdp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39.jpeg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microsoft.com/office/2007/relationships/hdphoto" Target="../media/hdphoto2.wdp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microsoft.com/office/2007/relationships/hdphoto" Target="../media/hdphoto8.wdp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0.png"/><Relationship Id="rId11" Type="http://schemas.openxmlformats.org/officeDocument/2006/relationships/image" Target="../media/image40.png"/><Relationship Id="rId5" Type="http://schemas.microsoft.com/office/2007/relationships/hdphoto" Target="../media/hdphoto7.wdp"/><Relationship Id="rId10" Type="http://schemas.openxmlformats.org/officeDocument/2006/relationships/oleObject" Target="../embeddings/oleObject1.bin"/><Relationship Id="rId4" Type="http://schemas.openxmlformats.org/officeDocument/2006/relationships/image" Target="../media/image22.png"/><Relationship Id="rId9" Type="http://schemas.openxmlformats.org/officeDocument/2006/relationships/image" Target="../media/image26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22.png"/><Relationship Id="rId7" Type="http://schemas.microsoft.com/office/2007/relationships/hdphoto" Target="../media/hdphoto8.wdp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28.png"/><Relationship Id="rId5" Type="http://schemas.openxmlformats.org/officeDocument/2006/relationships/image" Target="../media/image41.png"/><Relationship Id="rId10" Type="http://schemas.openxmlformats.org/officeDocument/2006/relationships/image" Target="../media/image26.png"/><Relationship Id="rId4" Type="http://schemas.microsoft.com/office/2007/relationships/hdphoto" Target="../media/hdphoto7.wdp"/><Relationship Id="rId9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7" Type="http://schemas.microsoft.com/office/2007/relationships/hdphoto" Target="../media/hdphoto15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16.png"/><Relationship Id="rId4" Type="http://schemas.openxmlformats.org/officeDocument/2006/relationships/image" Target="../media/image23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5.png"/><Relationship Id="rId4" Type="http://schemas.openxmlformats.org/officeDocument/2006/relationships/image" Target="../media/image39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image" Target="../media/image22.png"/><Relationship Id="rId7" Type="http://schemas.openxmlformats.org/officeDocument/2006/relationships/image" Target="../media/image28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microsoft.com/office/2007/relationships/hdphoto" Target="../media/hdphoto7.wdp"/><Relationship Id="rId9" Type="http://schemas.microsoft.com/office/2007/relationships/hdphoto" Target="../media/hdphoto16.wdp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48.gif"/><Relationship Id="rId4" Type="http://schemas.openxmlformats.org/officeDocument/2006/relationships/image" Target="../media/image13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4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14.png"/><Relationship Id="rId7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microsoft.com/office/2007/relationships/hdphoto" Target="../media/hdphoto5.wdp"/><Relationship Id="rId4" Type="http://schemas.microsoft.com/office/2007/relationships/hdphoto" Target="../media/hdphoto3.wdp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7" Type="http://schemas.microsoft.com/office/2007/relationships/hdphoto" Target="../media/hdphoto6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4.wav"/><Relationship Id="rId7" Type="http://schemas.openxmlformats.org/officeDocument/2006/relationships/image" Target="../media/image26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5" Type="http://schemas.microsoft.com/office/2007/relationships/hdphoto" Target="../media/hdphoto7.wdp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microsoft.com/office/2007/relationships/hdphoto" Target="../media/hdphoto8.wdp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Picture 5" descr="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3" name="WordArt 7"/>
          <p:cNvSpPr>
            <a:spLocks noChangeArrowheads="1" noChangeShapeType="1" noTextEdit="1"/>
          </p:cNvSpPr>
          <p:nvPr/>
        </p:nvSpPr>
        <p:spPr bwMode="auto">
          <a:xfrm>
            <a:off x="698500" y="1270000"/>
            <a:ext cx="10668000" cy="4953000"/>
          </a:xfrm>
          <a:prstGeom prst="rect">
            <a:avLst/>
          </a:prstGeom>
        </p:spPr>
        <p:txBody>
          <a:bodyPr spcFirstLastPara="1" wrap="none" lIns="91058" tIns="45532" rIns="91058" bIns="45532" fromWordArt="1">
            <a:prstTxWarp prst="textArchUp">
              <a:avLst>
                <a:gd name="adj" fmla="val 10358412"/>
              </a:avLst>
            </a:prstTxWarp>
          </a:bodyPr>
          <a:lstStyle/>
          <a:p>
            <a:pPr algn="ctr" defTabSz="9105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ln w="12700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FF6600"/>
                </a:solidFill>
                <a:effectLst>
                  <a:outerShdw dist="35921" dir="2700000" sy="50000" kx="2115830" algn="bl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Chào mừng quý thầy cô về dự tiết </a:t>
            </a:r>
          </a:p>
        </p:txBody>
      </p:sp>
      <p:pic>
        <p:nvPicPr>
          <p:cNvPr id="32776" name="j0213950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j0214098.wav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56" y="6553200"/>
            <a:ext cx="303389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05" name="Picture 10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953000"/>
            <a:ext cx="213430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6" name="Text Box 14"/>
          <p:cNvSpPr txBox="1">
            <a:spLocks noChangeArrowheads="1"/>
          </p:cNvSpPr>
          <p:nvPr/>
        </p:nvSpPr>
        <p:spPr bwMode="auto">
          <a:xfrm>
            <a:off x="2337155" y="5943615"/>
            <a:ext cx="9449152" cy="579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01457" tIns="50730" rIns="101457" bIns="50730">
            <a:spAutoFit/>
          </a:bodyPr>
          <a:lstStyle>
            <a:lvl1pPr defTabSz="1306513"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defTabSz="1306513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defTabSz="13065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fontAlgn="base">
              <a:spcBef>
                <a:spcPct val="50000"/>
              </a:spcBef>
              <a:spcAft>
                <a:spcPct val="0"/>
              </a:spcAft>
            </a:pPr>
            <a:r>
              <a:rPr lang="en-US" sz="3100" b="1">
                <a:solidFill>
                  <a:srgbClr val="009900"/>
                </a:solidFill>
              </a:rPr>
              <a:t>GV thực hiện:TRẦN THỊ LOAN</a:t>
            </a:r>
            <a:endParaRPr lang="en-US" sz="3100" b="1" i="1">
              <a:solidFill>
                <a:srgbClr val="009900"/>
              </a:solidFill>
            </a:endParaRPr>
          </a:p>
        </p:txBody>
      </p:sp>
      <p:pic>
        <p:nvPicPr>
          <p:cNvPr id="51207" name="Picture 15" descr="Notes-02-june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7179" y="5029200"/>
            <a:ext cx="2234847" cy="1600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08" name="WordArt 16"/>
          <p:cNvSpPr>
            <a:spLocks noChangeArrowheads="1" noChangeShapeType="1" noTextEdit="1"/>
          </p:cNvSpPr>
          <p:nvPr/>
        </p:nvSpPr>
        <p:spPr bwMode="auto">
          <a:xfrm>
            <a:off x="3873509" y="3302000"/>
            <a:ext cx="5295195" cy="1314450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91058" tIns="45532" rIns="91058" bIns="45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05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2800" b="1" kern="10"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VNI-Souvir"/>
              </a:rPr>
              <a:t>AÂM NHAÏC LÔÙP 1</a:t>
            </a:r>
          </a:p>
        </p:txBody>
      </p:sp>
      <p:pic>
        <p:nvPicPr>
          <p:cNvPr id="51209" name="Picture 17" descr="bar01"/>
          <p:cNvPicPr>
            <a:picLocks noChangeAspect="1" noChangeArrowheads="1"/>
          </p:cNvPicPr>
          <p:nvPr/>
        </p:nvPicPr>
        <p:blipFill>
          <a:blip r:embed="rId6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1000" y="6477000"/>
            <a:ext cx="8763000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51210" name="Group 18"/>
          <p:cNvGrpSpPr>
            <a:grpSpLocks/>
          </p:cNvGrpSpPr>
          <p:nvPr/>
        </p:nvGrpSpPr>
        <p:grpSpPr bwMode="auto">
          <a:xfrm>
            <a:off x="-91721" y="52399"/>
            <a:ext cx="12373681" cy="6858000"/>
            <a:chOff x="0" y="0"/>
            <a:chExt cx="9216" cy="5184"/>
          </a:xfrm>
        </p:grpSpPr>
        <p:sp>
          <p:nvSpPr>
            <p:cNvPr id="51214" name="AutoShape 19"/>
            <p:cNvSpPr>
              <a:spLocks noChangeArrowheads="1"/>
            </p:cNvSpPr>
            <p:nvPr/>
          </p:nvSpPr>
          <p:spPr bwMode="auto">
            <a:xfrm>
              <a:off x="128" y="58"/>
              <a:ext cx="8986" cy="5068"/>
            </a:xfrm>
            <a:prstGeom prst="roundRect">
              <a:avLst>
                <a:gd name="adj" fmla="val 6097"/>
              </a:avLst>
            </a:prstGeom>
            <a:noFill/>
            <a:ln w="76200" cmpd="tri">
              <a:solidFill>
                <a:srgbClr val="FF006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anchor="ctr"/>
            <a:lstStyle/>
            <a:p>
              <a:pPr defTabSz="910557" fontAlgn="base">
                <a:spcBef>
                  <a:spcPct val="0"/>
                </a:spcBef>
                <a:spcAft>
                  <a:spcPct val="0"/>
                </a:spcAft>
              </a:pPr>
              <a:endParaRPr lang="en-US" sz="2000">
                <a:solidFill>
                  <a:srgbClr val="000000"/>
                </a:solidFill>
              </a:endParaRPr>
            </a:p>
          </p:txBody>
        </p:sp>
        <p:pic>
          <p:nvPicPr>
            <p:cNvPr id="51215" name="Picture 4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1152" cy="92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6" name="Picture 5" descr="Picture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8112" y="-168"/>
              <a:ext cx="936" cy="12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7" name="Picture 6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148" y="4024"/>
              <a:ext cx="1012" cy="13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8" name="Picture 7" descr="J0124039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746" y="4116"/>
              <a:ext cx="1470" cy="10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19" name="Picture 14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192"/>
              <a:ext cx="921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220" name="Picture 15" descr="EXPLODE"/>
            <p:cNvPicPr>
              <a:picLocks noChangeAspect="1" noChangeArrowheads="1" noCrop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987" y="115"/>
              <a:ext cx="922" cy="6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51211" name="Picture 26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0500" y="1206504"/>
            <a:ext cx="6350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2" name="Picture 27" descr="bar01"/>
          <p:cNvPicPr>
            <a:picLocks noChangeAspect="1" noChangeArrowheads="1"/>
          </p:cNvPicPr>
          <p:nvPr/>
        </p:nvPicPr>
        <p:blipFill>
          <a:blip r:embed="rId10">
            <a:lum bright="-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84000" y="1079501"/>
            <a:ext cx="635000" cy="469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3" name="WordArt 26"/>
          <p:cNvSpPr>
            <a:spLocks noChangeArrowheads="1" noChangeShapeType="1" noTextEdit="1"/>
          </p:cNvSpPr>
          <p:nvPr/>
        </p:nvSpPr>
        <p:spPr bwMode="auto">
          <a:xfrm>
            <a:off x="1587500" y="381000"/>
            <a:ext cx="9144000" cy="508000"/>
          </a:xfrm>
          <a:prstGeom prst="rect">
            <a:avLst/>
          </a:prstGeom>
        </p:spPr>
        <p:txBody>
          <a:bodyPr wrap="none" lIns="91058" tIns="45532" rIns="91058" bIns="4553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055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vi-VN" sz="2800" b="1" kern="1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TRƯỜNG TIỂU HỌCXUÂN YÊN</a:t>
            </a:r>
            <a:endParaRPr lang="en-US" sz="2800" b="1" kern="1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47794883"/>
      </p:ext>
    </p:extLst>
  </p:cSld>
  <p:clrMapOvr>
    <a:masterClrMapping/>
  </p:clrMapOvr>
  <p:timing>
    <p:tnLst>
      <p:par>
        <p:cTn id="1" dur="indefinite" restart="never" nodeType="tmRoot">
          <p:childTnLst>
            <p:audio>
              <p:cMediaNode>
                <p:cTn id="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776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3575720" y="-33577"/>
            <a:ext cx="4536504" cy="22985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3935760" y="1015334"/>
            <a:ext cx="3960440" cy="584703"/>
          </a:xfrm>
          <a:prstGeom prst="rect">
            <a:avLst/>
          </a:prstGeom>
          <a:noFill/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200" b="1" dirty="0">
                <a:latin typeface="Cambria" pitchFamily="18" charset="0"/>
              </a:rPr>
              <a:t>LUYỆN THANH</a:t>
            </a:r>
            <a:endParaRPr lang="vi-VN" sz="3200" b="1" dirty="0"/>
          </a:p>
        </p:txBody>
      </p:sp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FE40AE63-1318-4E3F-8A80-483810ED46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1887" b="31902"/>
          <a:stretch/>
        </p:blipFill>
        <p:spPr>
          <a:xfrm>
            <a:off x="1778220" y="4145638"/>
            <a:ext cx="8635575" cy="127784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2A14B2C-711C-4E62-9E51-A4927E5C86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424" y="2132856"/>
            <a:ext cx="10369152" cy="41953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253554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46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9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0650F80F-9533-4EB0-AA93-3F7C466EBAB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95400" y="1628800"/>
            <a:ext cx="10579816" cy="29868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C36E6E9-2024-485D-802E-FC8E4CC1EDF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8288" y="3357436"/>
            <a:ext cx="3122400" cy="2886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46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9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8B28A4D-6D1E-4974-8BC0-5F6537AB08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839416" y="1846356"/>
            <a:ext cx="10513168" cy="253203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8514DC5-0F36-4C28-8687-BEC4265CA5F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8"/>
            <a:ext cx="3122880" cy="28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884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46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9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1+2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E13C803A-2071-4EBE-8197-854AD6241CB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19436" y="1752727"/>
            <a:ext cx="10153128" cy="4179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981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1,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46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9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2E1D2E8F-A447-4996-98F7-6471ABF45D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61791" y="1752726"/>
            <a:ext cx="10258208" cy="3980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258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46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9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3B275284-69E0-49AB-A8DE-3997BDCF6B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83643" y="1916838"/>
            <a:ext cx="10424729" cy="266429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E3D512F5-EE78-4664-A6AE-6C98177A48C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8"/>
            <a:ext cx="3122880" cy="28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038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46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9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3+4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DF22EE3-AC1E-4CA0-A431-73DBD2A2B1E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271464" y="1628800"/>
            <a:ext cx="9649072" cy="45705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7240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3,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79053F7A-E610-45ED-965B-45A3A9A7E32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53423"/>
          <a:stretch/>
        </p:blipFill>
        <p:spPr>
          <a:xfrm>
            <a:off x="3996346" y="211500"/>
            <a:ext cx="3584399" cy="1296144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8A4E5C8-7559-43D8-9305-E52275160CA6}"/>
              </a:ext>
            </a:extLst>
          </p:cNvPr>
          <p:cNvSpPr/>
          <p:nvPr/>
        </p:nvSpPr>
        <p:spPr>
          <a:xfrm>
            <a:off x="4727849" y="76470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6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CÂU 5+6</a:t>
            </a:r>
            <a:endParaRPr lang="vi-VN" sz="36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43C5261-F092-44FA-A8A4-22AE6642DC9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83432" y="1763005"/>
            <a:ext cx="10225136" cy="289654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C4900DB3-6FDF-46BE-B854-9316A41554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687808" y="3356998"/>
            <a:ext cx="3122880" cy="28869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811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ÂU 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477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836718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AC185760-8D2C-4F90-A28C-791B4CF05D7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983" y="1707175"/>
            <a:ext cx="4883948" cy="451501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DAD6C026-4062-4AAA-BF10-ED642EB45FF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933" y="259539"/>
            <a:ext cx="5581651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65620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QUỐC CA C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1124746"/>
            <a:ext cx="10369152" cy="5101137"/>
            <a:chOff x="7968208" y="-2937582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2937582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740698" y="-1223459"/>
              <a:ext cx="3672046" cy="165608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800" b="1" dirty="0">
                  <a:latin typeface="Cambria" pitchFamily="18" charset="0"/>
                  <a:cs typeface="Times New Roman" pitchFamily="18" charset="0"/>
                </a:rPr>
                <a:t>GÕ ĐỆM</a:t>
              </a:r>
            </a:p>
          </p:txBody>
        </p:sp>
      </p:grpSp>
      <p:pic>
        <p:nvPicPr>
          <p:cNvPr id="8" name="Picture 13">
            <a:extLst>
              <a:ext uri="{FF2B5EF4-FFF2-40B4-BE49-F238E27FC236}">
                <a16:creationId xmlns="" xmlns:a16="http://schemas.microsoft.com/office/drawing/2014/main" id="{1A76EE6C-AE49-404C-A29D-8597CB49C83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556" r="40505"/>
          <a:stretch/>
        </p:blipFill>
        <p:spPr bwMode="auto">
          <a:xfrm>
            <a:off x="968831" y="332662"/>
            <a:ext cx="3096344" cy="9517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007972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5"/>
          <p:cNvSpPr>
            <a:spLocks noChangeArrowheads="1"/>
          </p:cNvSpPr>
          <p:nvPr/>
        </p:nvSpPr>
        <p:spPr bwMode="auto">
          <a:xfrm>
            <a:off x="6453101" y="6070374"/>
            <a:ext cx="4871847" cy="6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69" tIns="47583" rIns="95169" bIns="47583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Gv: Trần Thị Loan</a:t>
            </a:r>
          </a:p>
        </p:txBody>
      </p:sp>
      <p:sp>
        <p:nvSpPr>
          <p:cNvPr id="2058" name="Rectangle 5"/>
          <p:cNvSpPr>
            <a:spLocks noChangeArrowheads="1"/>
          </p:cNvSpPr>
          <p:nvPr/>
        </p:nvSpPr>
        <p:spPr bwMode="auto">
          <a:xfrm>
            <a:off x="6464204" y="2204865"/>
            <a:ext cx="4279477" cy="6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69" tIns="47583" rIns="95169" bIns="47583">
            <a:spAutoFit/>
          </a:bodyPr>
          <a:lstStyle/>
          <a:p>
            <a:pPr eaLnBrk="1" hangingPunct="1"/>
            <a:r>
              <a:rPr lang="en-US" sz="3600" b="1" dirty="0">
                <a:solidFill>
                  <a:srgbClr val="1713CB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 1 – CHỦ ĐỀ 2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90C891B2-5536-473E-978C-89BA28AA1C7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  <a14:imgEffect>
                      <a14:saturation sat="200000"/>
                    </a14:imgEffect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"/>
            <a:ext cx="5015880" cy="6858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FFCEE1C6-4141-45DB-9773-AA5A372152C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bright="-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6083" y="2806883"/>
            <a:ext cx="3263492" cy="3263492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6938D98B-47A4-454C-9AE9-9C5D03834E3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9680" y="6"/>
            <a:ext cx="7172320" cy="2069086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09"/>
    </mc:Choice>
    <mc:Fallback xmlns="">
      <p:transition spd="slow" advTm="11009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7"/>
            <a:ext cx="2793157" cy="135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50051" y="836712"/>
            <a:ext cx="2292756" cy="3838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59BA155-A9E5-4011-8C4E-62375B0DFF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986957" y="259539"/>
            <a:ext cx="5581651" cy="596265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47F7C684-3BAB-41DA-BA54-FE916882C3B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3191" y="3907763"/>
            <a:ext cx="3209244" cy="2331490"/>
          </a:xfrm>
          <a:prstGeom prst="rect">
            <a:avLst/>
          </a:prstGeom>
        </p:spPr>
      </p:pic>
      <p:sp>
        <p:nvSpPr>
          <p:cNvPr id="2" name="Rectangle 2">
            <a:extLst>
              <a:ext uri="{FF2B5EF4-FFF2-40B4-BE49-F238E27FC236}">
                <a16:creationId xmlns="" xmlns:a16="http://schemas.microsoft.com/office/drawing/2014/main" id="{A3996A0C-4BEB-FCFD-EE1C-9E5876999B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" y="-184629"/>
            <a:ext cx="184583" cy="369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367" tIns="45684" rIns="91367" bIns="45684" numCol="1" anchor="ctr" anchorCtr="0" compatLnSpc="1">
            <a:prstTxWarp prst="textNoShape">
              <a:avLst/>
            </a:prstTxWarp>
            <a:spAutoFit/>
          </a:bodyPr>
          <a:lstStyle/>
          <a:p>
            <a:endParaRPr lang="vi-VN"/>
          </a:p>
        </p:txBody>
      </p:sp>
      <p:graphicFrame>
        <p:nvGraphicFramePr>
          <p:cNvPr id="4" name="Object 3">
            <a:extLst>
              <a:ext uri="{FF2B5EF4-FFF2-40B4-BE49-F238E27FC236}">
                <a16:creationId xmlns="" xmlns:a16="http://schemas.microsoft.com/office/drawing/2014/main" id="{27F06CAD-515E-8B06-E296-BE2EFA5CC53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30902851"/>
              </p:ext>
            </p:extLst>
          </p:nvPr>
        </p:nvGraphicFramePr>
        <p:xfrm>
          <a:off x="502681" y="1755279"/>
          <a:ext cx="5280248" cy="21524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Bitmap Image" r:id="rId10" imgW="6547186" imgH="2324219" progId="Paint.Picture">
                  <p:embed/>
                </p:oleObj>
              </mc:Choice>
              <mc:Fallback>
                <p:oleObj name="Bitmap Image" r:id="rId10" imgW="6547186" imgH="2324219" progId="Paint.Picture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2681" y="1755279"/>
                        <a:ext cx="5280248" cy="215249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6069826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QUỐC CA C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4" y="476672"/>
            <a:ext cx="10369152" cy="5616624"/>
            <a:chOff x="7968208" y="-3064320"/>
            <a:chExt cx="9217024" cy="5368869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/>
            <a:stretch/>
          </p:blipFill>
          <p:spPr bwMode="auto">
            <a:xfrm>
              <a:off x="7968208" y="-3064320"/>
              <a:ext cx="9217024" cy="53688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39132" y="-1227717"/>
              <a:ext cx="4075177" cy="126873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HÁT KẾT HỢP</a:t>
              </a:r>
            </a:p>
            <a:p>
              <a:pPr algn="ctr" eaLnBrk="1" hangingPunct="1"/>
              <a:r>
                <a:rPr lang="en-US" sz="4000" b="1" dirty="0">
                  <a:latin typeface="Cambria" pitchFamily="18" charset="0"/>
                  <a:cs typeface="Times New Roman" pitchFamily="18" charset="0"/>
                </a:rPr>
                <a:t>VẬN ĐỘNG CƠ THỂ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04903815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A91BBA8E-DE21-40BD-B37E-E61E330D67D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2180" y="1510313"/>
            <a:ext cx="5325789" cy="2350735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802"/>
            <a:ext cx="2813560" cy="1271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732811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EE3807D9-D73D-4F56-B440-C5C5138C2E5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0845" y="2342414"/>
            <a:ext cx="470475" cy="44384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5049BDA6-DC5F-408D-80AA-BF1D201056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11221" y="2360214"/>
            <a:ext cx="500331" cy="443843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9C0921C7-557E-47BE-BC3A-738A6F76FEE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7785" y="2350984"/>
            <a:ext cx="500331" cy="44384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D1CD582-7542-4529-96AE-519146D8BAA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181" y="3410293"/>
            <a:ext cx="500331" cy="44384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0E002ED3-7D0B-4E9E-8921-622CC783675E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7301" y="3429006"/>
            <a:ext cx="500331" cy="44384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9255A770-5FD7-4341-A9AC-6A62A90C342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46469" y="3417508"/>
            <a:ext cx="500331" cy="44384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="" xmlns:a16="http://schemas.microsoft.com/office/drawing/2014/main" id="{5273A31C-1F5C-4A2F-AC0F-2E9BD6E9860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4821" y="3424274"/>
            <a:ext cx="500331" cy="44384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="" xmlns:a16="http://schemas.microsoft.com/office/drawing/2014/main" id="{362A60E3-713A-438E-ADC2-BFD8362D660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273" y="2333790"/>
            <a:ext cx="470475" cy="443843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274F7863-C567-4B77-B209-3835B0AA73E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0741" y="2333184"/>
            <a:ext cx="470475" cy="44384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="" xmlns:a16="http://schemas.microsoft.com/office/drawing/2014/main" id="{A2AEFD6F-F731-4B1F-B584-3416CCC2DD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4745" y="3403389"/>
            <a:ext cx="470475" cy="443843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="" xmlns:a16="http://schemas.microsoft.com/office/drawing/2014/main" id="{F69E060F-28BA-4C0F-99ED-AB848BC1C3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637" y="3410294"/>
            <a:ext cx="470475" cy="44384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="" xmlns:a16="http://schemas.microsoft.com/office/drawing/2014/main" id="{C8E072A2-AE9B-470E-A87B-1374355742A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0529" y="3399394"/>
            <a:ext cx="470475" cy="443843"/>
          </a:xfrm>
          <a:prstGeom prst="rect">
            <a:avLst/>
          </a:prstGeom>
        </p:spPr>
      </p:pic>
      <p:pic>
        <p:nvPicPr>
          <p:cNvPr id="26" name="Picture 25">
            <a:extLst>
              <a:ext uri="{FF2B5EF4-FFF2-40B4-BE49-F238E27FC236}">
                <a16:creationId xmlns="" xmlns:a16="http://schemas.microsoft.com/office/drawing/2014/main" id="{EF4BB27A-8F8F-46C8-B5B7-AF5F971484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593" y="3570087"/>
            <a:ext cx="2880320" cy="266274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DB9DFC8-37EC-4D9D-8563-4A5E6D63F81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986957" y="259539"/>
            <a:ext cx="5581651" cy="596265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="" xmlns:a16="http://schemas.microsoft.com/office/drawing/2014/main" id="{49E6138F-2A4A-4DCD-917A-BE0D21F5600B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2857" y="3428999"/>
            <a:ext cx="500331" cy="443843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="" xmlns:a16="http://schemas.microsoft.com/office/drawing/2014/main" id="{7793CDA8-B8F9-4106-A654-59E670D67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141" y="2369445"/>
            <a:ext cx="500331" cy="443843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="" xmlns:a16="http://schemas.microsoft.com/office/drawing/2014/main" id="{6B4A8C57-EED0-404D-ADDB-AC7FFF73A3C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49" y="3399394"/>
            <a:ext cx="500331" cy="443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44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QUỐC CA C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4079776" y="-4518"/>
            <a:ext cx="3600400" cy="194421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344" y="1772816"/>
            <a:ext cx="11809312" cy="453650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1343473" y="3869199"/>
            <a:ext cx="10066323" cy="584703"/>
          </a:xfrm>
          <a:prstGeom prst="rect">
            <a:avLst/>
          </a:prstGeom>
          <a:noFill/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Bài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 </a:t>
            </a:r>
            <a:r>
              <a:rPr lang="en-US" sz="3200" dirty="0" err="1">
                <a:latin typeface="Cambria" pitchFamily="18" charset="0"/>
              </a:rPr>
              <a:t>thường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được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nào</a:t>
            </a:r>
            <a:r>
              <a:rPr lang="en-US" sz="3200" dirty="0">
                <a:latin typeface="Cambria" pitchFamily="18" charset="0"/>
              </a:rPr>
              <a:t>?</a:t>
            </a:r>
            <a:endParaRPr lang="vi-VN" sz="3200" dirty="0"/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4CBBF145-3852-4890-BA4F-1AE126E58D2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5" y="3822464"/>
            <a:ext cx="561267" cy="74322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D8E7EE16-AC27-42BB-904A-E5355091756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400000"/>
                    </a14:imgEffect>
                    <a14:imgEffect>
                      <a14:brightnessContrast bright="4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952" t="45716" r="78491" b="47154"/>
          <a:stretch/>
        </p:blipFill>
        <p:spPr>
          <a:xfrm>
            <a:off x="782205" y="4864861"/>
            <a:ext cx="561267" cy="743222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F59C84AE-89AB-421F-8A3E-FCEE9A1A9C66}"/>
              </a:ext>
            </a:extLst>
          </p:cNvPr>
          <p:cNvSpPr txBox="1"/>
          <p:nvPr/>
        </p:nvSpPr>
        <p:spPr>
          <a:xfrm>
            <a:off x="1343473" y="4936133"/>
            <a:ext cx="10066323" cy="584703"/>
          </a:xfrm>
          <a:prstGeom prst="rect">
            <a:avLst/>
          </a:prstGeom>
          <a:noFill/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en-US" sz="3200" dirty="0" err="1">
                <a:latin typeface="Cambria" pitchFamily="18" charset="0"/>
              </a:rPr>
              <a:t>Tư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thế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khi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đứng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hát</a:t>
            </a:r>
            <a:r>
              <a:rPr lang="en-US" sz="3200" dirty="0">
                <a:latin typeface="Cambria" pitchFamily="18" charset="0"/>
              </a:rPr>
              <a:t> </a:t>
            </a:r>
            <a:r>
              <a:rPr lang="en-US" sz="3200" dirty="0" err="1">
                <a:latin typeface="Cambria" pitchFamily="18" charset="0"/>
              </a:rPr>
              <a:t>Quốc</a:t>
            </a:r>
            <a:r>
              <a:rPr lang="en-US" sz="3200" dirty="0">
                <a:latin typeface="Cambria" pitchFamily="18" charset="0"/>
              </a:rPr>
              <a:t> ca </a:t>
            </a:r>
            <a:r>
              <a:rPr lang="en-US" sz="3200" dirty="0" err="1">
                <a:latin typeface="Cambria" pitchFamily="18" charset="0"/>
              </a:rPr>
              <a:t>Việt</a:t>
            </a:r>
            <a:r>
              <a:rPr lang="en-US" sz="3200" dirty="0">
                <a:latin typeface="Cambria" pitchFamily="18" charset="0"/>
              </a:rPr>
              <a:t> Nam?</a:t>
            </a:r>
            <a:endParaRPr lang="vi-VN" sz="3200" dirty="0"/>
          </a:p>
        </p:txBody>
      </p:sp>
      <p:sp>
        <p:nvSpPr>
          <p:cNvPr id="14" name="Rectangle 8">
            <a:extLst>
              <a:ext uri="{FF2B5EF4-FFF2-40B4-BE49-F238E27FC236}">
                <a16:creationId xmlns="" xmlns:a16="http://schemas.microsoft.com/office/drawing/2014/main" id="{837DB538-DD84-4073-B829-9E0CCD72C61A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8654" y="731030"/>
            <a:ext cx="2562654" cy="834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5169" tIns="47583" rIns="95169" bIns="47583">
            <a:spAutoFit/>
          </a:bodyPr>
          <a:lstStyle/>
          <a:p>
            <a:pPr algn="ctr" eaLnBrk="1" hangingPunct="1"/>
            <a:r>
              <a:rPr lang="en-US" sz="4800" b="1" dirty="0">
                <a:latin typeface="Cambria" pitchFamily="18" charset="0"/>
                <a:cs typeface="Times New Roman" pitchFamily="18" charset="0"/>
              </a:rPr>
              <a:t>CÂU HỎI</a:t>
            </a:r>
          </a:p>
        </p:txBody>
      </p:sp>
    </p:spTree>
    <p:extLst>
      <p:ext uri="{BB962C8B-B14F-4D97-AF65-F5344CB8AC3E}">
        <p14:creationId xmlns:p14="http://schemas.microsoft.com/office/powerpoint/2010/main" val="2165367513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FC11AA79-FE49-4894-AE00-B6C66911A6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"/>
            <a:ext cx="12192000" cy="6858000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="" xmlns:a16="http://schemas.microsoft.com/office/drawing/2014/main" id="{63158E2A-327E-4A9B-A512-91E9C30E7346}"/>
              </a:ext>
            </a:extLst>
          </p:cNvPr>
          <p:cNvGrpSpPr/>
          <p:nvPr/>
        </p:nvGrpSpPr>
        <p:grpSpPr>
          <a:xfrm>
            <a:off x="911423" y="1268766"/>
            <a:ext cx="10369152" cy="4896544"/>
            <a:chOff x="7968207" y="-2834226"/>
            <a:chExt cx="9217024" cy="5215473"/>
          </a:xfrm>
        </p:grpSpPr>
        <p:pic>
          <p:nvPicPr>
            <p:cNvPr id="6" name="Picture 2" descr="Free Download: Wooden nature blank board | Frame border design, Page  borders design, Colorful borders design">
              <a:extLst>
                <a:ext uri="{FF2B5EF4-FFF2-40B4-BE49-F238E27FC236}">
                  <a16:creationId xmlns="" xmlns:a16="http://schemas.microsoft.com/office/drawing/2014/main" id="{9395CF26-9E71-4948-99CA-6511F53B1A8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69" t="1056" r="1369" b="2827"/>
            <a:stretch/>
          </p:blipFill>
          <p:spPr bwMode="auto">
            <a:xfrm>
              <a:off x="7968207" y="-2834226"/>
              <a:ext cx="9217024" cy="52154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Rectangle 8">
              <a:extLst>
                <a:ext uri="{FF2B5EF4-FFF2-40B4-BE49-F238E27FC236}">
                  <a16:creationId xmlns="" xmlns:a16="http://schemas.microsoft.com/office/drawing/2014/main" id="{2650D238-933E-4492-B930-747EA778D7D6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545088" y="-1070169"/>
              <a:ext cx="4063265" cy="15448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5243" tIns="47621" rIns="95243" bIns="47621">
              <a:spAutoFit/>
            </a:bodyPr>
            <a:lstStyle/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HÁT VỚI TƯ THẾ</a:t>
              </a:r>
            </a:p>
            <a:p>
              <a:pPr algn="ctr" eaLnBrk="1" hangingPunct="1"/>
              <a:r>
                <a:rPr lang="en-US" sz="4400" b="1" dirty="0">
                  <a:latin typeface="Cambria" pitchFamily="18" charset="0"/>
                  <a:cs typeface="Times New Roman" pitchFamily="18" charset="0"/>
                </a:rPr>
                <a:t>TRANG NGHIÊM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2BD844A-6D3C-4A4C-997A-83D88ABAAC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41357"/>
          <a:stretch/>
        </p:blipFill>
        <p:spPr>
          <a:xfrm>
            <a:off x="911424" y="297210"/>
            <a:ext cx="2898989" cy="971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27978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5A404A67-CD2B-40C2-91E5-C82038AD467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623392" y="229796"/>
            <a:ext cx="2813560" cy="1543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Rectangle 15">
            <a:extLst>
              <a:ext uri="{FF2B5EF4-FFF2-40B4-BE49-F238E27FC236}">
                <a16:creationId xmlns="" xmlns:a16="http://schemas.microsoft.com/office/drawing/2014/main" id="{3464402D-7EA1-4091-8865-980A035408CB}"/>
              </a:ext>
            </a:extLst>
          </p:cNvPr>
          <p:cNvSpPr/>
          <p:nvPr/>
        </p:nvSpPr>
        <p:spPr>
          <a:xfrm>
            <a:off x="839416" y="902359"/>
            <a:ext cx="2309504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 ĐỆM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="" xmlns:a16="http://schemas.microsoft.com/office/drawing/2014/main" id="{1DB9DFC8-37EC-4D9D-8563-4A5E6D63F81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86957" y="259539"/>
            <a:ext cx="5581651" cy="5962650"/>
          </a:xfrm>
          <a:prstGeom prst="rect">
            <a:avLst/>
          </a:prstGeom>
        </p:spPr>
      </p:pic>
      <p:pic>
        <p:nvPicPr>
          <p:cNvPr id="31" name="Picture 148" descr="D:\GIÁO ÁN 1 2020-2021\HÌNH SOẠN GIÁO ÁN\Nghe nhạc\Nghe nhạc Quốc ca - Copy.jpg">
            <a:extLst>
              <a:ext uri="{FF2B5EF4-FFF2-40B4-BE49-F238E27FC236}">
                <a16:creationId xmlns="" xmlns:a16="http://schemas.microsoft.com/office/drawing/2014/main" id="{EAC1D13C-9FB6-4F0F-BDEF-9EE662551B7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  <a14:imgEffect>
                      <a14:saturation sat="30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3532"/>
          <a:stretch>
            <a:fillRect/>
          </a:stretch>
        </p:blipFill>
        <p:spPr bwMode="auto">
          <a:xfrm>
            <a:off x="443751" y="2381201"/>
            <a:ext cx="5543208" cy="3775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560730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EAT QUỐC CA C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14068292-F4A7-98E3-6D63-C78AAAF33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3187526"/>
            <a:ext cx="11233248" cy="301467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937FA21-EB27-FC86-C343-CE755FF49CF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690"/>
          <a:stretch/>
        </p:blipFill>
        <p:spPr>
          <a:xfrm>
            <a:off x="383727" y="229006"/>
            <a:ext cx="11184884" cy="2695943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="" xmlns:a16="http://schemas.microsoft.com/office/drawing/2014/main" id="{FED2D85F-651A-5389-89CD-AEA6BCF8E084}"/>
              </a:ext>
            </a:extLst>
          </p:cNvPr>
          <p:cNvGrpSpPr/>
          <p:nvPr/>
        </p:nvGrpSpPr>
        <p:grpSpPr>
          <a:xfrm>
            <a:off x="1341900" y="2213449"/>
            <a:ext cx="9351325" cy="3030416"/>
            <a:chOff x="1341900" y="2213449"/>
            <a:chExt cx="9351325" cy="3030416"/>
          </a:xfrm>
        </p:grpSpPr>
        <p:sp>
          <p:nvSpPr>
            <p:cNvPr id="10" name="Rectangle 5">
              <a:extLst>
                <a:ext uri="{FF2B5EF4-FFF2-40B4-BE49-F238E27FC236}">
                  <a16:creationId xmlns="" xmlns:a16="http://schemas.microsoft.com/office/drawing/2014/main" id="{35A65749-76E2-E0C5-A57E-F634FBD21B5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413748" y="2213449"/>
              <a:ext cx="4279477" cy="5270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/>
            <a:p>
              <a:pPr eaLnBrk="1" hangingPunct="1"/>
              <a:r>
                <a:rPr lang="en-US" sz="2800" b="1" dirty="0">
                  <a:solidFill>
                    <a:srgbClr val="1713CB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TIẾT 1 – CHỦ ĐỀ 2</a:t>
              </a:r>
            </a:p>
          </p:txBody>
        </p:sp>
        <p:sp>
          <p:nvSpPr>
            <p:cNvPr id="11" name="Text Box 10">
              <a:extLst>
                <a:ext uri="{FF2B5EF4-FFF2-40B4-BE49-F238E27FC236}">
                  <a16:creationId xmlns="" xmlns:a16="http://schemas.microsoft.com/office/drawing/2014/main" id="{F1343BC9-884D-622B-4184-4B0D3259FAA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341900" y="3503967"/>
              <a:ext cx="2808312" cy="5886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eaLnBrk="1" hangingPunct="1">
                <a:spcBef>
                  <a:spcPct val="50000"/>
                </a:spcBef>
              </a:pPr>
              <a:r>
                <a:rPr lang="en-US" sz="3200" b="1" dirty="0">
                  <a:latin typeface="Cambria" pitchFamily="18" charset="0"/>
                </a:rPr>
                <a:t>HÁT:</a:t>
              </a:r>
            </a:p>
          </p:txBody>
        </p:sp>
        <p:sp>
          <p:nvSpPr>
            <p:cNvPr id="12" name="Text Box 10">
              <a:extLst>
                <a:ext uri="{FF2B5EF4-FFF2-40B4-BE49-F238E27FC236}">
                  <a16:creationId xmlns="" xmlns:a16="http://schemas.microsoft.com/office/drawing/2014/main" id="{B811FC7C-C132-1475-2D46-411927DFC1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143672" y="4409029"/>
              <a:ext cx="6842332" cy="8348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95243" tIns="47621" rIns="95243" bIns="47621">
              <a:spAutoFit/>
            </a:bodyPr>
            <a:lstStyle>
              <a:lvl1pPr>
                <a:defRPr>
                  <a:solidFill>
                    <a:schemeClr val="tx1"/>
                  </a:solidFill>
                  <a:latin typeface="Times New Roman" pitchFamily="18" charset="0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Times New Roman" pitchFamily="18" charset="0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Times New Roman" pitchFamily="18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Times New Roman" pitchFamily="18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4800" b="1" dirty="0">
                  <a:solidFill>
                    <a:srgbClr val="FF0000"/>
                  </a:solidFill>
                  <a:latin typeface="Cambria" pitchFamily="18" charset="0"/>
                </a:rPr>
                <a:t>QUỐC CA VIỆT NAM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4597440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2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7" name="Picture 3" descr="Bellcoll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45953" y="131254"/>
            <a:ext cx="2742848" cy="2057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sun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48" y="5715000"/>
            <a:ext cx="2845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5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76936" y="2336800"/>
            <a:ext cx="2277533" cy="134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6" descr="!danc_cl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21" y="160889"/>
            <a:ext cx="2124779" cy="1998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WordArt 7"/>
          <p:cNvSpPr>
            <a:spLocks noChangeArrowheads="1" noChangeShapeType="1" noTextEdit="1"/>
          </p:cNvSpPr>
          <p:nvPr/>
        </p:nvSpPr>
        <p:spPr bwMode="auto">
          <a:xfrm>
            <a:off x="2717813" y="1837289"/>
            <a:ext cx="6909153" cy="1727200"/>
          </a:xfrm>
          <a:prstGeom prst="rect">
            <a:avLst/>
          </a:prstGeom>
        </p:spPr>
        <p:txBody>
          <a:bodyPr wrap="none" lIns="91209" tIns="45602" rIns="91209" bIns="45602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2032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.VnUniverseH"/>
              </a:rPr>
              <a:t>Bµi häc kÕt thóc</a:t>
            </a:r>
          </a:p>
        </p:txBody>
      </p:sp>
      <p:pic>
        <p:nvPicPr>
          <p:cNvPr id="76808" name="Picture 8" descr="sunflower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" y="5715000"/>
            <a:ext cx="28451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894187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2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2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 descr="a7ef13e6488ebda4182295e359de71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6804" name="Picture 4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46848" y="5715000"/>
            <a:ext cx="2845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6807" name="WordArt 7"/>
          <p:cNvSpPr>
            <a:spLocks noChangeArrowheads="1" noChangeShapeType="1" noTextEdit="1"/>
          </p:cNvSpPr>
          <p:nvPr/>
        </p:nvSpPr>
        <p:spPr bwMode="auto">
          <a:xfrm>
            <a:off x="2717824" y="1380067"/>
            <a:ext cx="6909153" cy="1337734"/>
          </a:xfrm>
          <a:prstGeom prst="rect">
            <a:avLst/>
          </a:prstGeom>
        </p:spPr>
        <p:txBody>
          <a:bodyPr wrap="none" lIns="91094" tIns="45550" rIns="91094" bIns="45550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 defTabSz="91092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>
                <a:ln w="9525">
                  <a:solidFill>
                    <a:srgbClr val="6600FF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FFFF00"/>
                    </a:gs>
                    <a:gs pos="100000">
                      <a:srgbClr val="FF9933"/>
                    </a:gs>
                  </a:gsLst>
                  <a:path path="rect">
                    <a:fillToRect l="50000" t="50000" r="50000" b="50000"/>
                  </a:path>
                </a:gra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KHỞI ĐỘNG</a:t>
            </a:r>
          </a:p>
        </p:txBody>
      </p:sp>
      <p:pic>
        <p:nvPicPr>
          <p:cNvPr id="76808" name="Picture 8" descr="sunflower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" y="5715000"/>
            <a:ext cx="2845153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7719264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C8424C4B-A2E4-41CF-A86A-56D42E7DF9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"/>
            <a:ext cx="12192000" cy="6858000"/>
          </a:xfrm>
          <a:prstGeom prst="rect">
            <a:avLst/>
          </a:prstGeom>
        </p:spPr>
      </p:pic>
      <p:pic>
        <p:nvPicPr>
          <p:cNvPr id="2" name="Picture 13">
            <a:extLst>
              <a:ext uri="{FF2B5EF4-FFF2-40B4-BE49-F238E27FC236}">
                <a16:creationId xmlns="" xmlns:a16="http://schemas.microsoft.com/office/drawing/2014/main" id="{926F792D-B0C1-46E2-91EA-61A1AD4A2F3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505" b="76349"/>
          <a:stretch/>
        </p:blipFill>
        <p:spPr bwMode="auto">
          <a:xfrm>
            <a:off x="983439" y="332656"/>
            <a:ext cx="3018727" cy="9361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1DF9A53B-C068-4882-AA81-FC8419EF39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831" y="1052736"/>
            <a:ext cx="10801200" cy="527543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91CEE053-BB97-4119-ACB1-287A02605592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</a14:imgLayer>
                </a14:imgProps>
              </a:ext>
            </a:extLst>
          </a:blip>
          <a:srcRect r="1470" b="6422"/>
          <a:stretch/>
        </p:blipFill>
        <p:spPr>
          <a:xfrm>
            <a:off x="1248605" y="3371850"/>
            <a:ext cx="9611355" cy="2376264"/>
          </a:xfrm>
          <a:prstGeom prst="rect">
            <a:avLst/>
          </a:prstGeom>
        </p:spPr>
      </p:pic>
      <p:pic>
        <p:nvPicPr>
          <p:cNvPr id="6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B8B88E0F-C0A0-2EF5-594E-A3245F967B2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9192344" y="298366"/>
            <a:ext cx="1944216" cy="936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="" xmlns:a16="http://schemas.microsoft.com/office/drawing/2014/main" id="{A1D2F650-5048-6C97-6CFB-A8ED4D1974A7}"/>
              </a:ext>
            </a:extLst>
          </p:cNvPr>
          <p:cNvSpPr/>
          <p:nvPr/>
        </p:nvSpPr>
        <p:spPr>
          <a:xfrm>
            <a:off x="9324640" y="614327"/>
            <a:ext cx="1595905" cy="51042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32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NHẠC</a:t>
            </a:r>
            <a:endParaRPr lang="vi-VN" sz="32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05691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khởi động cd2 t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="" xmlns:a16="http://schemas.microsoft.com/office/drawing/2014/main" id="{12411489-1591-4F95-9756-F467808BD76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400000"/>
                    </a14:imgEffect>
                    <a14:imgEffect>
                      <a14:brightnessContrast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6"/>
            <a:ext cx="12192000" cy="6858000"/>
          </a:xfrm>
          <a:prstGeom prst="rect">
            <a:avLst/>
          </a:prstGeom>
        </p:spPr>
      </p:pic>
      <p:pic>
        <p:nvPicPr>
          <p:cNvPr id="2054" name="Picture 6" descr="Kids holding wooden frame. Download a Free Preview or High Quality Adobe  Illustrator Ai, EPS, P… | School wall art, Transportation for kids, Kids  cartoon characters">
            <a:extLst>
              <a:ext uri="{FF2B5EF4-FFF2-40B4-BE49-F238E27FC236}">
                <a16:creationId xmlns="" xmlns:a16="http://schemas.microsoft.com/office/drawing/2014/main" id="{A2B3EC3E-1A0A-4B3B-B294-C90EA62B0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301" b="24801"/>
          <a:stretch/>
        </p:blipFill>
        <p:spPr bwMode="auto">
          <a:xfrm>
            <a:off x="860959" y="1196752"/>
            <a:ext cx="10491628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27">
            <a:extLst>
              <a:ext uri="{FF2B5EF4-FFF2-40B4-BE49-F238E27FC236}">
                <a16:creationId xmlns="" xmlns:a16="http://schemas.microsoft.com/office/drawing/2014/main" id="{F9B9D00C-C9D4-4E87-9BEB-23E9AF0D12F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7288" y="3108546"/>
            <a:ext cx="1296144" cy="1512168"/>
          </a:xfrm>
          <a:prstGeom prst="rect">
            <a:avLst/>
          </a:prstGeom>
        </p:spPr>
      </p:pic>
      <p:sp>
        <p:nvSpPr>
          <p:cNvPr id="29" name="Rectangle 3">
            <a:extLst>
              <a:ext uri="{FF2B5EF4-FFF2-40B4-BE49-F238E27FC236}">
                <a16:creationId xmlns="" xmlns:a16="http://schemas.microsoft.com/office/drawing/2014/main" id="{1F4E89BB-8D9A-4774-81A6-94E76D9030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6004" y="4984285"/>
            <a:ext cx="4320480" cy="557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69" tIns="47583" rIns="95169" bIns="47583">
            <a:spAutoFit/>
          </a:bodyPr>
          <a:lstStyle/>
          <a:p>
            <a:pPr algn="l" eaLnBrk="1" hangingPunct="1"/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Nhạc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và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lời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: </a:t>
            </a:r>
            <a:r>
              <a:rPr lang="en-US" sz="3000" b="1" i="1" dirty="0" err="1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Văn</a:t>
            </a:r>
            <a:r>
              <a:rPr lang="en-US" sz="3000" b="1" i="1" dirty="0">
                <a:solidFill>
                  <a:srgbClr val="1713CB"/>
                </a:solidFill>
                <a:latin typeface="Cambria" pitchFamily="18" charset="0"/>
                <a:cs typeface="Times New Roman" pitchFamily="18" charset="0"/>
              </a:rPr>
              <a:t> Cao</a:t>
            </a:r>
          </a:p>
        </p:txBody>
      </p:sp>
      <p:sp>
        <p:nvSpPr>
          <p:cNvPr id="30" name="Text Box 10">
            <a:extLst>
              <a:ext uri="{FF2B5EF4-FFF2-40B4-BE49-F238E27FC236}">
                <a16:creationId xmlns="" xmlns:a16="http://schemas.microsoft.com/office/drawing/2014/main" id="{7A902D26-5B6D-4408-A767-36CA312C35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35561" y="3930091"/>
            <a:ext cx="7602411" cy="101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69" tIns="47583" rIns="95169" bIns="47583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6000" b="1" dirty="0">
                <a:solidFill>
                  <a:srgbClr val="FF0000"/>
                </a:solidFill>
                <a:latin typeface="Cambria" pitchFamily="18" charset="0"/>
              </a:rPr>
              <a:t>QUỐC CA VIỆT NAM</a:t>
            </a:r>
          </a:p>
        </p:txBody>
      </p:sp>
      <p:pic>
        <p:nvPicPr>
          <p:cNvPr id="7" name="Picture 13">
            <a:extLst>
              <a:ext uri="{FF2B5EF4-FFF2-40B4-BE49-F238E27FC236}">
                <a16:creationId xmlns="" xmlns:a16="http://schemas.microsoft.com/office/drawing/2014/main" id="{E950EEC8-4CBC-4DCE-A9C1-9EC327DF382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41" t="26386" r="29601" b="51165"/>
          <a:stretch/>
        </p:blipFill>
        <p:spPr bwMode="auto">
          <a:xfrm>
            <a:off x="911432" y="335748"/>
            <a:ext cx="3395513" cy="8610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>
    <p:split orient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  <p:bldP spid="3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35010326-9432-4108-88FE-BB3F68D7470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5921FFCD-3C30-4921-8198-B48EEACF62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71" y="404664"/>
            <a:ext cx="7866148" cy="592351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2E3487F2-C868-4F7E-80CF-919F9E02D53A}"/>
              </a:ext>
            </a:extLst>
          </p:cNvPr>
          <p:cNvSpPr txBox="1"/>
          <p:nvPr/>
        </p:nvSpPr>
        <p:spPr>
          <a:xfrm>
            <a:off x="767408" y="2806860"/>
            <a:ext cx="7128792" cy="3046915"/>
          </a:xfrm>
          <a:prstGeom prst="rect">
            <a:avLst/>
          </a:prstGeom>
          <a:noFill/>
        </p:spPr>
        <p:txBody>
          <a:bodyPr wrap="square" lIns="91367" tIns="45684" rIns="91367" bIns="45684">
            <a:spAutoFit/>
          </a:bodyPr>
          <a:lstStyle/>
          <a:p>
            <a:pPr algn="just"/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Nhạc sĩ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Văn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Cao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sinh ngày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15/11/1923,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mất ngày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10/7/1995 l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à một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nhạc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nhà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thơ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,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chiến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sĩ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biệt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ái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. Ông là tác giả của ca khúc 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Tiến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i="1" dirty="0" err="1">
                <a:latin typeface="Cambria" panose="02040503050406030204" pitchFamily="18" charset="0"/>
                <a:ea typeface="Cambria" panose="02040503050406030204" pitchFamily="18" charset="0"/>
              </a:rPr>
              <a:t>quân</a:t>
            </a:r>
            <a:r>
              <a:rPr lang="en-US" sz="3200" i="1" dirty="0">
                <a:latin typeface="Cambria" panose="02040503050406030204" pitchFamily="18" charset="0"/>
                <a:ea typeface="Cambria" panose="02040503050406030204" pitchFamily="18" charset="0"/>
              </a:rPr>
              <a:t> ca</a:t>
            </a:r>
            <a:r>
              <a:rPr lang="vi-VN" sz="3200" i="1" dirty="0">
                <a:latin typeface="Cambria" panose="02040503050406030204" pitchFamily="18" charset="0"/>
                <a:ea typeface="Cambria" panose="02040503050406030204" pitchFamily="18" charset="0"/>
              </a:rPr>
              <a:t>,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Quốc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ca 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chính thức của nước 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Cộng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hoà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xã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hội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chủ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nghĩa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>
                <a:latin typeface="Cambria" panose="02040503050406030204" pitchFamily="18" charset="0"/>
                <a:ea typeface="Cambria" panose="02040503050406030204" pitchFamily="18" charset="0"/>
              </a:rPr>
              <a:t>Việt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 Nam</a:t>
            </a:r>
            <a:endParaRPr lang="vi-VN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2D1AA21-23CD-4B87-9AED-6B83DF17E50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71" t="13608" r="7770" b="19864"/>
          <a:stretch/>
        </p:blipFill>
        <p:spPr>
          <a:xfrm>
            <a:off x="7968208" y="-4518"/>
            <a:ext cx="3600400" cy="194421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B4AE72BC-ACAF-475C-A3B8-D9ED3A00A489}"/>
              </a:ext>
            </a:extLst>
          </p:cNvPr>
          <p:cNvSpPr txBox="1"/>
          <p:nvPr/>
        </p:nvSpPr>
        <p:spPr>
          <a:xfrm>
            <a:off x="8633557" y="791303"/>
            <a:ext cx="2345139" cy="646258"/>
          </a:xfrm>
          <a:prstGeom prst="rect">
            <a:avLst/>
          </a:prstGeom>
          <a:noFill/>
        </p:spPr>
        <p:txBody>
          <a:bodyPr wrap="square" lIns="91367" tIns="45684" rIns="91367" bIns="45684">
            <a:spAutoFit/>
          </a:bodyPr>
          <a:lstStyle/>
          <a:p>
            <a:pPr algn="ctr"/>
            <a:r>
              <a:rPr lang="en-US" sz="3600" b="1" dirty="0">
                <a:latin typeface="Cambria" pitchFamily="18" charset="0"/>
              </a:rPr>
              <a:t>TÁC GIẢ</a:t>
            </a:r>
            <a:endParaRPr lang="vi-VN" sz="3600" b="1" dirty="0"/>
          </a:p>
        </p:txBody>
      </p:sp>
      <p:pic>
        <p:nvPicPr>
          <p:cNvPr id="1026" name="Picture 2" descr="Văn Cao – Wikipedia tiếng Việt">
            <a:extLst>
              <a:ext uri="{FF2B5EF4-FFF2-40B4-BE49-F238E27FC236}">
                <a16:creationId xmlns="" xmlns:a16="http://schemas.microsoft.com/office/drawing/2014/main" id="{8331FB25-90C9-0093-813E-1BB8948E76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273516" y="1968751"/>
            <a:ext cx="3287365" cy="412532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66306AD-5E2C-4FB9-8F5E-FB0726100DA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7149" y="249218"/>
            <a:ext cx="5627443" cy="598809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EE4354-930C-4DCB-83FA-FAC0A7C427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553" y="1283889"/>
            <a:ext cx="5358187" cy="4953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58380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EC15B0D3-B347-4FBD-B060-526FF43D15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FC7D9152-F92C-4E33-B5BD-A8622D2104B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00" t="17662" r="13713" b="10689"/>
          <a:stretch/>
        </p:blipFill>
        <p:spPr>
          <a:xfrm>
            <a:off x="407368" y="200070"/>
            <a:ext cx="2880320" cy="2580858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="" xmlns:a16="http://schemas.microsoft.com/office/drawing/2014/main" id="{D8E2AF0B-CE07-4D4B-80FD-493FFE4F4F8B}"/>
              </a:ext>
            </a:extLst>
          </p:cNvPr>
          <p:cNvSpPr/>
          <p:nvPr/>
        </p:nvSpPr>
        <p:spPr>
          <a:xfrm>
            <a:off x="839417" y="620694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HÁT MẪU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="" xmlns:a16="http://schemas.microsoft.com/office/drawing/2014/main" id="{7BF66E79-DE48-4363-870D-ADA54B29400E}"/>
              </a:ext>
            </a:extLst>
          </p:cNvPr>
          <p:cNvSpPr/>
          <p:nvPr/>
        </p:nvSpPr>
        <p:spPr>
          <a:xfrm>
            <a:off x="839417" y="1460398"/>
            <a:ext cx="2059747" cy="52844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67" tIns="45684" rIns="91367" bIns="45684" rtlCol="0" anchor="ctr"/>
          <a:lstStyle/>
          <a:p>
            <a:pPr algn="ctr"/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ZapfChancery-Medium" panose="00000400000000000000" pitchFamily="2" charset="0"/>
              </a:rPr>
              <a:t>NGHE GIAI ĐIỆU</a:t>
            </a:r>
            <a:endParaRPr lang="vi-VN" sz="2000" b="1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  <a:cs typeface="ZapfChancery-Medium" panose="00000400000000000000" pitchFamily="2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="" xmlns:a16="http://schemas.microsoft.com/office/drawing/2014/main" id="{97EE4354-930C-4DCB-83FA-FAC0A7C427B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440" y="2161516"/>
            <a:ext cx="4392488" cy="406067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4376818D-4BA9-4295-A155-AE355ACD9306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70933" y="259539"/>
            <a:ext cx="5581651" cy="5962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9207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ÁT MẪU QUỐC C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5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70588" l="0"/>
                                      </p:by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EAT QUỐC CA CŨ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7" grpId="0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DBA1A7D-0F59-4A0C-B6DC-0C25553588A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4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-33577"/>
            <a:ext cx="12192000" cy="68915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446C78A5-9172-473E-8A12-4B96ABB469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9376" y="1744902"/>
            <a:ext cx="11233248" cy="4457298"/>
          </a:xfrm>
          <a:prstGeom prst="rect">
            <a:avLst/>
          </a:prstGeom>
        </p:spPr>
      </p:pic>
      <p:pic>
        <p:nvPicPr>
          <p:cNvPr id="6150" name="Picture 6" descr="Wooden hanging board. Wood empty signboard on rope, vintage blank bill By  WinWin_artlab | TheHungryJPEG.com">
            <a:extLst>
              <a:ext uri="{FF2B5EF4-FFF2-40B4-BE49-F238E27FC236}">
                <a16:creationId xmlns="" xmlns:a16="http://schemas.microsoft.com/office/drawing/2014/main" id="{323EF974-C331-4433-9CAA-D1F560B84A0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828" t="7142" r="8184" b="19599"/>
          <a:stretch/>
        </p:blipFill>
        <p:spPr bwMode="auto">
          <a:xfrm>
            <a:off x="4227241" y="226541"/>
            <a:ext cx="3384376" cy="1258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 Box 10">
            <a:extLst>
              <a:ext uri="{FF2B5EF4-FFF2-40B4-BE49-F238E27FC236}">
                <a16:creationId xmlns="" xmlns:a16="http://schemas.microsoft.com/office/drawing/2014/main" id="{81F1D43D-6973-48E2-AF94-03818C1F1F6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27241" y="655808"/>
            <a:ext cx="3312368" cy="6500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69" tIns="47583" rIns="95169" bIns="47583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b="1" dirty="0">
                <a:latin typeface="Cambria" pitchFamily="18" charset="0"/>
              </a:rPr>
              <a:t>ĐỌC LỜI CA</a:t>
            </a:r>
          </a:p>
        </p:txBody>
      </p:sp>
      <p:sp>
        <p:nvSpPr>
          <p:cNvPr id="13" name="Text Box 10">
            <a:extLst>
              <a:ext uri="{FF2B5EF4-FFF2-40B4-BE49-F238E27FC236}">
                <a16:creationId xmlns="" xmlns:a16="http://schemas.microsoft.com/office/drawing/2014/main" id="{C9AA5E96-8C71-4331-9A3D-5C47131E257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809" y="1981148"/>
            <a:ext cx="11161240" cy="40258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5169" tIns="47583" rIns="95169" bIns="47583">
            <a:spAutoFit/>
          </a:bodyPr>
          <a:lstStyle>
            <a:lvl1pPr>
              <a:defRPr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Đoàn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Việt</a:t>
            </a:r>
            <a:r>
              <a:rPr lang="en-US" sz="2800" dirty="0">
                <a:latin typeface="Cambria" pitchFamily="18" charset="0"/>
              </a:rPr>
              <a:t> Nam </a:t>
            </a:r>
            <a:r>
              <a:rPr lang="en-US" sz="2800" dirty="0" err="1">
                <a:latin typeface="Cambria" pitchFamily="18" charset="0"/>
              </a:rPr>
              <a:t>đi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chung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lòng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cứu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quốc</a:t>
            </a:r>
            <a:r>
              <a:rPr lang="en-US" sz="2800" dirty="0">
                <a:latin typeface="Cambria" pitchFamily="18" charset="0"/>
              </a:rPr>
              <a:t>,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bước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dồn</a:t>
            </a:r>
            <a:r>
              <a:rPr lang="en-US" sz="2800" dirty="0">
                <a:latin typeface="Cambria" pitchFamily="18" charset="0"/>
              </a:rPr>
              <a:t> vang </a:t>
            </a:r>
            <a:r>
              <a:rPr lang="en-US" sz="2800" dirty="0" err="1">
                <a:latin typeface="Cambria" pitchFamily="18" charset="0"/>
              </a:rPr>
              <a:t>trên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đường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ghềnh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Cờ</a:t>
            </a:r>
            <a:r>
              <a:rPr lang="en-US" sz="2800" dirty="0">
                <a:latin typeface="Cambria" pitchFamily="18" charset="0"/>
              </a:rPr>
              <a:t> in </a:t>
            </a:r>
            <a:r>
              <a:rPr lang="en-US" sz="2800" dirty="0" err="1">
                <a:latin typeface="Cambria" pitchFamily="18" charset="0"/>
              </a:rPr>
              <a:t>máu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hồn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Súng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ngoài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chen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khúc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hành</a:t>
            </a:r>
            <a:r>
              <a:rPr lang="en-US" sz="2800" dirty="0">
                <a:latin typeface="Cambria" pitchFamily="18" charset="0"/>
              </a:rPr>
              <a:t> ca.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Đường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vinh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quang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xây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xác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quân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thù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Thắng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gian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lao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lập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khu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Vì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nhân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dân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chiến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đấu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không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ngừng</a:t>
            </a:r>
            <a:r>
              <a:rPr lang="en-US" sz="2800" dirty="0">
                <a:latin typeface="Cambria" pitchFamily="18" charset="0"/>
              </a:rPr>
              <a:t>. </a:t>
            </a: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mau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ra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sa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trường</a:t>
            </a:r>
            <a:r>
              <a:rPr lang="en-US" sz="2800" dirty="0">
                <a:latin typeface="Cambria" pitchFamily="18" charset="0"/>
              </a:rPr>
              <a:t>.</a:t>
            </a:r>
          </a:p>
          <a:p>
            <a:pPr algn="ctr" eaLnBrk="1" hangingPunct="1">
              <a:lnSpc>
                <a:spcPct val="114000"/>
              </a:lnSpc>
            </a:pP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! </a:t>
            </a:r>
            <a:r>
              <a:rPr lang="en-US" sz="2800" dirty="0" err="1">
                <a:latin typeface="Cambria" pitchFamily="18" charset="0"/>
              </a:rPr>
              <a:t>Cùng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tiến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lên</a:t>
            </a:r>
            <a:r>
              <a:rPr lang="en-US" sz="2800" dirty="0">
                <a:latin typeface="Cambria" pitchFamily="18" charset="0"/>
              </a:rPr>
              <a:t>! </a:t>
            </a:r>
            <a:r>
              <a:rPr lang="en-US" sz="2800" dirty="0" err="1">
                <a:latin typeface="Cambria" pitchFamily="18" charset="0"/>
              </a:rPr>
              <a:t>Nước</a:t>
            </a:r>
            <a:r>
              <a:rPr lang="en-US" sz="2800" dirty="0">
                <a:latin typeface="Cambria" pitchFamily="18" charset="0"/>
              </a:rPr>
              <a:t> non </a:t>
            </a:r>
            <a:r>
              <a:rPr lang="en-US" sz="2800" dirty="0" err="1">
                <a:latin typeface="Cambria" pitchFamily="18" charset="0"/>
              </a:rPr>
              <a:t>Việt</a:t>
            </a:r>
            <a:r>
              <a:rPr lang="en-US" sz="2800" dirty="0">
                <a:latin typeface="Cambria" pitchFamily="18" charset="0"/>
              </a:rPr>
              <a:t> Nam ta </a:t>
            </a:r>
            <a:r>
              <a:rPr lang="en-US" sz="2800" dirty="0" err="1">
                <a:latin typeface="Cambria" pitchFamily="18" charset="0"/>
              </a:rPr>
              <a:t>vững</a:t>
            </a:r>
            <a:r>
              <a:rPr lang="en-US" sz="2800" dirty="0">
                <a:latin typeface="Cambria" pitchFamily="18" charset="0"/>
              </a:rPr>
              <a:t> </a:t>
            </a:r>
            <a:r>
              <a:rPr lang="en-US" sz="2800" dirty="0" err="1">
                <a:latin typeface="Cambria" pitchFamily="18" charset="0"/>
              </a:rPr>
              <a:t>bền</a:t>
            </a:r>
            <a:endParaRPr lang="en-US" sz="2800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82064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997521371"/>
</p:tagLst>
</file>

<file path=ppt/theme/theme1.xml><?xml version="1.0" encoding="utf-8"?>
<a:theme xmlns:a="http://schemas.openxmlformats.org/drawingml/2006/main" name="Default Design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1306513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6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4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7958</TotalTime>
  <Words>227</Words>
  <Application>Microsoft Office PowerPoint</Application>
  <PresentationFormat>Custom</PresentationFormat>
  <Paragraphs>48</Paragraphs>
  <Slides>27</Slides>
  <Notes>0</Notes>
  <HiddenSlides>0</HiddenSlides>
  <MMClips>1</MMClips>
  <ScaleCrop>false</ScaleCrop>
  <HeadingPairs>
    <vt:vector size="6" baseType="variant">
      <vt:variant>
        <vt:lpstr>Theme</vt:lpstr>
      </vt:variant>
      <vt:variant>
        <vt:i4>4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2" baseType="lpstr">
      <vt:lpstr>Default Design</vt:lpstr>
      <vt:lpstr>1_Default Design</vt:lpstr>
      <vt:lpstr>2_Default Design</vt:lpstr>
      <vt:lpstr>4_Default Design</vt:lpstr>
      <vt:lpstr>Bitmap Image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Minh Hien</dc:creator>
  <cp:lastModifiedBy>ADMIN</cp:lastModifiedBy>
  <cp:revision>622</cp:revision>
  <dcterms:created xsi:type="dcterms:W3CDTF">2010-04-30T18:19:48Z</dcterms:created>
  <dcterms:modified xsi:type="dcterms:W3CDTF">2023-10-02T13:19:06Z</dcterms:modified>
</cp:coreProperties>
</file>