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482" r:id="rId2"/>
    <p:sldId id="543" r:id="rId3"/>
    <p:sldId id="574" r:id="rId4"/>
    <p:sldId id="542" r:id="rId5"/>
    <p:sldId id="546" r:id="rId6"/>
    <p:sldId id="585" r:id="rId7"/>
    <p:sldId id="586" r:id="rId8"/>
    <p:sldId id="544" r:id="rId9"/>
    <p:sldId id="575" r:id="rId10"/>
    <p:sldId id="56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62189" y="602221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EA2433C0-699A-9342-3B2E-7A7559F1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89373"/>
            <a:ext cx="7804855" cy="48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465642" y="335266"/>
            <a:ext cx="80175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Nghe, gõ đệm hoặc vận động cơ thể theo nhịp điệu bài hát </a:t>
            </a:r>
            <a:r>
              <a:rPr lang="vi-VN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đèn ông sao.</a:t>
            </a:r>
            <a:endParaRPr lang="vi-VN" sz="20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CHIEC ĐÈN ÔNG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118441" y="424461"/>
            <a:ext cx="11378159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theo kí hiệu bàn tay với hai hình tiết tấu: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EBFC1CB9-F901-CD74-2FD1-48A8814D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348880"/>
            <a:ext cx="10369152" cy="342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110182-3D88-6F01-E26D-641314CD50E1}"/>
              </a:ext>
            </a:extLst>
          </p:cNvPr>
          <p:cNvSpPr/>
          <p:nvPr/>
        </p:nvSpPr>
        <p:spPr>
          <a:xfrm>
            <a:off x="526459" y="263691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D5621A-3B31-9043-C47D-A67EFBBC8CA9}"/>
              </a:ext>
            </a:extLst>
          </p:cNvPr>
          <p:cNvSpPr/>
          <p:nvPr/>
        </p:nvSpPr>
        <p:spPr>
          <a:xfrm>
            <a:off x="526459" y="431680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576158" y="592521"/>
            <a:ext cx="8451407" cy="3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Biểu diễn bài Múa lân với hình thức tự chọn</a:t>
            </a:r>
            <a:endParaRPr lang="vi-VN" sz="28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CCC48-E3C4-6883-FDA1-D20BC9D7EC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921" b="7504"/>
          <a:stretch/>
        </p:blipFill>
        <p:spPr>
          <a:xfrm>
            <a:off x="407368" y="1937152"/>
            <a:ext cx="11341260" cy="43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65BD-F009-4369-9036-96A7CEF6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7921</TotalTime>
  <Words>110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634</cp:revision>
  <dcterms:created xsi:type="dcterms:W3CDTF">2010-04-30T18:19:48Z</dcterms:created>
  <dcterms:modified xsi:type="dcterms:W3CDTF">2023-09-28T07:30:09Z</dcterms:modified>
</cp:coreProperties>
</file>