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</p:sldMasterIdLst>
  <p:notesMasterIdLst>
    <p:notesMasterId r:id="rId27"/>
  </p:notesMasterIdLst>
  <p:sldIdLst>
    <p:sldId id="586" r:id="rId4"/>
    <p:sldId id="482" r:id="rId5"/>
    <p:sldId id="543" r:id="rId6"/>
    <p:sldId id="574" r:id="rId7"/>
    <p:sldId id="542" r:id="rId8"/>
    <p:sldId id="546" r:id="rId9"/>
    <p:sldId id="544" r:id="rId10"/>
    <p:sldId id="575" r:id="rId11"/>
    <p:sldId id="576" r:id="rId12"/>
    <p:sldId id="555" r:id="rId13"/>
    <p:sldId id="565" r:id="rId14"/>
    <p:sldId id="557" r:id="rId15"/>
    <p:sldId id="566" r:id="rId16"/>
    <p:sldId id="577" r:id="rId17"/>
    <p:sldId id="579" r:id="rId18"/>
    <p:sldId id="580" r:id="rId19"/>
    <p:sldId id="578" r:id="rId20"/>
    <p:sldId id="581" r:id="rId21"/>
    <p:sldId id="582" r:id="rId22"/>
    <p:sldId id="583" r:id="rId23"/>
    <p:sldId id="584" r:id="rId24"/>
    <p:sldId id="585" r:id="rId25"/>
    <p:sldId id="587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79" d="100"/>
          <a:sy n="79" d="100"/>
        </p:scale>
        <p:origin x="-586" y="-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46" y="2129899"/>
            <a:ext cx="10363729" cy="14710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273" y="3886739"/>
            <a:ext cx="8535459" cy="1751541"/>
          </a:xfrm>
        </p:spPr>
        <p:txBody>
          <a:bodyPr/>
          <a:lstStyle>
            <a:lvl1pPr marL="0" indent="0" algn="ctr">
              <a:buNone/>
              <a:defRPr/>
            </a:lvl1pPr>
            <a:lvl2pPr marL="380966" indent="0" algn="ctr">
              <a:buNone/>
              <a:defRPr/>
            </a:lvl2pPr>
            <a:lvl3pPr marL="761932" indent="0" algn="ctr">
              <a:buNone/>
              <a:defRPr/>
            </a:lvl3pPr>
            <a:lvl4pPr marL="1142898" indent="0" algn="ctr">
              <a:buNone/>
              <a:defRPr/>
            </a:lvl4pPr>
            <a:lvl5pPr marL="1523863" indent="0" algn="ctr">
              <a:buNone/>
              <a:defRPr/>
            </a:lvl5pPr>
            <a:lvl6pPr marL="1904828" indent="0" algn="ctr">
              <a:buNone/>
              <a:defRPr/>
            </a:lvl6pPr>
            <a:lvl7pPr marL="2285794" indent="0" algn="ctr">
              <a:buNone/>
              <a:defRPr/>
            </a:lvl7pPr>
            <a:lvl8pPr marL="2666760" indent="0" algn="ctr">
              <a:buNone/>
              <a:defRPr/>
            </a:lvl8pPr>
            <a:lvl9pPr marL="30477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AF501-7DC3-4F73-84E1-D8B0FD337A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93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D0FEF-1949-41A1-B3E5-7C86187E62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783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639"/>
            <a:ext cx="10363729" cy="1362604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451"/>
            <a:ext cx="10363729" cy="1500188"/>
          </a:xfrm>
        </p:spPr>
        <p:txBody>
          <a:bodyPr anchor="b"/>
          <a:lstStyle>
            <a:lvl1pPr marL="0" indent="0">
              <a:buNone/>
              <a:defRPr sz="1700"/>
            </a:lvl1pPr>
            <a:lvl2pPr marL="380966" indent="0">
              <a:buNone/>
              <a:defRPr sz="1500"/>
            </a:lvl2pPr>
            <a:lvl3pPr marL="761932" indent="0">
              <a:buNone/>
              <a:defRPr sz="1200"/>
            </a:lvl3pPr>
            <a:lvl4pPr marL="1142898" indent="0">
              <a:buNone/>
              <a:defRPr sz="1200"/>
            </a:lvl4pPr>
            <a:lvl5pPr marL="1523863" indent="0">
              <a:buNone/>
              <a:defRPr sz="1200"/>
            </a:lvl5pPr>
            <a:lvl6pPr marL="1904828" indent="0">
              <a:buNone/>
              <a:defRPr sz="1200"/>
            </a:lvl6pPr>
            <a:lvl7pPr marL="2285794" indent="0">
              <a:buNone/>
              <a:defRPr sz="1200"/>
            </a:lvl7pPr>
            <a:lvl8pPr marL="2666760" indent="0">
              <a:buNone/>
              <a:defRPr sz="1200"/>
            </a:lvl8pPr>
            <a:lvl9pPr marL="304772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94575-1F75-4D2F-8D0E-5663A2115A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16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67" y="1600731"/>
            <a:ext cx="5422636" cy="4525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3" y="1600731"/>
            <a:ext cx="5422636" cy="4525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8DAEF-DF30-4589-B15C-CCB995BFAE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15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8" y="1534583"/>
            <a:ext cx="5386917" cy="64029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66" indent="0">
              <a:buNone/>
              <a:defRPr sz="1700" b="1"/>
            </a:lvl2pPr>
            <a:lvl3pPr marL="761932" indent="0">
              <a:buNone/>
              <a:defRPr sz="1500" b="1"/>
            </a:lvl3pPr>
            <a:lvl4pPr marL="1142898" indent="0">
              <a:buNone/>
              <a:defRPr sz="1200" b="1"/>
            </a:lvl4pPr>
            <a:lvl5pPr marL="1523863" indent="0">
              <a:buNone/>
              <a:defRPr sz="1200" b="1"/>
            </a:lvl5pPr>
            <a:lvl6pPr marL="1904828" indent="0">
              <a:buNone/>
              <a:defRPr sz="1200" b="1"/>
            </a:lvl6pPr>
            <a:lvl7pPr marL="2285794" indent="0">
              <a:buNone/>
              <a:defRPr sz="1200" b="1"/>
            </a:lvl7pPr>
            <a:lvl8pPr marL="2666760" indent="0">
              <a:buNone/>
              <a:defRPr sz="1200" b="1"/>
            </a:lvl8pPr>
            <a:lvl9pPr marL="304772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68" y="2174879"/>
            <a:ext cx="5386917" cy="395155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96" y="1534583"/>
            <a:ext cx="5388240" cy="64029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66" indent="0">
              <a:buNone/>
              <a:defRPr sz="1700" b="1"/>
            </a:lvl2pPr>
            <a:lvl3pPr marL="761932" indent="0">
              <a:buNone/>
              <a:defRPr sz="1500" b="1"/>
            </a:lvl3pPr>
            <a:lvl4pPr marL="1142898" indent="0">
              <a:buNone/>
              <a:defRPr sz="1200" b="1"/>
            </a:lvl4pPr>
            <a:lvl5pPr marL="1523863" indent="0">
              <a:buNone/>
              <a:defRPr sz="1200" b="1"/>
            </a:lvl5pPr>
            <a:lvl6pPr marL="1904828" indent="0">
              <a:buNone/>
              <a:defRPr sz="1200" b="1"/>
            </a:lvl6pPr>
            <a:lvl7pPr marL="2285794" indent="0">
              <a:buNone/>
              <a:defRPr sz="1200" b="1"/>
            </a:lvl7pPr>
            <a:lvl8pPr marL="2666760" indent="0">
              <a:buNone/>
              <a:defRPr sz="1200" b="1"/>
            </a:lvl8pPr>
            <a:lvl9pPr marL="304772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96" y="2174879"/>
            <a:ext cx="5388240" cy="395155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245C8-90A9-4725-80F7-920A281A9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101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8F4FC-49C3-4B05-B7CC-0A6C7D8DF5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9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7CA4B-37BD-4E9D-ABA9-720335D1C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142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67" y="272523"/>
            <a:ext cx="4011084" cy="116284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469" y="272529"/>
            <a:ext cx="6815667" cy="5853907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867" y="1435365"/>
            <a:ext cx="4011084" cy="4691064"/>
          </a:xfrm>
        </p:spPr>
        <p:txBody>
          <a:bodyPr/>
          <a:lstStyle>
            <a:lvl1pPr marL="0" indent="0">
              <a:buNone/>
              <a:defRPr sz="1200"/>
            </a:lvl1pPr>
            <a:lvl2pPr marL="380966" indent="0">
              <a:buNone/>
              <a:defRPr sz="1100"/>
            </a:lvl2pPr>
            <a:lvl3pPr marL="761932" indent="0">
              <a:buNone/>
              <a:defRPr sz="800"/>
            </a:lvl3pPr>
            <a:lvl4pPr marL="1142898" indent="0">
              <a:buNone/>
              <a:defRPr sz="800"/>
            </a:lvl4pPr>
            <a:lvl5pPr marL="1523863" indent="0">
              <a:buNone/>
              <a:defRPr sz="800"/>
            </a:lvl5pPr>
            <a:lvl6pPr marL="1904828" indent="0">
              <a:buNone/>
              <a:defRPr sz="800"/>
            </a:lvl6pPr>
            <a:lvl7pPr marL="2285794" indent="0">
              <a:buNone/>
              <a:defRPr sz="800"/>
            </a:lvl7pPr>
            <a:lvl8pPr marL="2666760" indent="0">
              <a:buNone/>
              <a:defRPr sz="800"/>
            </a:lvl8pPr>
            <a:lvl9pPr marL="304772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464D1-A7E1-4DF3-B774-EEF56777E8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11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97" y="4800865"/>
            <a:ext cx="7315729" cy="56620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97" y="612522"/>
            <a:ext cx="7315729" cy="4115593"/>
          </a:xfrm>
        </p:spPr>
        <p:txBody>
          <a:bodyPr/>
          <a:lstStyle>
            <a:lvl1pPr marL="0" indent="0">
              <a:buNone/>
              <a:defRPr sz="2700"/>
            </a:lvl1pPr>
            <a:lvl2pPr marL="380966" indent="0">
              <a:buNone/>
              <a:defRPr sz="2400"/>
            </a:lvl2pPr>
            <a:lvl3pPr marL="761932" indent="0">
              <a:buNone/>
              <a:defRPr sz="2000"/>
            </a:lvl3pPr>
            <a:lvl4pPr marL="1142898" indent="0">
              <a:buNone/>
              <a:defRPr sz="1700"/>
            </a:lvl4pPr>
            <a:lvl5pPr marL="1523863" indent="0">
              <a:buNone/>
              <a:defRPr sz="1700"/>
            </a:lvl5pPr>
            <a:lvl6pPr marL="1904828" indent="0">
              <a:buNone/>
              <a:defRPr sz="1700"/>
            </a:lvl6pPr>
            <a:lvl7pPr marL="2285794" indent="0">
              <a:buNone/>
              <a:defRPr sz="1700"/>
            </a:lvl7pPr>
            <a:lvl8pPr marL="2666760" indent="0">
              <a:buNone/>
              <a:defRPr sz="1700"/>
            </a:lvl8pPr>
            <a:lvl9pPr marL="3047726" indent="0">
              <a:buNone/>
              <a:defRPr sz="17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97" y="5367076"/>
            <a:ext cx="7315729" cy="805656"/>
          </a:xfrm>
        </p:spPr>
        <p:txBody>
          <a:bodyPr/>
          <a:lstStyle>
            <a:lvl1pPr marL="0" indent="0">
              <a:buNone/>
              <a:defRPr sz="1200"/>
            </a:lvl1pPr>
            <a:lvl2pPr marL="380966" indent="0">
              <a:buNone/>
              <a:defRPr sz="1100"/>
            </a:lvl2pPr>
            <a:lvl3pPr marL="761932" indent="0">
              <a:buNone/>
              <a:defRPr sz="800"/>
            </a:lvl3pPr>
            <a:lvl4pPr marL="1142898" indent="0">
              <a:buNone/>
              <a:defRPr sz="800"/>
            </a:lvl4pPr>
            <a:lvl5pPr marL="1523863" indent="0">
              <a:buNone/>
              <a:defRPr sz="800"/>
            </a:lvl5pPr>
            <a:lvl6pPr marL="1904828" indent="0">
              <a:buNone/>
              <a:defRPr sz="800"/>
            </a:lvl6pPr>
            <a:lvl7pPr marL="2285794" indent="0">
              <a:buNone/>
              <a:defRPr sz="800"/>
            </a:lvl7pPr>
            <a:lvl8pPr marL="2666760" indent="0">
              <a:buNone/>
              <a:defRPr sz="800"/>
            </a:lvl8pPr>
            <a:lvl9pPr marL="304772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A8FB0-B3B7-4112-A802-A17915961C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40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7D4A6-5508-4D74-8BAA-0E7099F633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84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38" y="275176"/>
            <a:ext cx="2742407" cy="58512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67" y="275176"/>
            <a:ext cx="8102864" cy="58512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61742-7DE9-49BE-A269-283D375B6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62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40" y="2129897"/>
            <a:ext cx="10363729" cy="14710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273" y="3886732"/>
            <a:ext cx="8535459" cy="1751541"/>
          </a:xfrm>
        </p:spPr>
        <p:txBody>
          <a:bodyPr/>
          <a:lstStyle>
            <a:lvl1pPr marL="0" indent="0" algn="ctr">
              <a:buNone/>
              <a:defRPr/>
            </a:lvl1pPr>
            <a:lvl2pPr marL="380976" indent="0" algn="ctr">
              <a:buNone/>
              <a:defRPr/>
            </a:lvl2pPr>
            <a:lvl3pPr marL="761950" indent="0" algn="ctr">
              <a:buNone/>
              <a:defRPr/>
            </a:lvl3pPr>
            <a:lvl4pPr marL="1142926" indent="0" algn="ctr">
              <a:buNone/>
              <a:defRPr/>
            </a:lvl4pPr>
            <a:lvl5pPr marL="1523901" indent="0" algn="ctr">
              <a:buNone/>
              <a:defRPr/>
            </a:lvl5pPr>
            <a:lvl6pPr marL="1904876" indent="0" algn="ctr">
              <a:buNone/>
              <a:defRPr/>
            </a:lvl6pPr>
            <a:lvl7pPr marL="2285851" indent="0" algn="ctr">
              <a:buNone/>
              <a:defRPr/>
            </a:lvl7pPr>
            <a:lvl8pPr marL="2666827" indent="0" algn="ctr">
              <a:buNone/>
              <a:defRPr/>
            </a:lvl8pPr>
            <a:lvl9pPr marL="304780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AF501-7DC3-4F73-84E1-D8B0FD337A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70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D0FEF-1949-41A1-B3E5-7C86187E62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03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637"/>
            <a:ext cx="10363729" cy="1362604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450"/>
            <a:ext cx="10363729" cy="1500188"/>
          </a:xfrm>
        </p:spPr>
        <p:txBody>
          <a:bodyPr anchor="b"/>
          <a:lstStyle>
            <a:lvl1pPr marL="0" indent="0">
              <a:buNone/>
              <a:defRPr sz="1700"/>
            </a:lvl1pPr>
            <a:lvl2pPr marL="380976" indent="0">
              <a:buNone/>
              <a:defRPr sz="1500"/>
            </a:lvl2pPr>
            <a:lvl3pPr marL="761950" indent="0">
              <a:buNone/>
              <a:defRPr sz="1200"/>
            </a:lvl3pPr>
            <a:lvl4pPr marL="1142926" indent="0">
              <a:buNone/>
              <a:defRPr sz="1200"/>
            </a:lvl4pPr>
            <a:lvl5pPr marL="1523901" indent="0">
              <a:buNone/>
              <a:defRPr sz="1200"/>
            </a:lvl5pPr>
            <a:lvl6pPr marL="1904876" indent="0">
              <a:buNone/>
              <a:defRPr sz="1200"/>
            </a:lvl6pPr>
            <a:lvl7pPr marL="2285851" indent="0">
              <a:buNone/>
              <a:defRPr sz="1200"/>
            </a:lvl7pPr>
            <a:lvl8pPr marL="2666827" indent="0">
              <a:buNone/>
              <a:defRPr sz="1200"/>
            </a:lvl8pPr>
            <a:lvl9pPr marL="304780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94575-1F75-4D2F-8D0E-5663A2115A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58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66" y="1600731"/>
            <a:ext cx="5422636" cy="4525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3" y="1600731"/>
            <a:ext cx="5422636" cy="4525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8DAEF-DF30-4589-B15C-CCB995BFAE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381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7" y="1534583"/>
            <a:ext cx="5386917" cy="64029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76" indent="0">
              <a:buNone/>
              <a:defRPr sz="1700" b="1"/>
            </a:lvl2pPr>
            <a:lvl3pPr marL="761950" indent="0">
              <a:buNone/>
              <a:defRPr sz="1500" b="1"/>
            </a:lvl3pPr>
            <a:lvl4pPr marL="1142926" indent="0">
              <a:buNone/>
              <a:defRPr sz="1200" b="1"/>
            </a:lvl4pPr>
            <a:lvl5pPr marL="1523901" indent="0">
              <a:buNone/>
              <a:defRPr sz="1200" b="1"/>
            </a:lvl5pPr>
            <a:lvl6pPr marL="1904876" indent="0">
              <a:buNone/>
              <a:defRPr sz="1200" b="1"/>
            </a:lvl6pPr>
            <a:lvl7pPr marL="2285851" indent="0">
              <a:buNone/>
              <a:defRPr sz="1200" b="1"/>
            </a:lvl7pPr>
            <a:lvl8pPr marL="2666827" indent="0">
              <a:buNone/>
              <a:defRPr sz="1200" b="1"/>
            </a:lvl8pPr>
            <a:lvl9pPr marL="304780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67" y="2174878"/>
            <a:ext cx="5386917" cy="395155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96" y="1534583"/>
            <a:ext cx="5388240" cy="64029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76" indent="0">
              <a:buNone/>
              <a:defRPr sz="1700" b="1"/>
            </a:lvl2pPr>
            <a:lvl3pPr marL="761950" indent="0">
              <a:buNone/>
              <a:defRPr sz="1500" b="1"/>
            </a:lvl3pPr>
            <a:lvl4pPr marL="1142926" indent="0">
              <a:buNone/>
              <a:defRPr sz="1200" b="1"/>
            </a:lvl4pPr>
            <a:lvl5pPr marL="1523901" indent="0">
              <a:buNone/>
              <a:defRPr sz="1200" b="1"/>
            </a:lvl5pPr>
            <a:lvl6pPr marL="1904876" indent="0">
              <a:buNone/>
              <a:defRPr sz="1200" b="1"/>
            </a:lvl6pPr>
            <a:lvl7pPr marL="2285851" indent="0">
              <a:buNone/>
              <a:defRPr sz="1200" b="1"/>
            </a:lvl7pPr>
            <a:lvl8pPr marL="2666827" indent="0">
              <a:buNone/>
              <a:defRPr sz="1200" b="1"/>
            </a:lvl8pPr>
            <a:lvl9pPr marL="304780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96" y="2174878"/>
            <a:ext cx="5388240" cy="395155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245C8-90A9-4725-80F7-920A281A9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34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8F4FC-49C3-4B05-B7CC-0A6C7D8DF5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88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7CA4B-37BD-4E9D-ABA9-720335D1C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6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67" y="272522"/>
            <a:ext cx="4011084" cy="116284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469" y="272523"/>
            <a:ext cx="6815667" cy="5853907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867" y="1435365"/>
            <a:ext cx="4011084" cy="4691064"/>
          </a:xfrm>
        </p:spPr>
        <p:txBody>
          <a:bodyPr/>
          <a:lstStyle>
            <a:lvl1pPr marL="0" indent="0">
              <a:buNone/>
              <a:defRPr sz="1200"/>
            </a:lvl1pPr>
            <a:lvl2pPr marL="380976" indent="0">
              <a:buNone/>
              <a:defRPr sz="1100"/>
            </a:lvl2pPr>
            <a:lvl3pPr marL="761950" indent="0">
              <a:buNone/>
              <a:defRPr sz="800"/>
            </a:lvl3pPr>
            <a:lvl4pPr marL="1142926" indent="0">
              <a:buNone/>
              <a:defRPr sz="800"/>
            </a:lvl4pPr>
            <a:lvl5pPr marL="1523901" indent="0">
              <a:buNone/>
              <a:defRPr sz="800"/>
            </a:lvl5pPr>
            <a:lvl6pPr marL="1904876" indent="0">
              <a:buNone/>
              <a:defRPr sz="800"/>
            </a:lvl6pPr>
            <a:lvl7pPr marL="2285851" indent="0">
              <a:buNone/>
              <a:defRPr sz="800"/>
            </a:lvl7pPr>
            <a:lvl8pPr marL="2666827" indent="0">
              <a:buNone/>
              <a:defRPr sz="800"/>
            </a:lvl8pPr>
            <a:lvl9pPr marL="304780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464D1-A7E1-4DF3-B774-EEF56777E8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25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90" y="4800865"/>
            <a:ext cx="7315729" cy="56620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90" y="612515"/>
            <a:ext cx="7315729" cy="4115593"/>
          </a:xfrm>
        </p:spPr>
        <p:txBody>
          <a:bodyPr/>
          <a:lstStyle>
            <a:lvl1pPr marL="0" indent="0">
              <a:buNone/>
              <a:defRPr sz="2700"/>
            </a:lvl1pPr>
            <a:lvl2pPr marL="380976" indent="0">
              <a:buNone/>
              <a:defRPr sz="2400"/>
            </a:lvl2pPr>
            <a:lvl3pPr marL="761950" indent="0">
              <a:buNone/>
              <a:defRPr sz="2000"/>
            </a:lvl3pPr>
            <a:lvl4pPr marL="1142926" indent="0">
              <a:buNone/>
              <a:defRPr sz="1700"/>
            </a:lvl4pPr>
            <a:lvl5pPr marL="1523901" indent="0">
              <a:buNone/>
              <a:defRPr sz="1700"/>
            </a:lvl5pPr>
            <a:lvl6pPr marL="1904876" indent="0">
              <a:buNone/>
              <a:defRPr sz="1700"/>
            </a:lvl6pPr>
            <a:lvl7pPr marL="2285851" indent="0">
              <a:buNone/>
              <a:defRPr sz="1700"/>
            </a:lvl7pPr>
            <a:lvl8pPr marL="2666827" indent="0">
              <a:buNone/>
              <a:defRPr sz="1700"/>
            </a:lvl8pPr>
            <a:lvl9pPr marL="3047802" indent="0">
              <a:buNone/>
              <a:defRPr sz="17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90" y="5367075"/>
            <a:ext cx="7315729" cy="805656"/>
          </a:xfrm>
        </p:spPr>
        <p:txBody>
          <a:bodyPr/>
          <a:lstStyle>
            <a:lvl1pPr marL="0" indent="0">
              <a:buNone/>
              <a:defRPr sz="1200"/>
            </a:lvl1pPr>
            <a:lvl2pPr marL="380976" indent="0">
              <a:buNone/>
              <a:defRPr sz="1100"/>
            </a:lvl2pPr>
            <a:lvl3pPr marL="761950" indent="0">
              <a:buNone/>
              <a:defRPr sz="800"/>
            </a:lvl3pPr>
            <a:lvl4pPr marL="1142926" indent="0">
              <a:buNone/>
              <a:defRPr sz="800"/>
            </a:lvl4pPr>
            <a:lvl5pPr marL="1523901" indent="0">
              <a:buNone/>
              <a:defRPr sz="800"/>
            </a:lvl5pPr>
            <a:lvl6pPr marL="1904876" indent="0">
              <a:buNone/>
              <a:defRPr sz="800"/>
            </a:lvl6pPr>
            <a:lvl7pPr marL="2285851" indent="0">
              <a:buNone/>
              <a:defRPr sz="800"/>
            </a:lvl7pPr>
            <a:lvl8pPr marL="2666827" indent="0">
              <a:buNone/>
              <a:defRPr sz="800"/>
            </a:lvl8pPr>
            <a:lvl9pPr marL="304780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A8FB0-B3B7-4112-A802-A17915961C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88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7D4A6-5508-4D74-8BAA-0E7099F633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55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31" y="275170"/>
            <a:ext cx="2742407" cy="58512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67" y="275170"/>
            <a:ext cx="8102864" cy="58512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61742-7DE9-49BE-A269-283D375B6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11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74" y="275167"/>
            <a:ext cx="109722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43" tIns="54421" rIns="108843" bIns="5442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74" y="1600731"/>
            <a:ext cx="10972271" cy="452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43" tIns="54421" rIns="108843" bIns="544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74" y="6245497"/>
            <a:ext cx="2844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43" tIns="54421" rIns="108843" bIns="54421" numCol="1" anchor="t" anchorCtr="0" compatLnSpc="1">
            <a:prstTxWarp prst="textNoShape">
              <a:avLst/>
            </a:prstTxWarp>
          </a:bodyPr>
          <a:lstStyle>
            <a:lvl1pPr>
              <a:defRPr sz="1700">
                <a:latin typeface="Arial" charset="0"/>
              </a:defRPr>
            </a:lvl1pPr>
          </a:lstStyle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874" y="6245497"/>
            <a:ext cx="3860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43" tIns="54421" rIns="108843" bIns="54421" numCol="1" anchor="t" anchorCtr="0" compatLnSpc="1">
            <a:prstTxWarp prst="textNoShape">
              <a:avLst/>
            </a:prstTxWarp>
          </a:bodyPr>
          <a:lstStyle>
            <a:lvl1pPr algn="ctr">
              <a:defRPr sz="1700">
                <a:latin typeface="Arial" charset="0"/>
              </a:defRPr>
            </a:lvl1pPr>
          </a:lstStyle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874" y="6245497"/>
            <a:ext cx="2844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43" tIns="54421" rIns="108843" bIns="54421" numCol="1" anchor="t" anchorCtr="0" compatLnSpc="1">
            <a:prstTxWarp prst="textNoShape">
              <a:avLst/>
            </a:prstTxWarp>
          </a:bodyPr>
          <a:lstStyle>
            <a:lvl1pPr algn="r">
              <a:defRPr sz="1700">
                <a:latin typeface="Arial" charset="0"/>
              </a:defRPr>
            </a:lvl1pPr>
          </a:lstStyle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fld id="{272E484A-5D5F-455A-A162-4DAEA103B247}" type="slidenum">
              <a:rPr lang="en-US" smtClean="0">
                <a:solidFill>
                  <a:srgbClr val="000000"/>
                </a:solidFill>
              </a:rPr>
              <a:pPr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5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087383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7383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defTabSz="1087383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defTabSz="1087383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defTabSz="1087383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380966" algn="ctr" defTabSz="1088663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761932" algn="ctr" defTabSz="1088663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142898" algn="ctr" defTabSz="1088663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1523863" algn="ctr" defTabSz="1088663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7438" indent="-407438" algn="l" defTabSz="1087383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  <a:cs typeface="+mn-cs"/>
        </a:defRPr>
      </a:lvl1pPr>
      <a:lvl2pPr marL="883665" indent="-339974" algn="l" defTabSz="1087383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59891" indent="-271185" algn="l" defTabSz="1087383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3583" indent="-271185" algn="l" defTabSz="1087383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47273" indent="-269861" algn="l" defTabSz="1087383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829464" indent="-271175" algn="l" defTabSz="1088663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210430" indent="-271175" algn="l" defTabSz="1088663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591396" indent="-271175" algn="l" defTabSz="1088663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972362" indent="-271175" algn="l" defTabSz="1088663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9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66" algn="l" defTabSz="7619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32" algn="l" defTabSz="7619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898" algn="l" defTabSz="7619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863" algn="l" defTabSz="7619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828" algn="l" defTabSz="7619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794" algn="l" defTabSz="7619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760" algn="l" defTabSz="7619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726" algn="l" defTabSz="7619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67" y="275167"/>
            <a:ext cx="109722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45" tIns="54423" rIns="108845" bIns="544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67" y="1600731"/>
            <a:ext cx="10972271" cy="452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45" tIns="54423" rIns="108845" bIns="544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67" y="6245491"/>
            <a:ext cx="2844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45" tIns="54423" rIns="108845" bIns="54423" numCol="1" anchor="t" anchorCtr="0" compatLnSpc="1">
            <a:prstTxWarp prst="textNoShape">
              <a:avLst/>
            </a:prstTxWarp>
          </a:bodyPr>
          <a:lstStyle>
            <a:lvl1pPr>
              <a:defRPr sz="1700">
                <a:latin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867" y="6245491"/>
            <a:ext cx="3860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45" tIns="54423" rIns="108845" bIns="54423" numCol="1" anchor="t" anchorCtr="0" compatLnSpc="1">
            <a:prstTxWarp prst="textNoShape">
              <a:avLst/>
            </a:prstTxWarp>
          </a:bodyPr>
          <a:lstStyle>
            <a:lvl1pPr algn="ctr">
              <a:defRPr sz="1700">
                <a:latin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867" y="6245491"/>
            <a:ext cx="2844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45" tIns="54423" rIns="108845" bIns="54423" numCol="1" anchor="t" anchorCtr="0" compatLnSpc="1">
            <a:prstTxWarp prst="textNoShape">
              <a:avLst/>
            </a:prstTxWarp>
          </a:bodyPr>
          <a:lstStyle>
            <a:lvl1pPr algn="r">
              <a:defRPr sz="1700">
                <a:latin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272E484A-5D5F-455A-A162-4DAEA103B247}" type="slidenum">
              <a:rPr lang="en-US">
                <a:solidFill>
                  <a:srgbClr val="000000"/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6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087410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7410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defTabSz="1087410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defTabSz="1087410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defTabSz="1087410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380976" algn="ctr" defTabSz="1088690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761950" algn="ctr" defTabSz="1088690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142926" algn="ctr" defTabSz="1088690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1523901" algn="ctr" defTabSz="1088690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7448" indent="-407448" algn="l" defTabSz="1087410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  <a:cs typeface="+mn-cs"/>
        </a:defRPr>
      </a:lvl1pPr>
      <a:lvl2pPr marL="883686" indent="-339982" algn="l" defTabSz="1087410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59925" indent="-271192" algn="l" defTabSz="1087410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3630" indent="-271192" algn="l" defTabSz="1087410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47335" indent="-269868" algn="l" defTabSz="1087410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829535" indent="-271181" algn="l" defTabSz="1088690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210510" indent="-271181" algn="l" defTabSz="1088690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591485" indent="-271181" algn="l" defTabSz="1088690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972461" indent="-271181" algn="l" defTabSz="1088690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76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50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26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01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876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851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27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02" algn="l" defTabSz="76195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1.jpeg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10" Type="http://schemas.microsoft.com/office/2007/relationships/hdphoto" Target="../media/hdphoto7.wdp"/><Relationship Id="rId4" Type="http://schemas.openxmlformats.org/officeDocument/2006/relationships/image" Target="../media/image2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4.wdp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4.wdp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16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2.png"/><Relationship Id="rId4" Type="http://schemas.microsoft.com/office/2007/relationships/hdphoto" Target="../media/hdphoto4.wdp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1.jpg"/><Relationship Id="rId10" Type="http://schemas.openxmlformats.org/officeDocument/2006/relationships/image" Target="../media/image28.png"/><Relationship Id="rId4" Type="http://schemas.microsoft.com/office/2007/relationships/hdphoto" Target="../media/hdphoto4.wdp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8.gif"/><Relationship Id="rId12" Type="http://schemas.openxmlformats.org/officeDocument/2006/relationships/image" Target="../media/image8.png"/><Relationship Id="rId2" Type="http://schemas.openxmlformats.org/officeDocument/2006/relationships/audio" Target="file:///I:\gi&#225;o%20&#225;n%20to&#225;n\Hat%20Gao%20Lang%20Ta%20-%20Various%20Artists.mp3" TargetMode="External"/><Relationship Id="rId1" Type="http://schemas.openxmlformats.org/officeDocument/2006/relationships/audio" Target="file:///F:\MyLinh\Baigiang\bai%20giang%20P.P-photpho\09%20-%20vox%20Paradise.mp3" TargetMode="External"/><Relationship Id="rId6" Type="http://schemas.openxmlformats.org/officeDocument/2006/relationships/image" Target="../media/image37.gif"/><Relationship Id="rId11" Type="http://schemas.openxmlformats.org/officeDocument/2006/relationships/image" Target="../media/image41.gif"/><Relationship Id="rId5" Type="http://schemas.openxmlformats.org/officeDocument/2006/relationships/image" Target="../media/image36.gif"/><Relationship Id="rId10" Type="http://schemas.openxmlformats.org/officeDocument/2006/relationships/image" Target="../media/image2.png"/><Relationship Id="rId4" Type="http://schemas.openxmlformats.org/officeDocument/2006/relationships/image" Target="../media/image35.png"/><Relationship Id="rId9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7"/>
          <p:cNvSpPr>
            <a:spLocks noChangeArrowheads="1" noChangeShapeType="1" noTextEdit="1"/>
          </p:cNvSpPr>
          <p:nvPr/>
        </p:nvSpPr>
        <p:spPr bwMode="auto">
          <a:xfrm>
            <a:off x="698500" y="1412776"/>
            <a:ext cx="10668000" cy="4810224"/>
          </a:xfrm>
          <a:prstGeom prst="rect">
            <a:avLst/>
          </a:prstGeom>
        </p:spPr>
        <p:txBody>
          <a:bodyPr spcFirstLastPara="1" wrap="none" lIns="76195" tIns="38098" rIns="76195" bIns="38098" fromWordArt="1">
            <a:prstTxWarp prst="textArchUp">
              <a:avLst>
                <a:gd name="adj" fmla="val 10358412"/>
              </a:avLst>
            </a:prstTxWarp>
          </a:bodyPr>
          <a:lstStyle/>
          <a:p>
            <a:pPr algn="ctr" defTabSz="1219110" fontAlgn="base">
              <a:spcBef>
                <a:spcPct val="0"/>
              </a:spcBef>
              <a:spcAft>
                <a:spcPct val="0"/>
              </a:spcAft>
            </a:pPr>
            <a:r>
              <a:rPr lang="en-US" sz="3100" b="1" kern="10" dirty="0">
                <a:ln w="1270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tiết </a:t>
            </a:r>
          </a:p>
        </p:txBody>
      </p:sp>
      <p:pic>
        <p:nvPicPr>
          <p:cNvPr id="32776" name="j021233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6" y="6553747"/>
            <a:ext cx="304271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Notes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4953000"/>
            <a:ext cx="2133865" cy="167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4"/>
          <p:cNvSpPr txBox="1">
            <a:spLocks noChangeArrowheads="1"/>
          </p:cNvSpPr>
          <p:nvPr/>
        </p:nvSpPr>
        <p:spPr bwMode="auto">
          <a:xfrm>
            <a:off x="1144049" y="5498048"/>
            <a:ext cx="9449595" cy="61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0" tIns="54420" rIns="108840" bIns="54420">
            <a:spAutoFit/>
          </a:bodyPr>
          <a:lstStyle>
            <a:lvl1pPr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300" b="1" dirty="0">
                <a:solidFill>
                  <a:srgbClr val="009900"/>
                </a:solidFill>
                <a:latin typeface="Times New Roman" pitchFamily="18" charset="0"/>
              </a:rPr>
              <a:t>        </a:t>
            </a:r>
            <a:r>
              <a:rPr lang="en-US" sz="3300" b="1" dirty="0" smtClean="0">
                <a:solidFill>
                  <a:srgbClr val="009900"/>
                </a:solidFill>
                <a:latin typeface="Times New Roman" pitchFamily="18" charset="0"/>
              </a:rPr>
              <a:t>                       GV </a:t>
            </a:r>
            <a:r>
              <a:rPr lang="en-US" sz="3300" b="1" dirty="0">
                <a:solidFill>
                  <a:srgbClr val="009900"/>
                </a:solidFill>
                <a:latin typeface="Times New Roman" pitchFamily="18" charset="0"/>
              </a:rPr>
              <a:t>thực hiện:TRẦN THỊ LOAN</a:t>
            </a:r>
            <a:endParaRPr lang="en-US" sz="3300" b="1" i="1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pic>
        <p:nvPicPr>
          <p:cNvPr id="15367" name="Picture 15" descr="Notes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285" y="5029747"/>
            <a:ext cx="2235729" cy="159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WordArt 16"/>
          <p:cNvSpPr>
            <a:spLocks noChangeArrowheads="1" noChangeShapeType="1" noTextEdit="1"/>
          </p:cNvSpPr>
          <p:nvPr/>
        </p:nvSpPr>
        <p:spPr bwMode="auto">
          <a:xfrm>
            <a:off x="3873503" y="3302006"/>
            <a:ext cx="5295636" cy="131497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195" tIns="38098" rIns="76195" bIns="38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10" fontAlgn="base">
              <a:spcBef>
                <a:spcPct val="0"/>
              </a:spcBef>
              <a:spcAft>
                <a:spcPct val="0"/>
              </a:spcAft>
            </a:pPr>
            <a:r>
              <a:rPr lang="en-US" sz="31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Souvir"/>
              </a:rPr>
              <a:t>AÂM NHAÏC LÔÙP </a:t>
            </a:r>
            <a:r>
              <a:rPr lang="en-US" sz="3100" b="1" kern="10" dirty="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Souvir"/>
              </a:rPr>
              <a:t>2</a:t>
            </a:r>
            <a:endParaRPr lang="en-US" sz="3100" b="1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NI-Souvir"/>
            </a:endParaRPr>
          </a:p>
        </p:txBody>
      </p:sp>
      <p:pic>
        <p:nvPicPr>
          <p:cNvPr id="15369" name="Picture 17" descr="bar01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6477000"/>
            <a:ext cx="876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0" name="Group 18"/>
          <p:cNvGrpSpPr>
            <a:grpSpLocks/>
          </p:cNvGrpSpPr>
          <p:nvPr/>
        </p:nvGrpSpPr>
        <p:grpSpPr bwMode="auto">
          <a:xfrm>
            <a:off x="-92604" y="52917"/>
            <a:ext cx="12374563" cy="6858000"/>
            <a:chOff x="0" y="0"/>
            <a:chExt cx="9216" cy="5184"/>
          </a:xfrm>
        </p:grpSpPr>
        <p:sp>
          <p:nvSpPr>
            <p:cNvPr id="15374" name="AutoShape 19"/>
            <p:cNvSpPr>
              <a:spLocks noChangeArrowheads="1"/>
            </p:cNvSpPr>
            <p:nvPr/>
          </p:nvSpPr>
          <p:spPr bwMode="auto">
            <a:xfrm>
              <a:off x="128" y="58"/>
              <a:ext cx="8986" cy="5068"/>
            </a:xfrm>
            <a:prstGeom prst="roundRect">
              <a:avLst>
                <a:gd name="adj" fmla="val 6097"/>
              </a:avLst>
            </a:prstGeom>
            <a:noFill/>
            <a:ln w="76200" cmpd="tri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1219110" fontAlgn="base">
                <a:spcBef>
                  <a:spcPct val="0"/>
                </a:spcBef>
                <a:spcAft>
                  <a:spcPct val="0"/>
                </a:spcAft>
              </a:pPr>
              <a:endParaRPr lang="en-US" sz="2100">
                <a:solidFill>
                  <a:srgbClr val="000000"/>
                </a:solidFill>
              </a:endParaRPr>
            </a:p>
          </p:txBody>
        </p:sp>
        <p:pic>
          <p:nvPicPr>
            <p:cNvPr id="15375" name="Picture 4" descr="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6" name="Picture 5" descr="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7" name="Picture 6" descr="J012403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4"/>
              <a:ext cx="1012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8" name="Picture 7" descr="J012403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9" name="Picture 14" descr="EXPLOD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0" name="Picture 15" descr="EXPLOD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71" name="Picture 26" descr="bar01"/>
          <p:cNvPicPr>
            <a:picLocks noChangeAspect="1" noChangeArrowheads="1"/>
          </p:cNvPicPr>
          <p:nvPr/>
        </p:nvPicPr>
        <p:blipFill>
          <a:blip r:embed="rId10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1206500"/>
            <a:ext cx="635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27" descr="bar01"/>
          <p:cNvPicPr>
            <a:picLocks noChangeAspect="1" noChangeArrowheads="1"/>
          </p:cNvPicPr>
          <p:nvPr/>
        </p:nvPicPr>
        <p:blipFill>
          <a:blip r:embed="rId10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0" y="1079500"/>
            <a:ext cx="6350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WordArt 26"/>
          <p:cNvSpPr>
            <a:spLocks noChangeArrowheads="1" noChangeShapeType="1" noTextEdit="1"/>
          </p:cNvSpPr>
          <p:nvPr/>
        </p:nvSpPr>
        <p:spPr bwMode="auto">
          <a:xfrm>
            <a:off x="1144051" y="381000"/>
            <a:ext cx="9930097" cy="508000"/>
          </a:xfrm>
          <a:prstGeom prst="rect">
            <a:avLst/>
          </a:prstGeom>
        </p:spPr>
        <p:txBody>
          <a:bodyPr wrap="none" lIns="76195" tIns="38098" rIns="76195" bIns="38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10" fontAlgn="base">
              <a:spcBef>
                <a:spcPct val="0"/>
              </a:spcBef>
              <a:spcAft>
                <a:spcPct val="0"/>
              </a:spcAft>
            </a:pPr>
            <a:r>
              <a:rPr lang="vi-VN" sz="3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31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1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1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XUÂN </a:t>
            </a:r>
            <a:r>
              <a:rPr lang="vi-VN" sz="3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YÊN</a:t>
            </a:r>
            <a:endParaRPr lang="en-US" sz="31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8575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7" y="-1275645"/>
              <a:ext cx="4266113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6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78F6D35-884F-F9EC-44E1-9B5408176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550476" y="1118029"/>
            <a:ext cx="11212709" cy="4289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8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8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CF9DA9E-6CBD-1F91-C40C-1B1EBC1FD0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2338889" y="3468035"/>
            <a:ext cx="485991" cy="485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3999D2F-7B90-6072-B9E9-626AD45A0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4757445" y="3468035"/>
            <a:ext cx="485991" cy="4859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66E07CC-EE29-35EF-B7B6-3F731FA4BCC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7096947" y="3433390"/>
            <a:ext cx="485991" cy="4859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0847D39-EE6C-8FED-CD3D-BD2A652CC8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9630165" y="3429002"/>
            <a:ext cx="485991" cy="4859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2CB4133-BBF7-D123-1819-CD2AC0F8FFB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1617237" y="5165777"/>
            <a:ext cx="485991" cy="4859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A2C4561-5A86-1B43-4728-034DA303D47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4977785" y="5148574"/>
            <a:ext cx="485991" cy="4859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B318113-4569-261A-5E38-B9AE53CB7C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6384037" y="5148574"/>
            <a:ext cx="485991" cy="4859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F702C69-450D-535F-B116-3DC0BFBAB9D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9746161" y="5194908"/>
            <a:ext cx="485991" cy="4859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88" y="3827009"/>
            <a:ext cx="596833" cy="5630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32AE381-805C-F039-AFA8-893F5A77B2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26" y="3861062"/>
            <a:ext cx="596833" cy="5630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4F1EE0C-48AB-B0F9-70D1-5C3EE0DA96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83" y="3847642"/>
            <a:ext cx="596833" cy="5630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92802C5F-9A78-C8A1-942E-1D60EB6582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664" y="3819324"/>
            <a:ext cx="596833" cy="5630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B44A6C19-2626-DCF9-14B6-661D38F3F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18" y="5602742"/>
            <a:ext cx="596833" cy="5630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EC71AE7-5E1A-4A7E-19BB-25362F9094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66" y="5578231"/>
            <a:ext cx="596833" cy="5630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23E51AD-7092-4D57-088A-E49863410E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01" y="5602742"/>
            <a:ext cx="596833" cy="5630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E704432-F92A-C336-394F-571A98E866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838" y="5578231"/>
            <a:ext cx="596833" cy="56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457" y="-1412360"/>
              <a:ext cx="3972527" cy="168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NHỊP ĐIỆU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78F6D35-884F-F9EC-44E1-9B5408176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550476" y="1118029"/>
            <a:ext cx="11212709" cy="4289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8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8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32AE381-805C-F039-AFA8-893F5A77B2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15" y="3345700"/>
            <a:ext cx="754703" cy="748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92802C5F-9A78-C8A1-942E-1D60EB6582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101" y="3392862"/>
            <a:ext cx="754703" cy="7484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E704432-F92A-C336-394F-571A98E866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646" y="5249772"/>
            <a:ext cx="793399" cy="7484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AF0A6EAC-A7EE-BDE1-D1AB-0423C573EE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157" y="3501008"/>
            <a:ext cx="754703" cy="7038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FC7A2125-FE84-8179-F8B1-A51A30500D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29" y="3478675"/>
            <a:ext cx="754703" cy="7038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03D9246-A8AC-F5BB-4C21-C1A078AA91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203" y="5229200"/>
            <a:ext cx="793399" cy="7038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F9EF7B62-CF4B-AB54-BF9A-89921713B1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42" y="3456343"/>
            <a:ext cx="754703" cy="7038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514E002D-3BB8-E6F1-9133-E894DCB477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697" y="3420173"/>
            <a:ext cx="754703" cy="7484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0943E255-C68E-A6E5-EF23-CD2E68FC0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57" y="5229200"/>
            <a:ext cx="793399" cy="7038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BCD51067-A6DC-24F5-A300-EA7DF6CCB3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87" y="5170820"/>
            <a:ext cx="793399" cy="7038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709F03EC-6301-C9F1-8EBE-1949F2578F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70" y="5170820"/>
            <a:ext cx="793399" cy="7484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69898BB5-08F6-3D7C-D7AD-13E17A82C5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17" y="5210353"/>
            <a:ext cx="793399" cy="7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9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435" y="4422282"/>
            <a:ext cx="8496944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DÀN TRỐNG DÂN TỘC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26606" r="26495" b="49950"/>
          <a:stretch/>
        </p:blipFill>
        <p:spPr bwMode="auto">
          <a:xfrm>
            <a:off x="968834" y="332662"/>
            <a:ext cx="3759017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>
            <a:extLst>
              <a:ext uri="{FF2B5EF4-FFF2-40B4-BE49-F238E27FC236}">
                <a16:creationId xmlns="" xmlns:a16="http://schemas.microsoft.com/office/drawing/2014/main" id="{FD3429E9-C4BF-416E-DE64-37B235F34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017" y="3507286"/>
            <a:ext cx="5119467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Cambria" pitchFamily="18" charset="0"/>
              </a:rPr>
              <a:t>THƯỜNG THỨC ÂM NHẠC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0AE13CE-5F55-4121-3EB9-B81663922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55" y="3109535"/>
            <a:ext cx="852471" cy="9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614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1DEE6D-CE30-5C65-4109-2A1B1838C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13427"/>
            <a:ext cx="873544" cy="986367"/>
          </a:xfrm>
          <a:prstGeom prst="rect">
            <a:avLst/>
          </a:prstGeom>
        </p:spPr>
      </p:pic>
      <p:pic>
        <p:nvPicPr>
          <p:cNvPr id="1025" name="Picture 2">
            <a:extLst>
              <a:ext uri="{FF2B5EF4-FFF2-40B4-BE49-F238E27FC236}">
                <a16:creationId xmlns="" xmlns:a16="http://schemas.microsoft.com/office/drawing/2014/main" id="{B051CEDE-757A-F645-77FA-7AF21BF5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2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46851" r="33633" b="28999"/>
          <a:stretch>
            <a:fillRect/>
          </a:stretch>
        </p:blipFill>
        <p:spPr bwMode="auto">
          <a:xfrm>
            <a:off x="1280915" y="3886665"/>
            <a:ext cx="3745663" cy="229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ED39104-881B-3CD7-6ACF-C1AC65C311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7451" r="29369" b="77772"/>
          <a:stretch/>
        </p:blipFill>
        <p:spPr>
          <a:xfrm>
            <a:off x="2279580" y="229802"/>
            <a:ext cx="7318025" cy="781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54DE3B8-DDD8-E597-6F1C-347018CA9C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39" t="71000" r="29370" b="10100"/>
          <a:stretch/>
        </p:blipFill>
        <p:spPr>
          <a:xfrm>
            <a:off x="5323172" y="3569539"/>
            <a:ext cx="5916615" cy="2642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9191C7A-0F68-01E3-BE46-6D439CD95B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4" t="22586" r="29369" b="58482"/>
          <a:stretch/>
        </p:blipFill>
        <p:spPr>
          <a:xfrm>
            <a:off x="518867" y="1248090"/>
            <a:ext cx="6134431" cy="2504659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CE0F82C7-9F04-4BEE-420A-F427AB27B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8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5BC68D4-44BD-7F01-CA61-CC90E24D4749}"/>
              </a:ext>
            </a:extLst>
          </p:cNvPr>
          <p:cNvSpPr/>
          <p:nvPr/>
        </p:nvSpPr>
        <p:spPr>
          <a:xfrm>
            <a:off x="8760296" y="836718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ĐỌC BÀI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797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1DEE6D-CE30-5C65-4109-2A1B1838C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2" y="265435"/>
            <a:ext cx="989809" cy="986367"/>
          </a:xfrm>
          <a:prstGeom prst="rect">
            <a:avLst/>
          </a:prstGeom>
        </p:spPr>
      </p:pic>
      <p:pic>
        <p:nvPicPr>
          <p:cNvPr id="1025" name="Picture 2">
            <a:extLst>
              <a:ext uri="{FF2B5EF4-FFF2-40B4-BE49-F238E27FC236}">
                <a16:creationId xmlns="" xmlns:a16="http://schemas.microsoft.com/office/drawing/2014/main" id="{B051CEDE-757A-F645-77FA-7AF21BF5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2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46851" r="33633" b="28999"/>
          <a:stretch>
            <a:fillRect/>
          </a:stretch>
        </p:blipFill>
        <p:spPr bwMode="auto">
          <a:xfrm>
            <a:off x="1202063" y="1091923"/>
            <a:ext cx="4464496" cy="273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ED39104-881B-3CD7-6ACF-C1AC65C311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7451" r="29369" b="77772"/>
          <a:stretch/>
        </p:blipFill>
        <p:spPr>
          <a:xfrm>
            <a:off x="2351584" y="258440"/>
            <a:ext cx="7195605" cy="768599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CE0F82C7-9F04-4BEE-420A-F427AB27B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8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5BC68D4-44BD-7F01-CA61-CC90E24D4749}"/>
              </a:ext>
            </a:extLst>
          </p:cNvPr>
          <p:cNvSpPr/>
          <p:nvPr/>
        </p:nvSpPr>
        <p:spPr>
          <a:xfrm>
            <a:off x="8760296" y="836718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HỎI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A196F61-9787-BA50-228E-B7FFF38F7636}"/>
              </a:ext>
            </a:extLst>
          </p:cNvPr>
          <p:cNvSpPr txBox="1"/>
          <p:nvPr/>
        </p:nvSpPr>
        <p:spPr>
          <a:xfrm>
            <a:off x="887332" y="3778048"/>
            <a:ext cx="10945216" cy="2382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tấu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959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1DEE6D-CE30-5C65-4109-2A1B1838C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13427"/>
            <a:ext cx="936104" cy="986367"/>
          </a:xfrm>
          <a:prstGeom prst="rect">
            <a:avLst/>
          </a:prstGeom>
        </p:spPr>
      </p:pic>
      <p:pic>
        <p:nvPicPr>
          <p:cNvPr id="1025" name="Picture 2">
            <a:extLst>
              <a:ext uri="{FF2B5EF4-FFF2-40B4-BE49-F238E27FC236}">
                <a16:creationId xmlns="" xmlns:a16="http://schemas.microsoft.com/office/drawing/2014/main" id="{B051CEDE-757A-F645-77FA-7AF21BF5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2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46851" r="33633" b="28999"/>
          <a:stretch>
            <a:fillRect/>
          </a:stretch>
        </p:blipFill>
        <p:spPr bwMode="auto">
          <a:xfrm>
            <a:off x="6675073" y="2984559"/>
            <a:ext cx="4955215" cy="30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ED39104-881B-3CD7-6ACF-C1AC65C311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7451" r="29369" b="77772"/>
          <a:stretch/>
        </p:blipFill>
        <p:spPr>
          <a:xfrm>
            <a:off x="1991544" y="252844"/>
            <a:ext cx="7417093" cy="792257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CE0F82C7-9F04-4BEE-420A-F427AB27B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8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5BC68D4-44BD-7F01-CA61-CC90E24D4749}"/>
              </a:ext>
            </a:extLst>
          </p:cNvPr>
          <p:cNvSpPr/>
          <p:nvPr/>
        </p:nvSpPr>
        <p:spPr>
          <a:xfrm>
            <a:off x="8760296" y="836718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BÀI HỌC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048F0AC-5430-0FC5-3FA5-E069CDFB7C4F}"/>
              </a:ext>
            </a:extLst>
          </p:cNvPr>
          <p:cNvSpPr txBox="1"/>
          <p:nvPr/>
        </p:nvSpPr>
        <p:spPr>
          <a:xfrm>
            <a:off x="581585" y="1707177"/>
            <a:ext cx="600793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bởi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lôi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1580985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9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t="76080" r="27805" b="476"/>
          <a:stretch/>
        </p:blipFill>
        <p:spPr bwMode="auto">
          <a:xfrm>
            <a:off x="968834" y="332662"/>
            <a:ext cx="3759017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18EE04-662A-9C7F-3FB8-C9C8F35F32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1" t="8856" r="27900" b="84650"/>
          <a:stretch/>
        </p:blipFill>
        <p:spPr>
          <a:xfrm>
            <a:off x="1343472" y="3948717"/>
            <a:ext cx="9730837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43890"/>
      </p:ext>
    </p:extLst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382962-8F2F-3CDC-1897-9B752179A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3"/>
          <a:stretch/>
        </p:blipFill>
        <p:spPr>
          <a:xfrm>
            <a:off x="1250328" y="1783034"/>
            <a:ext cx="9691353" cy="4584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8BD2C5A-B318-AE43-E35D-206FB7F36D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1" t="8856" r="22001" b="85709"/>
          <a:stretch/>
        </p:blipFill>
        <p:spPr>
          <a:xfrm>
            <a:off x="3040156" y="501649"/>
            <a:ext cx="8721861" cy="1415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1DEE6D-CE30-5C65-4109-2A1B1838C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3" y="229800"/>
            <a:ext cx="1224136" cy="1289865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CE0F82C7-9F04-4BEE-420A-F427AB27B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802"/>
            <a:ext cx="2813560" cy="111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5BC68D4-44BD-7F01-CA61-CC90E24D4749}"/>
              </a:ext>
            </a:extLst>
          </p:cNvPr>
          <p:cNvSpPr/>
          <p:nvPr/>
        </p:nvSpPr>
        <p:spPr>
          <a:xfrm>
            <a:off x="8745784" y="632337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68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ỔI TRỐNG LÊN CÁC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7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GV: Trần Thị Loan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4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DE48890-797D-4711-80C5-28E430CC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"/>
            <a:ext cx="7176120" cy="2055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3" y="2806877"/>
            <a:ext cx="3263492" cy="326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1037" y="-1235626"/>
              <a:ext cx="3891366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NGHE NHẠC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4206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8BD2C5A-B318-AE43-E35D-206FB7F36D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1" t="8856" r="22001" b="84650"/>
          <a:stretch/>
        </p:blipFill>
        <p:spPr>
          <a:xfrm>
            <a:off x="3062772" y="806610"/>
            <a:ext cx="8721861" cy="16909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1DEE6D-CE30-5C65-4109-2A1B1838C4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3" y="229800"/>
            <a:ext cx="1224136" cy="1289865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CE0F82C7-9F04-4BEE-420A-F427AB27B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800"/>
            <a:ext cx="2813560" cy="128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5BC68D4-44BD-7F01-CA61-CC90E24D4749}"/>
              </a:ext>
            </a:extLst>
          </p:cNvPr>
          <p:cNvSpPr/>
          <p:nvPr/>
        </p:nvSpPr>
        <p:spPr>
          <a:xfrm>
            <a:off x="8796300" y="778819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122" name="Picture 19">
            <a:extLst>
              <a:ext uri="{FF2B5EF4-FFF2-40B4-BE49-F238E27FC236}">
                <a16:creationId xmlns="" xmlns:a16="http://schemas.microsoft.com/office/drawing/2014/main" id="{BF54BEFB-3FB0-7102-D3A7-D7991F2B7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21" y="3747337"/>
            <a:ext cx="10531415" cy="247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6D5A527F-F6A4-BCAB-6AAC-26AA131B7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-2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46851" r="33633" b="28999"/>
          <a:stretch>
            <a:fillRect/>
          </a:stretch>
        </p:blipFill>
        <p:spPr bwMode="auto">
          <a:xfrm>
            <a:off x="1200131" y="1572406"/>
            <a:ext cx="3725287" cy="228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05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ỔI TRỐNG LÊN CÁC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F8C22FA-87E8-72BA-4CFF-8F835E9DF0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0"/>
          <a:stretch/>
        </p:blipFill>
        <p:spPr>
          <a:xfrm>
            <a:off x="402533" y="227210"/>
            <a:ext cx="11310095" cy="2769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ED2D85F-651A-5389-89CD-AEA6BCF8E084}"/>
              </a:ext>
            </a:extLst>
          </p:cNvPr>
          <p:cNvGrpSpPr/>
          <p:nvPr/>
        </p:nvGrpSpPr>
        <p:grpSpPr>
          <a:xfrm>
            <a:off x="766624" y="2295954"/>
            <a:ext cx="10077693" cy="2402157"/>
            <a:chOff x="766622" y="2295948"/>
            <a:chExt cx="10077693" cy="2402157"/>
          </a:xfrm>
        </p:grpSpPr>
        <p:sp>
          <p:nvSpPr>
            <p:cNvPr id="10" name="Rectangle 5">
              <a:extLst>
                <a:ext uri="{FF2B5EF4-FFF2-40B4-BE49-F238E27FC236}">
                  <a16:creationId xmlns="" xmlns:a16="http://schemas.microsoft.com/office/drawing/2014/main" id="{35A65749-76E2-E0C5-A57E-F634FBD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4838" y="2295948"/>
              <a:ext cx="4279477" cy="52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rgbClr val="1713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3 – CHỦ ĐỀ 1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="" xmlns:a16="http://schemas.microsoft.com/office/drawing/2014/main" id="{F1343BC9-884D-622B-4184-4B0D3259F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622" y="3435387"/>
              <a:ext cx="4178036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Cambria" pitchFamily="18" charset="0"/>
                </a:rPr>
                <a:t>ÔN TẬP ĐỌC NHẠC: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="" xmlns:a16="http://schemas.microsoft.com/office/drawing/2014/main" id="{B811FC7C-C132-1475-2D46-411927DFC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5640" y="3863269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  <a:latin typeface="Cambria" pitchFamily="18" charset="0"/>
                </a:rPr>
                <a:t>BÀI SỐ 1</a:t>
              </a:r>
            </a:p>
          </p:txBody>
        </p:sp>
      </p:grpSp>
      <p:sp>
        <p:nvSpPr>
          <p:cNvPr id="14" name="Text Box 10">
            <a:extLst>
              <a:ext uri="{FF2B5EF4-FFF2-40B4-BE49-F238E27FC236}">
                <a16:creationId xmlns="" xmlns:a16="http://schemas.microsoft.com/office/drawing/2014/main" id="{10939891-D18A-A30D-478F-C9CCDD1B4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739" y="4658361"/>
            <a:ext cx="5103464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Cambria" pitchFamily="18" charset="0"/>
              </a:rPr>
              <a:t>THƯỜNG THỨC ÂM NHẠC: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=""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415" y="5209268"/>
            <a:ext cx="6842332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DÀN TRỐNG DÂN TỘC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AutoShape 2"/>
          <p:cNvSpPr>
            <a:spLocks noChangeArrowheads="1"/>
          </p:cNvSpPr>
          <p:nvPr/>
        </p:nvSpPr>
        <p:spPr bwMode="auto">
          <a:xfrm>
            <a:off x="3960812" y="4"/>
            <a:ext cx="2540000" cy="1894417"/>
          </a:xfrm>
          <a:prstGeom prst="star16">
            <a:avLst>
              <a:gd name="adj" fmla="val 10917"/>
            </a:avLst>
          </a:prstGeom>
          <a:solidFill>
            <a:srgbClr val="FF6600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108843" tIns="54421" rIns="108843" bIns="54421" anchor="ctr"/>
          <a:lstStyle/>
          <a:p>
            <a:pPr defTabSz="10873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1859" name="AutoShape 3"/>
          <p:cNvSpPr>
            <a:spLocks noChangeArrowheads="1"/>
          </p:cNvSpPr>
          <p:nvPr/>
        </p:nvSpPr>
        <p:spPr bwMode="auto">
          <a:xfrm>
            <a:off x="609873" y="554303"/>
            <a:ext cx="3352271" cy="1905000"/>
          </a:xfrm>
          <a:prstGeom prst="star24">
            <a:avLst>
              <a:gd name="adj" fmla="val 6477"/>
            </a:avLst>
          </a:prstGeom>
          <a:solidFill>
            <a:srgbClr val="FF0000"/>
          </a:solidFill>
          <a:ln w="2857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lIns="108843" tIns="54421" rIns="108843" bIns="54421" anchor="ctr"/>
          <a:lstStyle/>
          <a:p>
            <a:pPr defTabSz="10873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21860" name="09 - vox Paradis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729" y="-3047997"/>
            <a:ext cx="406136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1348717" y="68169"/>
            <a:ext cx="9558073" cy="972273"/>
          </a:xfrm>
          <a:prstGeom prst="rect">
            <a:avLst/>
          </a:prstGeom>
        </p:spPr>
        <p:txBody>
          <a:bodyPr wrap="none" lIns="76197" tIns="38098" rIns="76197" bIns="3809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</a:pPr>
            <a:r>
              <a:rPr lang="en-US" sz="3100" b="1" kern="1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HỌC KẾT THÚC</a:t>
            </a:r>
          </a:p>
        </p:txBody>
      </p:sp>
      <p:sp>
        <p:nvSpPr>
          <p:cNvPr id="121863" name="AutoShape 7"/>
          <p:cNvSpPr>
            <a:spLocks noChangeArrowheads="1"/>
          </p:cNvSpPr>
          <p:nvPr/>
        </p:nvSpPr>
        <p:spPr bwMode="auto">
          <a:xfrm>
            <a:off x="5972977" y="1133740"/>
            <a:ext cx="3353593" cy="1905000"/>
          </a:xfrm>
          <a:prstGeom prst="star24">
            <a:avLst>
              <a:gd name="adj" fmla="val 6477"/>
            </a:avLst>
          </a:prstGeom>
          <a:solidFill>
            <a:srgbClr val="FF0000"/>
          </a:solidFill>
          <a:ln w="2857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lIns="108843" tIns="54421" rIns="108843" bIns="54421" anchor="ctr"/>
          <a:lstStyle/>
          <a:p>
            <a:pPr defTabSz="10873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1866" name="AutoShape 10"/>
          <p:cNvSpPr>
            <a:spLocks noChangeArrowheads="1"/>
          </p:cNvSpPr>
          <p:nvPr/>
        </p:nvSpPr>
        <p:spPr bwMode="auto">
          <a:xfrm>
            <a:off x="9842503" y="2286003"/>
            <a:ext cx="2022740" cy="1841500"/>
          </a:xfrm>
          <a:prstGeom prst="star32">
            <a:avLst>
              <a:gd name="adj" fmla="val 6361"/>
            </a:avLst>
          </a:prstGeom>
          <a:solidFill>
            <a:srgbClr val="33CC33"/>
          </a:solidFill>
          <a:ln w="2857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lIns="108843" tIns="54421" rIns="108843" bIns="54421" anchor="ctr"/>
          <a:lstStyle/>
          <a:p>
            <a:pPr defTabSz="10873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1867" name="AutoShape 11"/>
          <p:cNvSpPr>
            <a:spLocks noChangeArrowheads="1"/>
          </p:cNvSpPr>
          <p:nvPr/>
        </p:nvSpPr>
        <p:spPr bwMode="auto">
          <a:xfrm>
            <a:off x="635000" y="2730503"/>
            <a:ext cx="2540000" cy="1587500"/>
          </a:xfrm>
          <a:prstGeom prst="star16">
            <a:avLst>
              <a:gd name="adj" fmla="val 10917"/>
            </a:avLst>
          </a:prstGeom>
          <a:solidFill>
            <a:srgbClr val="FF6600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108843" tIns="54421" rIns="108843" bIns="54421" anchor="ctr"/>
          <a:lstStyle/>
          <a:p>
            <a:pPr defTabSz="10873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5609" name="Picture 1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7" y="1905004"/>
            <a:ext cx="5394855" cy="411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3" descr="firew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32" y="1042463"/>
            <a:ext cx="2779448" cy="499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4" descr="!dk8_1l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711" y="5588000"/>
            <a:ext cx="1529292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71" name="Text Box 15"/>
          <p:cNvSpPr txBox="1">
            <a:spLocks noChangeArrowheads="1"/>
          </p:cNvSpPr>
          <p:nvPr/>
        </p:nvSpPr>
        <p:spPr bwMode="auto">
          <a:xfrm>
            <a:off x="0" y="5143507"/>
            <a:ext cx="12192000" cy="80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08843" tIns="54421" rIns="108843" bIns="54421">
            <a:spAutoFit/>
          </a:bodyPr>
          <a:lstStyle>
            <a:lvl1pPr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500" b="1">
                <a:solidFill>
                  <a:srgbClr val="009999"/>
                </a:solidFill>
                <a:latin typeface="Times New Roman" pitchFamily="18" charset="0"/>
              </a:rPr>
              <a:t>Chúc các thầy cô vui khỏe!</a:t>
            </a:r>
          </a:p>
        </p:txBody>
      </p:sp>
      <p:pic>
        <p:nvPicPr>
          <p:cNvPr id="25613" name="Picture 2" descr="SJ1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2503"/>
            <a:ext cx="1524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2" descr="SJ1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6032503"/>
            <a:ext cx="1524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3" descr="gh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7" y="6400280"/>
            <a:ext cx="9194271" cy="45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0" name="Hat Gao Lang Ta - Various Artists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21" y="3325823"/>
            <a:ext cx="203729" cy="20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1" name="Picture 8" descr="bfd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3" y="4064011"/>
            <a:ext cx="11239500" cy="120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5" name="AutoShape 9"/>
          <p:cNvSpPr>
            <a:spLocks noChangeArrowheads="1"/>
          </p:cNvSpPr>
          <p:nvPr/>
        </p:nvSpPr>
        <p:spPr bwMode="auto">
          <a:xfrm>
            <a:off x="5270500" y="2921009"/>
            <a:ext cx="1225021" cy="1008063"/>
          </a:xfrm>
          <a:prstGeom prst="star16">
            <a:avLst>
              <a:gd name="adj" fmla="val 10917"/>
            </a:avLst>
          </a:prstGeom>
          <a:solidFill>
            <a:schemeClr val="accent1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108843" tIns="54421" rIns="108843" bIns="54421" anchor="ctr"/>
          <a:lstStyle/>
          <a:p>
            <a:pPr defTabSz="10873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5619" name="Picture 19" descr="bar01"/>
          <p:cNvPicPr>
            <a:picLocks noChangeAspect="1" noChangeArrowheads="1"/>
          </p:cNvPicPr>
          <p:nvPr/>
        </p:nvPicPr>
        <p:blipFill>
          <a:blip r:embed="rId1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59" y="3"/>
            <a:ext cx="6350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Picture 20" descr="bar01"/>
          <p:cNvPicPr>
            <a:picLocks noChangeAspect="1" noChangeArrowheads="1"/>
          </p:cNvPicPr>
          <p:nvPr/>
        </p:nvPicPr>
        <p:blipFill>
          <a:blip r:embed="rId1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0" y="3"/>
            <a:ext cx="6350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195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90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20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1218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5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12185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2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2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2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70" decel="1000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70" decel="100000"/>
                                        <p:tgtEl>
                                          <p:spTgt spid="1218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1218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70" decel="1000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decel="100000"/>
                                        <p:tgtEl>
                                          <p:spTgt spid="1218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70" decel="100000"/>
                                        <p:tgtEl>
                                          <p:spTgt spid="1218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770" decel="100000"/>
                                        <p:tgtEl>
                                          <p:spTgt spid="1218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2" dur="77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77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70" decel="1000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770" decel="100000"/>
                                        <p:tgtEl>
                                          <p:spTgt spid="1218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5" dur="77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7" dur="77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9" presetID="19" presetClass="entr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3000"/>
                                        <p:tgtEl>
                                          <p:spTgt spid="121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5000" fill="hold"/>
                                        <p:tgtEl>
                                          <p:spTgt spid="1290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1860"/>
                </p:tgtEl>
              </p:cMediaNode>
            </p:audio>
            <p:audio>
              <p:cMediaNode>
                <p:cTn id="1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040"/>
                </p:tgtEl>
              </p:cMediaNode>
            </p:audio>
          </p:childTnLst>
        </p:cTn>
      </p:par>
    </p:tnLst>
    <p:bldLst>
      <p:bldP spid="121858" grpId="0" animBg="1"/>
      <p:bldP spid="121858" grpId="1" animBg="1"/>
      <p:bldP spid="121858" grpId="2" animBg="1"/>
      <p:bldP spid="121859" grpId="0" animBg="1"/>
      <p:bldP spid="121859" grpId="1" animBg="1"/>
      <p:bldP spid="121859" grpId="2" animBg="1"/>
      <p:bldP spid="121863" grpId="0" animBg="1"/>
      <p:bldP spid="121863" grpId="1" animBg="1"/>
      <p:bldP spid="121863" grpId="2" animBg="1"/>
      <p:bldP spid="121866" grpId="0" animBg="1"/>
      <p:bldP spid="121866" grpId="1" animBg="1"/>
      <p:bldP spid="121866" grpId="2" animBg="1"/>
      <p:bldP spid="121867" grpId="0" animBg="1"/>
      <p:bldP spid="121867" grpId="1" animBg="1"/>
      <p:bldP spid="121867" grpId="2" animBg="1"/>
      <p:bldP spid="121871" grpId="0" build="allAtOnce"/>
      <p:bldP spid="121865" grpId="0" animBg="1"/>
      <p:bldP spid="121865" grpId="1" animBg="1"/>
      <p:bldP spid="121865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140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1" y="1052736"/>
            <a:ext cx="10801200" cy="5275438"/>
          </a:xfrm>
          <a:prstGeom prst="rect">
            <a:avLst/>
          </a:prstGeom>
        </p:spPr>
      </p:pic>
      <p:pic>
        <p:nvPicPr>
          <p:cNvPr id="1026" name="Picture 11">
            <a:extLst>
              <a:ext uri="{FF2B5EF4-FFF2-40B4-BE49-F238E27FC236}">
                <a16:creationId xmlns="" xmlns:a16="http://schemas.microsoft.com/office/drawing/2014/main" id="{23E92E24-69FA-1565-8C14-BCA8BEE84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3" t="68791" r="8516" b="-3121"/>
          <a:stretch/>
        </p:blipFill>
        <p:spPr bwMode="auto">
          <a:xfrm>
            <a:off x="1469463" y="4509120"/>
            <a:ext cx="927594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2552FD3-745D-518E-5F95-6F147205EDA5}"/>
              </a:ext>
            </a:extLst>
          </p:cNvPr>
          <p:cNvSpPr txBox="1"/>
          <p:nvPr/>
        </p:nvSpPr>
        <p:spPr>
          <a:xfrm>
            <a:off x="1271464" y="3143415"/>
            <a:ext cx="6097904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“Ai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448ECD23-3B5B-644B-02D2-E1CD7ADF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1055443" y="363637"/>
            <a:ext cx="2592287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04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9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689" y="4437112"/>
            <a:ext cx="5119467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6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>
            <a:extLst>
              <a:ext uri="{FF2B5EF4-FFF2-40B4-BE49-F238E27FC236}">
                <a16:creationId xmlns="" xmlns:a16="http://schemas.microsoft.com/office/drawing/2014/main" id="{FD3429E9-C4BF-416E-DE64-37B235F34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1" y="3656420"/>
            <a:ext cx="5119467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Cambria" pitchFamily="18" charset="0"/>
              </a:rPr>
              <a:t>ÔN TẬP ĐỌC NHẠC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F790903-B534-55D8-85FF-CC1D342602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684928" y="1335053"/>
            <a:ext cx="10883680" cy="4187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49842"/>
          <a:stretch/>
        </p:blipFill>
        <p:spPr>
          <a:xfrm>
            <a:off x="8688288" y="200070"/>
            <a:ext cx="2880320" cy="150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098577" y="806605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24C586-D089-7D92-7946-2D486681EB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2880320" cy="11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78F6D35-884F-F9EC-44E1-9B5408176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612920" y="1492867"/>
            <a:ext cx="10883680" cy="4187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8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8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0589" y="-1275645"/>
              <a:ext cx="4032259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 THEO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KÍ HIỆU BÀN TAY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6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48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78F6D35-884F-F9EC-44E1-9B5408176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612920" y="1268760"/>
            <a:ext cx="10883680" cy="4187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8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8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A8FF2DEA-C276-9CD1-6625-DF729DE47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/>
        </p:blipFill>
        <p:spPr bwMode="auto">
          <a:xfrm>
            <a:off x="2304657" y="5340222"/>
            <a:ext cx="593531" cy="35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="" xmlns:a16="http://schemas.microsoft.com/office/drawing/2014/main" id="{7ADA03D3-D266-7D68-64DB-C65BA962A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3" r="86551" b="29736"/>
          <a:stretch/>
        </p:blipFill>
        <p:spPr bwMode="auto">
          <a:xfrm>
            <a:off x="2231979" y="3694435"/>
            <a:ext cx="666208" cy="33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="" xmlns:a16="http://schemas.microsoft.com/office/drawing/2014/main" id="{FE0D799A-4455-356D-B4DF-FE9F38636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/>
        </p:blipFill>
        <p:spPr bwMode="auto">
          <a:xfrm>
            <a:off x="3359699" y="3626308"/>
            <a:ext cx="629535" cy="37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="" xmlns:a16="http://schemas.microsoft.com/office/drawing/2014/main" id="{B6F0B09E-39A9-5100-16E2-69D314420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3" t="18383" r="52496" b="33823"/>
          <a:stretch/>
        </p:blipFill>
        <p:spPr bwMode="auto">
          <a:xfrm>
            <a:off x="4571455" y="3706847"/>
            <a:ext cx="641983" cy="27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="" xmlns:a16="http://schemas.microsoft.com/office/drawing/2014/main" id="{190BC995-1686-08ED-3F7C-91DEE9526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3" t="7794" r="36358" b="22059"/>
          <a:stretch/>
        </p:blipFill>
        <p:spPr bwMode="auto">
          <a:xfrm>
            <a:off x="8046140" y="3635498"/>
            <a:ext cx="617757" cy="40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="" xmlns:a16="http://schemas.microsoft.com/office/drawing/2014/main" id="{03D5FF6A-E103-084A-FBFC-FAC89158C2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/>
        </p:blipFill>
        <p:spPr bwMode="auto">
          <a:xfrm>
            <a:off x="9293816" y="3626312"/>
            <a:ext cx="666209" cy="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="" xmlns:a16="http://schemas.microsoft.com/office/drawing/2014/main" id="{2128D2DB-1DD4-9C4C-2826-7D3F7365B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3" t="18383" r="52496" b="33823"/>
          <a:stretch/>
        </p:blipFill>
        <p:spPr bwMode="auto">
          <a:xfrm>
            <a:off x="6876405" y="3687975"/>
            <a:ext cx="641983" cy="27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="" xmlns:a16="http://schemas.microsoft.com/office/drawing/2014/main" id="{8DE464AC-7CDF-7151-83A0-F76A44BFB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/>
        </p:blipFill>
        <p:spPr bwMode="auto">
          <a:xfrm>
            <a:off x="1514428" y="5279474"/>
            <a:ext cx="666209" cy="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="" xmlns:a16="http://schemas.microsoft.com/office/drawing/2014/main" id="{B901EB37-14D9-4F5E-5A83-44C845648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/>
        </p:blipFill>
        <p:spPr bwMode="auto">
          <a:xfrm>
            <a:off x="2983782" y="5324760"/>
            <a:ext cx="666209" cy="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="" xmlns:a16="http://schemas.microsoft.com/office/drawing/2014/main" id="{2AF8D912-4C49-D2B1-DAA7-9B996FF6F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/>
        </p:blipFill>
        <p:spPr bwMode="auto">
          <a:xfrm>
            <a:off x="4831309" y="5324760"/>
            <a:ext cx="666209" cy="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="" xmlns:a16="http://schemas.microsoft.com/office/drawing/2014/main" id="{BE506321-640D-4241-A407-B3FCEB168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/>
        </p:blipFill>
        <p:spPr bwMode="auto">
          <a:xfrm>
            <a:off x="6054764" y="5282893"/>
            <a:ext cx="666209" cy="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="" xmlns:a16="http://schemas.microsoft.com/office/drawing/2014/main" id="{9FC13C0F-FA62-8C91-E1C8-FAB2DE7AB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/>
        </p:blipFill>
        <p:spPr bwMode="auto">
          <a:xfrm>
            <a:off x="3721633" y="5333009"/>
            <a:ext cx="593531" cy="35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="" xmlns:a16="http://schemas.microsoft.com/office/drawing/2014/main" id="{FB9E703A-0C34-8B3F-8453-940A06DB8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3" t="7794" r="36358" b="22059"/>
          <a:stretch/>
        </p:blipFill>
        <p:spPr bwMode="auto">
          <a:xfrm>
            <a:off x="6876404" y="5296316"/>
            <a:ext cx="617757" cy="40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="" xmlns:a16="http://schemas.microsoft.com/office/drawing/2014/main" id="{1ACFB8BD-B89F-B139-108E-3FDCD127B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3" t="18383" r="52496" b="33823"/>
          <a:stretch/>
        </p:blipFill>
        <p:spPr bwMode="auto">
          <a:xfrm>
            <a:off x="7540319" y="5363098"/>
            <a:ext cx="641983" cy="27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="" xmlns:a16="http://schemas.microsoft.com/office/drawing/2014/main" id="{A9CA264D-C127-CAD8-B3E2-D51055AC3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/>
        </p:blipFill>
        <p:spPr bwMode="auto">
          <a:xfrm>
            <a:off x="8243517" y="5257945"/>
            <a:ext cx="629535" cy="37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="" xmlns:a16="http://schemas.microsoft.com/office/drawing/2014/main" id="{2455B1CD-28A9-DAAE-6381-3FA989C97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3" r="86551" b="29736"/>
          <a:stretch/>
        </p:blipFill>
        <p:spPr bwMode="auto">
          <a:xfrm>
            <a:off x="9471253" y="5348971"/>
            <a:ext cx="666208" cy="33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61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7931</TotalTime>
  <Words>289</Words>
  <Application>Microsoft Office PowerPoint</Application>
  <PresentationFormat>Custom</PresentationFormat>
  <Paragraphs>43</Paragraphs>
  <Slides>23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636</cp:revision>
  <dcterms:created xsi:type="dcterms:W3CDTF">2010-04-30T18:19:48Z</dcterms:created>
  <dcterms:modified xsi:type="dcterms:W3CDTF">2023-10-01T22:37:04Z</dcterms:modified>
</cp:coreProperties>
</file>