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482" r:id="rId2"/>
    <p:sldId id="543" r:id="rId3"/>
    <p:sldId id="563" r:id="rId4"/>
    <p:sldId id="542" r:id="rId5"/>
    <p:sldId id="496" r:id="rId6"/>
    <p:sldId id="546" r:id="rId7"/>
    <p:sldId id="545" r:id="rId8"/>
    <p:sldId id="547" r:id="rId9"/>
    <p:sldId id="548" r:id="rId10"/>
    <p:sldId id="549" r:id="rId11"/>
    <p:sldId id="551" r:id="rId12"/>
    <p:sldId id="564" r:id="rId13"/>
    <p:sldId id="552" r:id="rId14"/>
    <p:sldId id="553" r:id="rId15"/>
    <p:sldId id="554" r:id="rId16"/>
    <p:sldId id="544" r:id="rId17"/>
    <p:sldId id="555" r:id="rId18"/>
    <p:sldId id="556" r:id="rId19"/>
    <p:sldId id="557" r:id="rId20"/>
    <p:sldId id="558" r:id="rId21"/>
    <p:sldId id="560" r:id="rId22"/>
    <p:sldId id="561" r:id="rId23"/>
    <p:sldId id="562" r:id="rId24"/>
    <p:sldId id="574" r:id="rId25"/>
    <p:sldId id="559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microsoft.com/office/2007/relationships/hdphoto" Target="../media/hdphoto12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microsoft.com/office/2007/relationships/hdphoto" Target="../media/hdphoto13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microsoft.com/office/2007/relationships/hdphoto" Target="../media/hdphoto14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microsoft.com/office/2007/relationships/hdphoto" Target="../media/hdphoto5.wdp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microsoft.com/office/2007/relationships/hdphoto" Target="../media/hdphoto5.wdp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34.png"/><Relationship Id="rId4" Type="http://schemas.microsoft.com/office/2007/relationships/hdphoto" Target="../media/hdphoto5.wdp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5.wdp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E48890-797D-4711-80C5-28E430CC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55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B6D24-2538-4764-8FF6-0AC5E4E5C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8609" y="1598346"/>
            <a:ext cx="9793088" cy="270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19DA86-7668-4174-B14A-92D9004DE5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7504"/>
          <a:stretch/>
        </p:blipFill>
        <p:spPr>
          <a:xfrm>
            <a:off x="405675" y="4358248"/>
            <a:ext cx="1137895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E73D3-0079-4FF9-9CFF-C18C386FF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432" y="2047372"/>
            <a:ext cx="10225136" cy="3672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51237E-0E3A-4C5B-9465-D08CD7CADA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145" y="218386"/>
            <a:ext cx="3087730" cy="18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3E4A36-F2BC-A5B6-BFB1-6989E3532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564" y="1633826"/>
            <a:ext cx="9212940" cy="4468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51237E-0E3A-4C5B-9465-D08CD7CADA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64" y="211500"/>
            <a:ext cx="2664296" cy="16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9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74EDC-CE01-4174-B96B-DDDEC9CC0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0223" y="1846356"/>
            <a:ext cx="9689860" cy="2537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89C584-4D4D-479A-A619-F0CEBD41E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7504"/>
          <a:stretch/>
        </p:blipFill>
        <p:spPr>
          <a:xfrm>
            <a:off x="405675" y="4358248"/>
            <a:ext cx="11378957" cy="1872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7FA87D-2068-07A8-72E1-4810F17790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2157" y="4019536"/>
            <a:ext cx="2160240" cy="40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3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8412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435648" y="504055"/>
            <a:ext cx="270577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1+2+3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DCBD9-28DB-E3D3-7B2F-DA95C29C9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9496" y="1124744"/>
            <a:ext cx="907300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2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,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620657" y="223004"/>
            <a:ext cx="4475926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202436" y="809039"/>
            <a:ext cx="331236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KẾT BỔ SUNG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78F5C-70F2-438E-B077-C96113734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472" y="1700808"/>
            <a:ext cx="9753329" cy="2736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38A88D-F17A-441E-8DC9-FD9C98D526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7504"/>
          <a:stretch/>
        </p:blipFill>
        <p:spPr>
          <a:xfrm>
            <a:off x="405675" y="4358248"/>
            <a:ext cx="1137895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1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BỔ S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F28D3B-C8E2-4B1C-B5FE-E191D6425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7" y="2708920"/>
            <a:ext cx="5539886" cy="3642665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2665BD-F009-4369-9036-96A7CEF6E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F28D3B-C8E2-4B1C-B5FE-E191D6425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078" y="3645024"/>
            <a:ext cx="4680520" cy="2698821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4AF0B-B9FC-49AD-B946-2D8E5293FA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538" y="1994554"/>
            <a:ext cx="5058544" cy="1706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47F6AD-5895-4940-98A9-56DE6DEB64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F28D3B-C8E2-4B1C-B5FE-E191D6425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851" y="4278238"/>
            <a:ext cx="3744416" cy="2037291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159E85-1DBC-43C5-888C-7F2AAE6FF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832" y="1751748"/>
            <a:ext cx="5210175" cy="20372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3807D9-D73D-4F56-B440-C5C5138C2E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337" y="2548471"/>
            <a:ext cx="470474" cy="443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49BDA6-DC5F-408D-80AA-BF1D201056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572906"/>
            <a:ext cx="500331" cy="4438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0921C7-557E-47BE-BC3A-738A6F76FE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01" y="2577239"/>
            <a:ext cx="500331" cy="4438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1CD582-7542-4529-96AE-519146D8B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01" y="2572906"/>
            <a:ext cx="500331" cy="4438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002ED3-7D0B-4E9E-8921-622CC78367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3" y="3673002"/>
            <a:ext cx="500331" cy="4438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55A770-5FD7-4341-A9AC-6A62A90C34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539" y="3673002"/>
            <a:ext cx="500331" cy="4438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73A31C-1F5C-4A2F-AC0F-2E9BD6E986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01" y="3658865"/>
            <a:ext cx="500331" cy="4438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2A60E3-713A-438E-ADC2-BFD8362D66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116" y="2548470"/>
            <a:ext cx="470474" cy="4438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4F7863-C567-4B77-B209-3835B0AA73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30" y="2548470"/>
            <a:ext cx="470474" cy="4438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AEFD6F-F731-4B1F-B584-3416CCC2DD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94" y="3644728"/>
            <a:ext cx="470474" cy="4438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9E060F-28BA-4C0F-99ED-AB848BC1C3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66" y="3643765"/>
            <a:ext cx="470474" cy="4438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E072A2-AE9B-470E-A87B-1374355742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90" y="3643765"/>
            <a:ext cx="470474" cy="4438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450425-0529-46FF-A184-62E22CCA19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773499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Múa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lân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thường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được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biểu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diễn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dịp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năm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726767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Hãy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tìm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câu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giai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giống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nhau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8885" y="-993471"/>
              <a:ext cx="3995668" cy="1413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VÀ VẬN ĐỘNG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 MÚA LÂN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F28D3B-C8E2-4B1C-B5FE-E191D6425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474" y="2618616"/>
            <a:ext cx="5690891" cy="360040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6CA06B-045D-4521-A716-B6EB86A13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2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8C22FA-87E8-72BA-4CFF-8F835E9DF0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0"/>
          <a:stretch/>
        </p:blipFill>
        <p:spPr>
          <a:xfrm>
            <a:off x="402528" y="227210"/>
            <a:ext cx="11310095" cy="2769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D2D85F-651A-5389-89CD-AEA6BCF8E084}"/>
              </a:ext>
            </a:extLst>
          </p:cNvPr>
          <p:cNvGrpSpPr/>
          <p:nvPr/>
        </p:nvGrpSpPr>
        <p:grpSpPr>
          <a:xfrm>
            <a:off x="1341900" y="2295948"/>
            <a:ext cx="9502415" cy="2841947"/>
            <a:chOff x="1341900" y="2295948"/>
            <a:chExt cx="9502415" cy="2841947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4838" y="2295948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 – CHỦ ĐỀ 1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1900" y="3503967"/>
              <a:ext cx="2808312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itchFamily="18" charset="0"/>
                </a:rPr>
                <a:t>HÁT: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648" y="4303059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itchFamily="18" charset="0"/>
                </a:rPr>
                <a:t>MÚA LÂN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5DD9619-993A-3B92-3885-37F6696200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3512" y="3924925"/>
            <a:ext cx="3992326" cy="252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E48890-797D-4711-80C5-28E430CC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344816" cy="2055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E33E23-396E-4725-ABA9-3EA722483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3" b="50522"/>
          <a:stretch/>
        </p:blipFill>
        <p:spPr bwMode="auto">
          <a:xfrm>
            <a:off x="2495600" y="3140968"/>
            <a:ext cx="825593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109A67-0378-4F5E-8FC6-2A7521B2F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3" t="50000"/>
          <a:stretch/>
        </p:blipFill>
        <p:spPr bwMode="auto">
          <a:xfrm>
            <a:off x="2495599" y="4537905"/>
            <a:ext cx="8255937" cy="138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7D7D7E-CE30-4414-33FB-44A2DD049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" t="7051" r="87087" b="72116"/>
          <a:stretch/>
        </p:blipFill>
        <p:spPr bwMode="auto">
          <a:xfrm>
            <a:off x="1235565" y="3510435"/>
            <a:ext cx="1152129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417BD5-5743-B504-DC67-8149DA734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87087" b="21123"/>
          <a:stretch/>
        </p:blipFill>
        <p:spPr bwMode="auto">
          <a:xfrm>
            <a:off x="1166282" y="4653136"/>
            <a:ext cx="1224136" cy="7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đệm mẫ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õ đệm mẫ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944" y="4622909"/>
            <a:ext cx="5832648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Y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–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Phùng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Sửu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118" y="3646551"/>
            <a:ext cx="511946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MÚA LÂN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32EC6A-74FC-72DA-422E-E066D408CD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5360" y="3864630"/>
            <a:ext cx="3930813" cy="248686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548680"/>
            <a:ext cx="7488832" cy="5779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641394" y="2852936"/>
            <a:ext cx="6588732" cy="3102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en-US" sz="28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28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8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1933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60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rùa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...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Múa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ràng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úa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ràng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rằm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680176" y="-4524"/>
            <a:ext cx="3600400" cy="1944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8345524" y="791302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1026" name="Picture 2" descr="Nhạc sĩ Y Vân, điệu twist, và định mệnh trong câu hát &quot;60 năm cuộc đời&quot;">
            <a:extLst>
              <a:ext uri="{FF2B5EF4-FFF2-40B4-BE49-F238E27FC236}">
                <a16:creationId xmlns:a16="http://schemas.microsoft.com/office/drawing/2014/main" id="{F34E926E-4ABC-12C2-487A-18BE9186F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80"/>
          <a:stretch/>
        </p:blipFill>
        <p:spPr bwMode="auto">
          <a:xfrm>
            <a:off x="8040216" y="1937204"/>
            <a:ext cx="3103503" cy="4129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10689"/>
          <a:stretch/>
        </p:blipFill>
        <p:spPr>
          <a:xfrm>
            <a:off x="407368" y="200070"/>
            <a:ext cx="2880320" cy="25808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F28D3B-C8E2-4B1C-B5FE-E191D6425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806" y="2780928"/>
            <a:ext cx="5862193" cy="358397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839416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839416" y="146039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A5660-0BA1-428D-858A-91454CD121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LODY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186701-8001-F327-0036-32105FC6D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7166" b="86005"/>
          <a:stretch/>
        </p:blipFill>
        <p:spPr>
          <a:xfrm>
            <a:off x="3935761" y="847488"/>
            <a:ext cx="7815574" cy="1817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2525544"/>
            <a:ext cx="11233248" cy="3676650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256240" y="226535"/>
            <a:ext cx="3384376" cy="140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81F1D43D-6973-48E2-AF94-03818C1F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240" y="785537"/>
            <a:ext cx="331236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latin typeface="Cambria" pitchFamily="18" charset="0"/>
              </a:rPr>
              <a:t>ĐỌC LỜI CA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9AA5E96-8C71-4331-9A3D-5C47131E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36" y="2904867"/>
            <a:ext cx="11161240" cy="300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.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Còn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gì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vui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hơn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chơi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rằm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tháng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tám</a:t>
            </a:r>
            <a:r>
              <a:rPr lang="en-US" sz="2800" dirty="0">
                <a:latin typeface="Cambria" pitchFamily="18" charset="0"/>
              </a:rPr>
              <a:t>. </a:t>
            </a:r>
            <a:r>
              <a:rPr lang="en-US" sz="2800" dirty="0" err="1">
                <a:latin typeface="Cambria" pitchFamily="18" charset="0"/>
              </a:rPr>
              <a:t>Còn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gì</a:t>
            </a:r>
            <a:r>
              <a:rPr lang="en-US" sz="2800" dirty="0">
                <a:latin typeface="Cambria" pitchFamily="18" charset="0"/>
              </a:rPr>
              <a:t> hay </a:t>
            </a:r>
            <a:r>
              <a:rPr lang="en-US" sz="2800" dirty="0" err="1">
                <a:latin typeface="Cambria" pitchFamily="18" charset="0"/>
              </a:rPr>
              <a:t>hơn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chơi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trò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múa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lân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Em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đánh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>
                <a:latin typeface="Cambria" pitchFamily="18" charset="0"/>
              </a:rPr>
              <a:t>phèng </a:t>
            </a:r>
            <a:r>
              <a:rPr lang="en-US" sz="2800" dirty="0" err="1">
                <a:latin typeface="Cambria" pitchFamily="18" charset="0"/>
              </a:rPr>
              <a:t>thì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anh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đánh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trống</a:t>
            </a:r>
            <a:r>
              <a:rPr lang="en-US" sz="2800" dirty="0">
                <a:latin typeface="Cambria" pitchFamily="18" charset="0"/>
              </a:rPr>
              <a:t>. </a:t>
            </a:r>
            <a:r>
              <a:rPr lang="en-US" sz="2800" dirty="0" err="1">
                <a:latin typeface="Cambria" pitchFamily="18" charset="0"/>
              </a:rPr>
              <a:t>Em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ông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Địa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thì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anh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múa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lân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Em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rước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đèn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anh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múa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rối</a:t>
            </a:r>
            <a:r>
              <a:rPr lang="en-US" sz="2800" dirty="0">
                <a:latin typeface="Cambria" pitchFamily="18" charset="0"/>
              </a:rPr>
              <a:t>. </a:t>
            </a:r>
            <a:r>
              <a:rPr lang="en-US" sz="2800" dirty="0" err="1">
                <a:latin typeface="Cambria" pitchFamily="18" charset="0"/>
              </a:rPr>
              <a:t>Vui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nào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kìa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đêm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sáng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trăng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,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bùng</a:t>
            </a:r>
            <a:r>
              <a:rPr lang="en-US" sz="2800" dirty="0">
                <a:latin typeface="Cambr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3791744" y="-33577"/>
            <a:ext cx="4536504" cy="22985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4151784" y="1015328"/>
            <a:ext cx="3960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itchFamily="18" charset="0"/>
              </a:rPr>
              <a:t>KHỞI ĐỘNG GIỌNG</a:t>
            </a:r>
            <a:endParaRPr lang="vi-VN" sz="2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40AE63-1318-4E3F-8A80-483810ED4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/>
        </p:blipFill>
        <p:spPr>
          <a:xfrm>
            <a:off x="1778212" y="4145632"/>
            <a:ext cx="8635575" cy="12778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A14B2C-711C-4E62-9E51-A4927E5C8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32856"/>
            <a:ext cx="10369152" cy="41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535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4223792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647839" y="768729"/>
            <a:ext cx="2736304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MỞ ĐẦU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E2375-DA23-4DEF-B277-4C221B3F1E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81"/>
          <a:stretch/>
        </p:blipFill>
        <p:spPr>
          <a:xfrm>
            <a:off x="996766" y="1682129"/>
            <a:ext cx="10196773" cy="2676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B884DA-769B-4711-9580-5F518E610D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7504"/>
          <a:stretch/>
        </p:blipFill>
        <p:spPr>
          <a:xfrm>
            <a:off x="405675" y="4358248"/>
            <a:ext cx="1137895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MỞ ĐẦ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7872</TotalTime>
  <Words>218</Words>
  <Application>Microsoft Office PowerPoint</Application>
  <PresentationFormat>Widescreen</PresentationFormat>
  <Paragraphs>43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622</cp:revision>
  <dcterms:created xsi:type="dcterms:W3CDTF">2010-04-30T18:19:48Z</dcterms:created>
  <dcterms:modified xsi:type="dcterms:W3CDTF">2023-09-28T07:31:12Z</dcterms:modified>
</cp:coreProperties>
</file>