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5"/>
  </p:notesMasterIdLst>
  <p:sldIdLst>
    <p:sldId id="256" r:id="rId4"/>
    <p:sldId id="289" r:id="rId5"/>
    <p:sldId id="293" r:id="rId6"/>
    <p:sldId id="290" r:id="rId7"/>
    <p:sldId id="294" r:id="rId8"/>
    <p:sldId id="298" r:id="rId9"/>
    <p:sldId id="299" r:id="rId10"/>
    <p:sldId id="300" r:id="rId11"/>
    <p:sldId id="30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90" d="100"/>
          <a:sy n="90" d="100"/>
        </p:scale>
        <p:origin x="-1248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26" y="-171399"/>
            <a:ext cx="7477802" cy="1368151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-26252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21" y="5382508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144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381" y="60173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48880"/>
            <a:ext cx="4287808" cy="9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0" y="6546358"/>
            <a:ext cx="397469" cy="318655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5060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</a:t>
            </a:r>
            <a:r>
              <a:rPr lang="pt-BR" sz="4000" b="1" u="sng" smtClean="0">
                <a:solidFill>
                  <a:srgbClr val="FF0000"/>
                </a:solidFill>
              </a:rPr>
              <a:t>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 smtClean="0">
                <a:solidFill>
                  <a:srgbClr val="FF0000"/>
                </a:solidFill>
              </a:rPr>
              <a:t>ÔN </a:t>
            </a:r>
            <a:r>
              <a:rPr lang="pt-BR" sz="2800" b="1" i="1">
                <a:solidFill>
                  <a:srgbClr val="FF0000"/>
                </a:solidFill>
              </a:rPr>
              <a:t>TẬP CUỐI </a:t>
            </a:r>
            <a:r>
              <a:rPr lang="pt-BR" sz="2800" b="1" i="1" smtClean="0">
                <a:solidFill>
                  <a:srgbClr val="FF0000"/>
                </a:solidFill>
              </a:rPr>
              <a:t>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ôn ký hiệu bàn tay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9804" y="2636912"/>
            <a:ext cx="914003" cy="825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</a:t>
            </a: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Ôn đọc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Times New Roman"/>
              </a:rPr>
              <a:t>ọc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bài đọc nhạc số 1 kết hợp thực hiện kí hiệu bàn tay </a:t>
            </a:r>
            <a:endParaRPr lang="en-US" sz="2800"/>
          </a:p>
        </p:txBody>
      </p:sp>
      <p:pic>
        <p:nvPicPr>
          <p:cNvPr id="4" name="NHAC NEN DOC NHAC 1 2 LQ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8338" y="5024359"/>
            <a:ext cx="837397" cy="8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/>
                <a:ea typeface="Times New Roman"/>
              </a:rPr>
              <a:t>Ôn đọc </a:t>
            </a:r>
            <a:r>
              <a:rPr lang="en-US">
                <a:latin typeface="Times New Roman"/>
                <a:ea typeface="Times New Roman"/>
              </a:rPr>
              <a:t>bài </a:t>
            </a:r>
            <a:r>
              <a:rPr lang="en-US" smtClean="0">
                <a:latin typeface="Times New Roman"/>
                <a:ea typeface="Times New Roman"/>
              </a:rPr>
              <a:t>đọc nhạc  </a:t>
            </a:r>
            <a:r>
              <a:rPr lang="en-US">
                <a:latin typeface="Times New Roman"/>
                <a:ea typeface="Times New Roman"/>
              </a:rPr>
              <a:t>kết hợp vận động cơ </a:t>
            </a:r>
            <a:r>
              <a:rPr lang="en-US" smtClean="0">
                <a:latin typeface="Times New Roman"/>
                <a:ea typeface="Times New Roman"/>
              </a:rPr>
              <a:t>thể. Sau đó cho HS  </a:t>
            </a:r>
            <a:r>
              <a:rPr lang="en-US">
                <a:latin typeface="Times New Roman"/>
                <a:ea typeface="Times New Roman"/>
              </a:rPr>
              <a:t>sáng tạo </a:t>
            </a:r>
            <a:r>
              <a:rPr lang="en-US" smtClean="0">
                <a:latin typeface="Times New Roman"/>
                <a:ea typeface="Times New Roman"/>
              </a:rPr>
              <a:t>các động tác khác với hình thức cá </a:t>
            </a:r>
            <a:r>
              <a:rPr lang="en-US">
                <a:latin typeface="Times New Roman"/>
                <a:ea typeface="Times New Roman"/>
              </a:rPr>
              <a:t>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</a:t>
            </a:r>
            <a:r>
              <a:rPr lang="en-US" sz="3200" b="1" i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4780" y="5085184"/>
            <a:ext cx="890956" cy="6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smtClean="0">
                <a:latin typeface="Times New Roman"/>
                <a:ea typeface="Arial"/>
              </a:rPr>
              <a:t>2. </a:t>
            </a:r>
            <a:r>
              <a:rPr lang="en-US" sz="2800" b="1">
                <a:latin typeface="Times New Roman"/>
                <a:ea typeface="Arial"/>
              </a:rPr>
              <a:t>Biểu diễn bài hát đã </a:t>
            </a:r>
            <a:r>
              <a:rPr lang="en-US" sz="2800" b="1" smtClean="0">
                <a:latin typeface="Times New Roman"/>
                <a:ea typeface="Arial"/>
              </a:rPr>
              <a:t>học. </a:t>
            </a:r>
            <a:r>
              <a:rPr lang="en-US" sz="2800" b="1">
                <a:latin typeface="Times New Roman"/>
                <a:ea typeface="Arial"/>
              </a:rPr>
              <a:t>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hiện theo các hình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thức:Hát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nối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tiếp/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136" y="4365104"/>
            <a:ext cx="825624" cy="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nhóm: 2 nhóm hát lời ca, 1 nhóm gõ đệm theo hình tiết tấu dưới, 1 nhóm vận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3068960"/>
            <a:ext cx="886816" cy="9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</a:t>
            </a:r>
            <a:r>
              <a:rPr lang="en-US" sz="3600" smtClean="0">
                <a:solidFill>
                  <a:srgbClr val="FF0000"/>
                </a:solidFill>
              </a:rPr>
              <a:t>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</a:t>
            </a:r>
            <a:r>
              <a:rPr lang="en-US" sz="3600" smtClean="0">
                <a:solidFill>
                  <a:srgbClr val="FF0000"/>
                </a:solidFill>
              </a:rPr>
              <a:t>hợp vận </a:t>
            </a:r>
            <a:r>
              <a:rPr lang="en-US" sz="3600">
                <a:solidFill>
                  <a:srgbClr val="FF0000"/>
                </a:solidFill>
              </a:rPr>
              <a:t>động </a:t>
            </a:r>
            <a:r>
              <a:rPr lang="en-US" sz="3600" smtClean="0">
                <a:solidFill>
                  <a:srgbClr val="FF0000"/>
                </a:solidFill>
              </a:rPr>
              <a:t>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3933056"/>
            <a:ext cx="794487" cy="8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248</Words>
  <Application>Microsoft Office PowerPoint</Application>
  <PresentationFormat>On-screen Show (4:3)</PresentationFormat>
  <Paragraphs>24</Paragraphs>
  <Slides>11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113</cp:revision>
  <dcterms:created xsi:type="dcterms:W3CDTF">2021-06-20T03:25:41Z</dcterms:created>
  <dcterms:modified xsi:type="dcterms:W3CDTF">2024-12-28T16:27:13Z</dcterms:modified>
</cp:coreProperties>
</file>