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0" r:id="rId2"/>
    <p:sldMasterId id="2147483732" r:id="rId3"/>
    <p:sldMasterId id="2147483744" r:id="rId4"/>
    <p:sldMasterId id="2147483756" r:id="rId5"/>
  </p:sldMasterIdLst>
  <p:notesMasterIdLst>
    <p:notesMasterId r:id="rId15"/>
  </p:notesMasterIdLst>
  <p:sldIdLst>
    <p:sldId id="291" r:id="rId6"/>
    <p:sldId id="286" r:id="rId7"/>
    <p:sldId id="284" r:id="rId8"/>
    <p:sldId id="285" r:id="rId9"/>
    <p:sldId id="288" r:id="rId10"/>
    <p:sldId id="289" r:id="rId11"/>
    <p:sldId id="290" r:id="rId12"/>
    <p:sldId id="282" r:id="rId13"/>
    <p:sldId id="292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  <a:srgbClr val="9D9D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1234" y="-1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8B3246-DD7C-463C-8BEF-BCDC7CC89618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661ABF-3971-4E26-9941-907176577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14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663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913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8128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2809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8318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8868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2669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1395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6178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1347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317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9845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0332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7042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992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1986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2105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3377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0511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7051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2842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507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1960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6629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8308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6336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7315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420283"/>
            <a:ext cx="38862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90800"/>
            <a:ext cx="32004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60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2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680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4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0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360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7920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480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1532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0637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937934"/>
            <a:ext cx="3886200" cy="908050"/>
          </a:xfrm>
        </p:spPr>
        <p:txBody>
          <a:bodyPr anchor="t"/>
          <a:lstStyle>
            <a:lvl1pPr algn="l">
              <a:defRPr sz="22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937856"/>
            <a:ext cx="3886200" cy="1000125"/>
          </a:xfrm>
        </p:spPr>
        <p:txBody>
          <a:bodyPr anchor="b"/>
          <a:lstStyle>
            <a:lvl1pPr marL="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1pPr>
            <a:lvl2pPr marL="25601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2pPr>
            <a:lvl3pPr marL="51202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6803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4pPr>
            <a:lvl5pPr marL="102404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5pPr>
            <a:lvl6pPr marL="128005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6pPr>
            <a:lvl7pPr marL="1536058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7pPr>
            <a:lvl8pPr marL="1792069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8pPr>
            <a:lvl9pPr marL="2048077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7871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66844"/>
            <a:ext cx="2019300" cy="3017309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1066844"/>
            <a:ext cx="2019300" cy="3017309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790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1" y="1023409"/>
            <a:ext cx="2020094" cy="426508"/>
          </a:xfrm>
        </p:spPr>
        <p:txBody>
          <a:bodyPr anchor="b"/>
          <a:lstStyle>
            <a:lvl1pPr marL="0" indent="0">
              <a:buNone/>
              <a:defRPr sz="1300" b="1"/>
            </a:lvl1pPr>
            <a:lvl2pPr marL="256010" indent="0">
              <a:buNone/>
              <a:defRPr sz="1100" b="1"/>
            </a:lvl2pPr>
            <a:lvl3pPr marL="512020" indent="0">
              <a:buNone/>
              <a:defRPr sz="1000" b="1"/>
            </a:lvl3pPr>
            <a:lvl4pPr marL="768030" indent="0">
              <a:buNone/>
              <a:defRPr sz="900" b="1"/>
            </a:lvl4pPr>
            <a:lvl5pPr marL="1024040" indent="0">
              <a:buNone/>
              <a:defRPr sz="900" b="1"/>
            </a:lvl5pPr>
            <a:lvl6pPr marL="1280050" indent="0">
              <a:buNone/>
              <a:defRPr sz="900" b="1"/>
            </a:lvl6pPr>
            <a:lvl7pPr marL="1536058" indent="0">
              <a:buNone/>
              <a:defRPr sz="900" b="1"/>
            </a:lvl7pPr>
            <a:lvl8pPr marL="1792069" indent="0">
              <a:buNone/>
              <a:defRPr sz="900" b="1"/>
            </a:lvl8pPr>
            <a:lvl9pPr marL="2048077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1" y="1449917"/>
            <a:ext cx="2020094" cy="2634192"/>
          </a:xfrm>
        </p:spPr>
        <p:txBody>
          <a:bodyPr/>
          <a:lstStyle>
            <a:lvl1pPr>
              <a:defRPr sz="13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1023409"/>
            <a:ext cx="2020888" cy="426508"/>
          </a:xfrm>
        </p:spPr>
        <p:txBody>
          <a:bodyPr anchor="b"/>
          <a:lstStyle>
            <a:lvl1pPr marL="0" indent="0">
              <a:buNone/>
              <a:defRPr sz="1300" b="1"/>
            </a:lvl1pPr>
            <a:lvl2pPr marL="256010" indent="0">
              <a:buNone/>
              <a:defRPr sz="1100" b="1"/>
            </a:lvl2pPr>
            <a:lvl3pPr marL="512020" indent="0">
              <a:buNone/>
              <a:defRPr sz="1000" b="1"/>
            </a:lvl3pPr>
            <a:lvl4pPr marL="768030" indent="0">
              <a:buNone/>
              <a:defRPr sz="900" b="1"/>
            </a:lvl4pPr>
            <a:lvl5pPr marL="1024040" indent="0">
              <a:buNone/>
              <a:defRPr sz="900" b="1"/>
            </a:lvl5pPr>
            <a:lvl6pPr marL="1280050" indent="0">
              <a:buNone/>
              <a:defRPr sz="900" b="1"/>
            </a:lvl6pPr>
            <a:lvl7pPr marL="1536058" indent="0">
              <a:buNone/>
              <a:defRPr sz="900" b="1"/>
            </a:lvl7pPr>
            <a:lvl8pPr marL="1792069" indent="0">
              <a:buNone/>
              <a:defRPr sz="900" b="1"/>
            </a:lvl8pPr>
            <a:lvl9pPr marL="2048077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449917"/>
            <a:ext cx="2020888" cy="2634192"/>
          </a:xfrm>
        </p:spPr>
        <p:txBody>
          <a:bodyPr/>
          <a:lstStyle>
            <a:lvl1pPr>
              <a:defRPr sz="13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7810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052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5484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7785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30" y="182033"/>
            <a:ext cx="1504157" cy="774700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57" y="182087"/>
            <a:ext cx="2555875" cy="390207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30" y="956787"/>
            <a:ext cx="1504157" cy="3127375"/>
          </a:xfrm>
        </p:spPr>
        <p:txBody>
          <a:bodyPr/>
          <a:lstStyle>
            <a:lvl1pPr marL="0" indent="0">
              <a:buNone/>
              <a:defRPr sz="800"/>
            </a:lvl1pPr>
            <a:lvl2pPr marL="256010" indent="0">
              <a:buNone/>
              <a:defRPr sz="700"/>
            </a:lvl2pPr>
            <a:lvl3pPr marL="512020" indent="0">
              <a:buNone/>
              <a:defRPr sz="600"/>
            </a:lvl3pPr>
            <a:lvl4pPr marL="768030" indent="0">
              <a:buNone/>
              <a:defRPr sz="500"/>
            </a:lvl4pPr>
            <a:lvl5pPr marL="1024040" indent="0">
              <a:buNone/>
              <a:defRPr sz="500"/>
            </a:lvl5pPr>
            <a:lvl6pPr marL="1280050" indent="0">
              <a:buNone/>
              <a:defRPr sz="500"/>
            </a:lvl6pPr>
            <a:lvl7pPr marL="1536058" indent="0">
              <a:buNone/>
              <a:defRPr sz="500"/>
            </a:lvl7pPr>
            <a:lvl8pPr marL="1792069" indent="0">
              <a:buNone/>
              <a:defRPr sz="500"/>
            </a:lvl8pPr>
            <a:lvl9pPr marL="2048077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8522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3200453"/>
            <a:ext cx="2743200" cy="377825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408517"/>
            <a:ext cx="2743200" cy="2743200"/>
          </a:xfrm>
        </p:spPr>
        <p:txBody>
          <a:bodyPr/>
          <a:lstStyle>
            <a:lvl1pPr marL="0" indent="0">
              <a:buNone/>
              <a:defRPr sz="1800"/>
            </a:lvl1pPr>
            <a:lvl2pPr marL="256010" indent="0">
              <a:buNone/>
              <a:defRPr sz="1600"/>
            </a:lvl2pPr>
            <a:lvl3pPr marL="512020" indent="0">
              <a:buNone/>
              <a:defRPr sz="1300"/>
            </a:lvl3pPr>
            <a:lvl4pPr marL="768030" indent="0">
              <a:buNone/>
              <a:defRPr sz="1100"/>
            </a:lvl4pPr>
            <a:lvl5pPr marL="1024040" indent="0">
              <a:buNone/>
              <a:defRPr sz="1100"/>
            </a:lvl5pPr>
            <a:lvl6pPr marL="1280050" indent="0">
              <a:buNone/>
              <a:defRPr sz="1100"/>
            </a:lvl6pPr>
            <a:lvl7pPr marL="1536058" indent="0">
              <a:buNone/>
              <a:defRPr sz="1100"/>
            </a:lvl7pPr>
            <a:lvl8pPr marL="1792069" indent="0">
              <a:buNone/>
              <a:defRPr sz="1100"/>
            </a:lvl8pPr>
            <a:lvl9pPr marL="2048077" indent="0">
              <a:buNone/>
              <a:defRPr sz="11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3578242"/>
            <a:ext cx="2743200" cy="536575"/>
          </a:xfrm>
        </p:spPr>
        <p:txBody>
          <a:bodyPr/>
          <a:lstStyle>
            <a:lvl1pPr marL="0" indent="0">
              <a:buNone/>
              <a:defRPr sz="800"/>
            </a:lvl1pPr>
            <a:lvl2pPr marL="256010" indent="0">
              <a:buNone/>
              <a:defRPr sz="700"/>
            </a:lvl2pPr>
            <a:lvl3pPr marL="512020" indent="0">
              <a:buNone/>
              <a:defRPr sz="600"/>
            </a:lvl3pPr>
            <a:lvl4pPr marL="768030" indent="0">
              <a:buNone/>
              <a:defRPr sz="500"/>
            </a:lvl4pPr>
            <a:lvl5pPr marL="1024040" indent="0">
              <a:buNone/>
              <a:defRPr sz="500"/>
            </a:lvl5pPr>
            <a:lvl6pPr marL="1280050" indent="0">
              <a:buNone/>
              <a:defRPr sz="500"/>
            </a:lvl6pPr>
            <a:lvl7pPr marL="1536058" indent="0">
              <a:buNone/>
              <a:defRPr sz="500"/>
            </a:lvl7pPr>
            <a:lvl8pPr marL="1792069" indent="0">
              <a:buNone/>
              <a:defRPr sz="500"/>
            </a:lvl8pPr>
            <a:lvl9pPr marL="2048077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0687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3071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83145"/>
            <a:ext cx="10287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83145"/>
            <a:ext cx="30099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500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0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5464" indent="0" algn="ctr">
              <a:buNone/>
              <a:defRPr/>
            </a:lvl2pPr>
            <a:lvl3pPr marL="910921" indent="0" algn="ctr">
              <a:buNone/>
              <a:defRPr/>
            </a:lvl3pPr>
            <a:lvl4pPr marL="1366375" indent="0" algn="ctr">
              <a:buNone/>
              <a:defRPr/>
            </a:lvl4pPr>
            <a:lvl5pPr marL="1821837" indent="0" algn="ctr">
              <a:buNone/>
              <a:defRPr/>
            </a:lvl5pPr>
            <a:lvl6pPr marL="2277292" indent="0" algn="ctr">
              <a:buNone/>
              <a:defRPr/>
            </a:lvl6pPr>
            <a:lvl7pPr marL="2732752" indent="0" algn="ctr">
              <a:buNone/>
              <a:defRPr/>
            </a:lvl7pPr>
            <a:lvl8pPr marL="3188208" indent="0" algn="ctr">
              <a:buNone/>
              <a:defRPr/>
            </a:lvl8pPr>
            <a:lvl9pPr marL="364367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4F76C257-4F90-478C-A022-A48F1218E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3328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E86285A6-127D-4749-AD04-2A0FA4AA34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0799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5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4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5464" indent="0">
              <a:buNone/>
              <a:defRPr sz="1800"/>
            </a:lvl2pPr>
            <a:lvl3pPr marL="910921" indent="0">
              <a:buNone/>
              <a:defRPr sz="1600"/>
            </a:lvl3pPr>
            <a:lvl4pPr marL="1366375" indent="0">
              <a:buNone/>
              <a:defRPr sz="1400"/>
            </a:lvl4pPr>
            <a:lvl5pPr marL="1821837" indent="0">
              <a:buNone/>
              <a:defRPr sz="1400"/>
            </a:lvl5pPr>
            <a:lvl6pPr marL="2277292" indent="0">
              <a:buNone/>
              <a:defRPr sz="1400"/>
            </a:lvl6pPr>
            <a:lvl7pPr marL="2732752" indent="0">
              <a:buNone/>
              <a:defRPr sz="1400"/>
            </a:lvl7pPr>
            <a:lvl8pPr marL="3188208" indent="0">
              <a:buNone/>
              <a:defRPr sz="1400"/>
            </a:lvl8pPr>
            <a:lvl9pPr marL="364367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1C067AF7-D3E9-4025-8C3E-6CA5EC1301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0948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790E155D-38E3-426F-B099-CAEFCE0CD6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4099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7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464" indent="0">
              <a:buNone/>
              <a:defRPr sz="2000" b="1"/>
            </a:lvl2pPr>
            <a:lvl3pPr marL="910921" indent="0">
              <a:buNone/>
              <a:defRPr sz="1800" b="1"/>
            </a:lvl3pPr>
            <a:lvl4pPr marL="1366375" indent="0">
              <a:buNone/>
              <a:defRPr sz="1600" b="1"/>
            </a:lvl4pPr>
            <a:lvl5pPr marL="1821837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2" indent="0">
              <a:buNone/>
              <a:defRPr sz="1600" b="1"/>
            </a:lvl7pPr>
            <a:lvl8pPr marL="3188208" indent="0">
              <a:buNone/>
              <a:defRPr sz="1600" b="1"/>
            </a:lvl8pPr>
            <a:lvl9pPr marL="364367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7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6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464" indent="0">
              <a:buNone/>
              <a:defRPr sz="2000" b="1"/>
            </a:lvl2pPr>
            <a:lvl3pPr marL="910921" indent="0">
              <a:buNone/>
              <a:defRPr sz="1800" b="1"/>
            </a:lvl3pPr>
            <a:lvl4pPr marL="1366375" indent="0">
              <a:buNone/>
              <a:defRPr sz="1600" b="1"/>
            </a:lvl4pPr>
            <a:lvl5pPr marL="1821837" indent="0">
              <a:buNone/>
              <a:defRPr sz="1600" b="1"/>
            </a:lvl5pPr>
            <a:lvl6pPr marL="2277292" indent="0">
              <a:buNone/>
              <a:defRPr sz="1600" b="1"/>
            </a:lvl6pPr>
            <a:lvl7pPr marL="2732752" indent="0">
              <a:buNone/>
              <a:defRPr sz="1600" b="1"/>
            </a:lvl7pPr>
            <a:lvl8pPr marL="3188208" indent="0">
              <a:buNone/>
              <a:defRPr sz="1600" b="1"/>
            </a:lvl8pPr>
            <a:lvl9pPr marL="364367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4A2CAB5F-FC99-448D-AC3D-F75065B4F1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78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8785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3DDDA031-9878-499D-B3AA-FF08A85EDB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84661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95266ACE-10AF-41CC-88F0-597D5FCC83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94133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10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4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5464" indent="0">
              <a:buNone/>
              <a:defRPr sz="1200"/>
            </a:lvl2pPr>
            <a:lvl3pPr marL="910921" indent="0">
              <a:buNone/>
              <a:defRPr sz="1000"/>
            </a:lvl3pPr>
            <a:lvl4pPr marL="1366375" indent="0">
              <a:buNone/>
              <a:defRPr sz="1000"/>
            </a:lvl4pPr>
            <a:lvl5pPr marL="1821837" indent="0">
              <a:buNone/>
              <a:defRPr sz="1000"/>
            </a:lvl5pPr>
            <a:lvl6pPr marL="2277292" indent="0">
              <a:buNone/>
              <a:defRPr sz="1000"/>
            </a:lvl6pPr>
            <a:lvl7pPr marL="2732752" indent="0">
              <a:buNone/>
              <a:defRPr sz="1000"/>
            </a:lvl7pPr>
            <a:lvl8pPr marL="3188208" indent="0">
              <a:buNone/>
              <a:defRPr sz="1000"/>
            </a:lvl8pPr>
            <a:lvl9pPr marL="3643671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B9C35299-6C50-4DEB-8966-55AB79CEDB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0428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2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804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5464" indent="0">
              <a:buNone/>
              <a:defRPr sz="2800"/>
            </a:lvl2pPr>
            <a:lvl3pPr marL="910921" indent="0">
              <a:buNone/>
              <a:defRPr sz="2400"/>
            </a:lvl3pPr>
            <a:lvl4pPr marL="1366375" indent="0">
              <a:buNone/>
              <a:defRPr sz="2000"/>
            </a:lvl4pPr>
            <a:lvl5pPr marL="1821837" indent="0">
              <a:buNone/>
              <a:defRPr sz="2000"/>
            </a:lvl5pPr>
            <a:lvl6pPr marL="2277292" indent="0">
              <a:buNone/>
              <a:defRPr sz="2000"/>
            </a:lvl6pPr>
            <a:lvl7pPr marL="2732752" indent="0">
              <a:buNone/>
              <a:defRPr sz="2000"/>
            </a:lvl7pPr>
            <a:lvl8pPr marL="3188208" indent="0">
              <a:buNone/>
              <a:defRPr sz="2000"/>
            </a:lvl8pPr>
            <a:lvl9pPr marL="3643671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5464" indent="0">
              <a:buNone/>
              <a:defRPr sz="1200"/>
            </a:lvl2pPr>
            <a:lvl3pPr marL="910921" indent="0">
              <a:buNone/>
              <a:defRPr sz="1000"/>
            </a:lvl3pPr>
            <a:lvl4pPr marL="1366375" indent="0">
              <a:buNone/>
              <a:defRPr sz="1000"/>
            </a:lvl4pPr>
            <a:lvl5pPr marL="1821837" indent="0">
              <a:buNone/>
              <a:defRPr sz="1000"/>
            </a:lvl5pPr>
            <a:lvl6pPr marL="2277292" indent="0">
              <a:buNone/>
              <a:defRPr sz="1000"/>
            </a:lvl6pPr>
            <a:lvl7pPr marL="2732752" indent="0">
              <a:buNone/>
              <a:defRPr sz="1000"/>
            </a:lvl7pPr>
            <a:lvl8pPr marL="3188208" indent="0">
              <a:buNone/>
              <a:defRPr sz="1000"/>
            </a:lvl8pPr>
            <a:lvl9pPr marL="3643671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2185A234-E54A-44F7-A288-D4D2894A74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19248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265639A2-455B-4668-9280-99CDC952B8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30515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2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2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218"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C7068BFE-264A-47B3-BF56-C5186DA0DB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0287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480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215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853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296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D629E-10BD-45C1-9C6A-589D2DD61795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549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763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111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</p:spPr>
        <p:txBody>
          <a:bodyPr vert="horz" lIns="51206" tIns="25603" rIns="51206" bIns="2560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66844"/>
            <a:ext cx="4114800" cy="3017309"/>
          </a:xfrm>
          <a:prstGeom prst="rect">
            <a:avLst/>
          </a:prstGeom>
        </p:spPr>
        <p:txBody>
          <a:bodyPr vert="horz" lIns="51206" tIns="25603" rIns="51206" bIns="2560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4237616"/>
            <a:ext cx="1066800" cy="243417"/>
          </a:xfrm>
          <a:prstGeom prst="rect">
            <a:avLst/>
          </a:prstGeom>
        </p:spPr>
        <p:txBody>
          <a:bodyPr vert="horz" lIns="51206" tIns="25603" rIns="51206" bIns="25603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202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2020"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4237616"/>
            <a:ext cx="1447800" cy="243417"/>
          </a:xfrm>
          <a:prstGeom prst="rect">
            <a:avLst/>
          </a:prstGeom>
        </p:spPr>
        <p:txBody>
          <a:bodyPr vert="horz" lIns="51206" tIns="25603" rIns="51206" bIns="25603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202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4237616"/>
            <a:ext cx="1066800" cy="243417"/>
          </a:xfrm>
          <a:prstGeom prst="rect">
            <a:avLst/>
          </a:prstGeom>
        </p:spPr>
        <p:txBody>
          <a:bodyPr vert="horz" lIns="51206" tIns="25603" rIns="51206" bIns="25603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202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202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705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512020" rtl="0" eaLnBrk="1" latinLnBrk="0" hangingPunct="1">
        <a:spcBef>
          <a:spcPct val="0"/>
        </a:spcBef>
        <a:buNone/>
        <a:defRPr sz="2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2007" indent="-192007" algn="l" defTabSz="51202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6014" indent="-160008" algn="l" defTabSz="51202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25" indent="-128005" algn="l" defTabSz="51202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896035" indent="-128005" algn="l" defTabSz="512020" rtl="0" eaLnBrk="1" latinLnBrk="0" hangingPunct="1">
        <a:spcBef>
          <a:spcPct val="20000"/>
        </a:spcBef>
        <a:buFont typeface="Arial" panose="020B0604020202020204" pitchFamily="34" charset="0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2045" indent="-128005" algn="l" defTabSz="512020" rtl="0" eaLnBrk="1" latinLnBrk="0" hangingPunct="1">
        <a:spcBef>
          <a:spcPct val="20000"/>
        </a:spcBef>
        <a:buFont typeface="Arial" panose="020B0604020202020204" pitchFamily="34" charset="0"/>
        <a:buChar char="»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08054" indent="-128005" algn="l" defTabSz="51202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664058" indent="-128005" algn="l" defTabSz="51202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073" indent="-128005" algn="l" defTabSz="51202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176080" indent="-128005" algn="l" defTabSz="51202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202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6010" algn="l" defTabSz="51202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2020" algn="l" defTabSz="51202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30" algn="l" defTabSz="51202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4040" algn="l" defTabSz="51202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0050" algn="l" defTabSz="51202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36058" algn="l" defTabSz="51202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92069" algn="l" defTabSz="51202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48077" algn="l" defTabSz="51202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734" y="274638"/>
            <a:ext cx="822854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98" tIns="45547" rIns="91098" bIns="4554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734" y="1600216"/>
            <a:ext cx="822854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98" tIns="45547" rIns="91098" bIns="4554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734" y="6245226"/>
            <a:ext cx="213254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98" tIns="45547" rIns="91098" bIns="45547" numCol="1" anchor="t" anchorCtr="0" compatLnSpc="1">
            <a:prstTxWarp prst="textNoShape">
              <a:avLst/>
            </a:prstTxWarp>
          </a:bodyPr>
          <a:lstStyle>
            <a:lvl1pPr defTabSz="910990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734" y="6245226"/>
            <a:ext cx="289454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98" tIns="45547" rIns="91098" bIns="45547" numCol="1" anchor="t" anchorCtr="0" compatLnSpc="1">
            <a:prstTxWarp prst="textNoShape">
              <a:avLst/>
            </a:prstTxWarp>
          </a:bodyPr>
          <a:lstStyle>
            <a:lvl1pPr algn="ctr" defTabSz="910990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734" y="6245226"/>
            <a:ext cx="213254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98" tIns="45547" rIns="91098" bIns="45547" numCol="1" anchor="t" anchorCtr="0" compatLnSpc="1">
            <a:prstTxWarp prst="textNoShape">
              <a:avLst/>
            </a:prstTxWarp>
          </a:bodyPr>
          <a:lstStyle>
            <a:lvl1pPr algn="r" defTabSz="910990" eaLnBrk="1" hangingPunct="1">
              <a:defRPr sz="1400" smtClean="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C5104F0-68FA-4945-8DAE-BF14281B2D6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74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546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092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6637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183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39657" indent="-339657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8040" indent="-282519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36422" indent="-225381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1945" indent="-225381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47467" indent="-225381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05025" indent="-22772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0481" indent="-22772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15938" indent="-22772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71402" indent="-22772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09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464" algn="l" defTabSz="9109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0921" algn="l" defTabSz="9109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6375" algn="l" defTabSz="9109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1837" algn="l" defTabSz="9109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7292" algn="l" defTabSz="9109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2752" algn="l" defTabSz="9109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8208" algn="l" defTabSz="9109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3671" algn="l" defTabSz="9109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5400000">
            <a:off x="-321057" y="-1763183"/>
            <a:ext cx="9930130" cy="10225136"/>
          </a:xfrm>
          <a:prstGeom prst="rect">
            <a:avLst/>
          </a:prstGeom>
        </p:spPr>
      </p:pic>
      <p:sp>
        <p:nvSpPr>
          <p:cNvPr id="6" name="Rectangles 5">
            <a:extLst>
              <a:ext uri="{FF2B5EF4-FFF2-40B4-BE49-F238E27FC236}">
                <a16:creationId xmlns:a16="http://schemas.microsoft.com/office/drawing/2014/main" xmlns="" id="{02586F2F-7B1F-CF32-7ECD-E0A2B6C34075}"/>
              </a:ext>
            </a:extLst>
          </p:cNvPr>
          <p:cNvSpPr/>
          <p:nvPr/>
        </p:nvSpPr>
        <p:spPr>
          <a:xfrm>
            <a:off x="2117080" y="1159520"/>
            <a:ext cx="4763983" cy="494904"/>
          </a:xfrm>
          <a:prstGeom prst="rect">
            <a:avLst/>
          </a:prstGeom>
          <a:noFill/>
          <a:ln>
            <a:noFill/>
          </a:ln>
        </p:spPr>
        <p:txBody>
          <a:bodyPr wrap="none" lIns="51206" tIns="25603" rIns="51206" bIns="25603" rtlCol="0" anchor="t">
            <a:spAutoFit/>
          </a:bodyPr>
          <a:lstStyle/>
          <a:p>
            <a:pPr algn="ctr" defTabSz="512016">
              <a:lnSpc>
                <a:spcPct val="120000"/>
              </a:lnSpc>
            </a:pPr>
            <a:r>
              <a:rPr lang="vi-VN" altLang="en-US" sz="24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</a:t>
            </a:r>
            <a:r>
              <a:rPr lang="en-US" altLang="en-US" sz="24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XUÂN YÊN</a:t>
            </a:r>
            <a:endParaRPr lang="vi-VN" altLang="en-US" sz="2400" b="1" dirty="0"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s 5">
            <a:extLst>
              <a:ext uri="{FF2B5EF4-FFF2-40B4-BE49-F238E27FC236}">
                <a16:creationId xmlns:a16="http://schemas.microsoft.com/office/drawing/2014/main" xmlns="" id="{36EC9E18-8C3A-4046-9371-9DF3587C0FB1}"/>
              </a:ext>
            </a:extLst>
          </p:cNvPr>
          <p:cNvSpPr/>
          <p:nvPr/>
        </p:nvSpPr>
        <p:spPr>
          <a:xfrm>
            <a:off x="1140829" y="2720939"/>
            <a:ext cx="7234467" cy="1085835"/>
          </a:xfrm>
          <a:prstGeom prst="rect">
            <a:avLst/>
          </a:prstGeom>
          <a:noFill/>
          <a:ln>
            <a:noFill/>
          </a:ln>
        </p:spPr>
        <p:txBody>
          <a:bodyPr wrap="none" lIns="51206" tIns="25603" rIns="51206" bIns="25603" rtlCol="0" anchor="t">
            <a:spAutoFit/>
          </a:bodyPr>
          <a:lstStyle/>
          <a:p>
            <a:pPr algn="ctr" defTabSz="512016">
              <a:lnSpc>
                <a:spcPct val="120000"/>
              </a:lnSpc>
            </a:pPr>
            <a:r>
              <a:rPr lang="vi-VN" altLang="en-US" sz="2800" b="1" dirty="0">
                <a:solidFill>
                  <a:srgbClr val="040ECB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QUÝ THẦY CÔ</a:t>
            </a:r>
          </a:p>
          <a:p>
            <a:pPr algn="ctr" defTabSz="512016">
              <a:lnSpc>
                <a:spcPct val="120000"/>
              </a:lnSpc>
            </a:pPr>
            <a:r>
              <a:rPr lang="vi-VN" altLang="en-US" sz="2800" b="1" dirty="0">
                <a:solidFill>
                  <a:srgbClr val="040ECB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GIỜ HỌC ÂM NHẠC LỚP </a:t>
            </a:r>
            <a:r>
              <a:rPr lang="en-US" altLang="en-US" sz="2800" b="1" dirty="0">
                <a:solidFill>
                  <a:srgbClr val="040ECB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altLang="en-US" sz="2800" b="1" dirty="0">
              <a:solidFill>
                <a:srgbClr val="040ECB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s 6">
            <a:extLst>
              <a:ext uri="{FF2B5EF4-FFF2-40B4-BE49-F238E27FC236}">
                <a16:creationId xmlns:a16="http://schemas.microsoft.com/office/drawing/2014/main" xmlns="" id="{9A3E3164-4ACB-A795-226F-4550A28CAC84}"/>
              </a:ext>
            </a:extLst>
          </p:cNvPr>
          <p:cNvSpPr/>
          <p:nvPr/>
        </p:nvSpPr>
        <p:spPr>
          <a:xfrm>
            <a:off x="5364100" y="4967435"/>
            <a:ext cx="2705664" cy="347172"/>
          </a:xfrm>
          <a:prstGeom prst="rect">
            <a:avLst/>
          </a:prstGeom>
          <a:noFill/>
          <a:ln>
            <a:noFill/>
          </a:ln>
        </p:spPr>
        <p:txBody>
          <a:bodyPr wrap="none" lIns="51206" tIns="25603" rIns="51206" bIns="25603" rtlCol="0" anchor="t">
            <a:spAutoFit/>
          </a:bodyPr>
          <a:lstStyle/>
          <a:p>
            <a:pPr algn="ctr" defTabSz="512016">
              <a:lnSpc>
                <a:spcPct val="120000"/>
              </a:lnSpc>
            </a:pPr>
            <a:r>
              <a:rPr lang="vi-VN" altLang="en-US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</a:t>
            </a:r>
            <a:r>
              <a:rPr lang="en-US" altLang="en-US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TRẦN THỊ LOAN</a:t>
            </a:r>
            <a:endParaRPr lang="vi-VN" altLang="en-US" sz="1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403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91880" y="1340773"/>
            <a:ext cx="565212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mtClean="0">
                <a:latin typeface="Times New Roman"/>
                <a:ea typeface="Times New Roman"/>
                <a:cs typeface="Arial"/>
              </a:rPr>
              <a:t>-</a:t>
            </a:r>
            <a:r>
              <a:rPr lang="vi-VN" sz="3200" b="1" smtClean="0">
                <a:latin typeface="Times New Roman"/>
                <a:ea typeface="Times New Roman"/>
              </a:rPr>
              <a:t>Trò </a:t>
            </a:r>
            <a:r>
              <a:rPr lang="vi-VN" sz="3200" b="1">
                <a:latin typeface="Times New Roman"/>
                <a:ea typeface="Times New Roman"/>
              </a:rPr>
              <a:t>chơi: </a:t>
            </a:r>
            <a:r>
              <a:rPr lang="vi-VN" sz="3200" b="1" i="1">
                <a:latin typeface="Times New Roman"/>
                <a:ea typeface="Times New Roman"/>
              </a:rPr>
              <a:t>Tai ai tinh</a:t>
            </a:r>
            <a:endParaRPr lang="en-US" sz="3200">
              <a:latin typeface="Times New Roman"/>
              <a:ea typeface="Calibri"/>
            </a:endParaRPr>
          </a:p>
          <a:p>
            <a:pPr>
              <a:tabLst>
                <a:tab pos="101600" algn="l"/>
              </a:tabLst>
            </a:pPr>
            <a:r>
              <a:rPr lang="vi-VN" sz="3200">
                <a:latin typeface="Times New Roman"/>
                <a:ea typeface="Times New Roman"/>
              </a:rPr>
              <a:t>– Nhóm HS gồm  4 bạn tham gia chơi, quay mặt về phía lớp </a:t>
            </a:r>
            <a:r>
              <a:rPr lang="vi-VN" sz="3200" smtClean="0">
                <a:latin typeface="Times New Roman"/>
                <a:ea typeface="Times New Roman"/>
              </a:rPr>
              <a:t>học</a:t>
            </a:r>
            <a:endParaRPr lang="en-US" sz="3200">
              <a:latin typeface="Times New Roman"/>
              <a:ea typeface="Times New Roman"/>
            </a:endParaRPr>
          </a:p>
          <a:p>
            <a:pPr>
              <a:tabLst>
                <a:tab pos="101600" algn="l"/>
              </a:tabLst>
            </a:pPr>
            <a:r>
              <a:rPr lang="vi-VN" sz="3200" smtClean="0">
                <a:latin typeface="Times New Roman"/>
                <a:ea typeface="Times New Roman"/>
              </a:rPr>
              <a:t>– GV dùng 2 </a:t>
            </a:r>
            <a:r>
              <a:rPr lang="vi-VN" sz="3200">
                <a:latin typeface="Times New Roman"/>
                <a:ea typeface="Times New Roman"/>
              </a:rPr>
              <a:t>dùng trống nhỏ, </a:t>
            </a:r>
            <a:r>
              <a:rPr lang="vi-VN" sz="3200" smtClean="0">
                <a:latin typeface="Times New Roman"/>
                <a:ea typeface="Times New Roman"/>
              </a:rPr>
              <a:t>trai-en-gô </a:t>
            </a:r>
            <a:r>
              <a:rPr lang="vi-VN" sz="3200">
                <a:latin typeface="Times New Roman"/>
                <a:ea typeface="Times New Roman"/>
              </a:rPr>
              <a:t>gõ lần lượt một tiết tấu ngắn bất kì. HS lắng nghe và đoán tên nhạc cụ đó, em nào gọi đúng tên nhạc cụ và </a:t>
            </a:r>
            <a:r>
              <a:rPr lang="vi-VN" sz="3200" smtClean="0">
                <a:latin typeface="Times New Roman"/>
                <a:ea typeface="Times New Roman"/>
              </a:rPr>
              <a:t>nhanh, em đó được tuyên dương.</a:t>
            </a:r>
            <a:endParaRPr lang="en-US" sz="3200">
              <a:effectLst/>
              <a:latin typeface="Times New Roman"/>
              <a:ea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90379" y="1"/>
            <a:ext cx="232788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vi-VN" sz="2800" b="1">
                <a:solidFill>
                  <a:srgbClr val="FC330E"/>
                </a:solidFill>
                <a:latin typeface="Times New Roman"/>
                <a:ea typeface="Arial"/>
              </a:rPr>
              <a:t>KHỞI ĐỘNG</a:t>
            </a:r>
            <a:endParaRPr lang="en-US" sz="28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3" y="5229200"/>
            <a:ext cx="480835" cy="38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4857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8052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91" y="4977172"/>
            <a:ext cx="7164288" cy="1656184"/>
          </a:xfrm>
          <a:prstGeom prst="rect">
            <a:avLst/>
          </a:prstGeom>
        </p:spPr>
        <p:txBody>
          <a:bodyPr wrap="square">
            <a:prstTxWarp prst="textCurveDown">
              <a:avLst>
                <a:gd name="adj" fmla="val 48487"/>
              </a:avLst>
            </a:prstTxWarp>
            <a:spAutoFit/>
          </a:bodyPr>
          <a:lstStyle/>
          <a:p>
            <a:pPr algn="ctr" fontAlgn="base">
              <a:lnSpc>
                <a:spcPct val="150000"/>
              </a:lnSpc>
              <a:spcAft>
                <a:spcPts val="0"/>
              </a:spcAft>
            </a:pPr>
            <a:r>
              <a:rPr lang="pt-BR" sz="2800" b="1">
                <a:solidFill>
                  <a:srgbClr val="FF0000"/>
                </a:solidFill>
                <a:latin typeface="Times New Roman"/>
                <a:ea typeface="Times New Roman"/>
              </a:rPr>
              <a:t>NHẠC CỤ: DÙNG NHẠC CỤ GÕ THỂ HIỆN HÌNH TIẾT TẤU</a:t>
            </a:r>
            <a:endParaRPr lang="en-US" sz="2800">
              <a:effectLst/>
              <a:latin typeface="Times New Roman"/>
              <a:ea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11763" y="4191388"/>
            <a:ext cx="1607411" cy="576064"/>
          </a:xfrm>
          <a:prstGeom prst="rect">
            <a:avLst/>
          </a:prstGeom>
        </p:spPr>
        <p:txBody>
          <a:bodyPr wrap="none">
            <a:prstTxWarp prst="textWave1">
              <a:avLst/>
            </a:prstTxWarp>
            <a:spAutoFit/>
          </a:bodyPr>
          <a:lstStyle/>
          <a:p>
            <a:r>
              <a:rPr lang="en-US" sz="3600" b="1">
                <a:solidFill>
                  <a:srgbClr val="002060"/>
                </a:solidFill>
                <a:latin typeface="Times New Roman"/>
                <a:ea typeface="Calibri"/>
              </a:rPr>
              <a:t>TIẾT </a:t>
            </a:r>
            <a:r>
              <a:rPr lang="en-US" sz="3600" b="1" smtClean="0">
                <a:solidFill>
                  <a:srgbClr val="002060"/>
                </a:solidFill>
                <a:latin typeface="Times New Roman"/>
                <a:ea typeface="Calibri"/>
              </a:rPr>
              <a:t>15</a:t>
            </a:r>
            <a:endParaRPr lang="en-US" sz="3600">
              <a:solidFill>
                <a:srgbClr val="00206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274" y="5373222"/>
            <a:ext cx="1630729" cy="14512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595" y="3501013"/>
            <a:ext cx="240418" cy="19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0237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Presentation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350" y="2178910"/>
            <a:ext cx="5486140" cy="1610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213676" y="-117976"/>
            <a:ext cx="2121093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>
                <a:solidFill>
                  <a:srgbClr val="FC330E"/>
                </a:solidFill>
                <a:latin typeface="Arial"/>
                <a:ea typeface="Arial"/>
              </a:rPr>
              <a:t>KHÁM </a:t>
            </a:r>
            <a:r>
              <a:rPr lang="en-US" sz="2800" b="1" smtClean="0">
                <a:solidFill>
                  <a:srgbClr val="FC330E"/>
                </a:solidFill>
                <a:latin typeface="Arial"/>
                <a:ea typeface="Arial"/>
              </a:rPr>
              <a:t>PHÁ</a:t>
            </a:r>
            <a:endParaRPr lang="en-US" sz="2800">
              <a:latin typeface="Times New Roman"/>
              <a:ea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39752" y="1197901"/>
            <a:ext cx="71287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smtClean="0">
                <a:latin typeface="Times New Roman"/>
                <a:ea typeface="Times New Roman"/>
              </a:rPr>
              <a:t>HD sử </a:t>
            </a:r>
            <a:r>
              <a:rPr lang="en-US" sz="2800">
                <a:latin typeface="Times New Roman"/>
                <a:ea typeface="Times New Roman"/>
              </a:rPr>
              <a:t>dụng </a:t>
            </a:r>
            <a:r>
              <a:rPr lang="en-US" sz="2800" smtClean="0">
                <a:latin typeface="Times New Roman"/>
                <a:ea typeface="Times New Roman"/>
              </a:rPr>
              <a:t>nhạc </a:t>
            </a:r>
            <a:r>
              <a:rPr lang="en-US" sz="2800">
                <a:latin typeface="Times New Roman"/>
                <a:ea typeface="Times New Roman"/>
              </a:rPr>
              <a:t>cụ song loan, tập vào tiết tấu</a:t>
            </a:r>
            <a:endParaRPr lang="en-US" sz="2800"/>
          </a:p>
        </p:txBody>
      </p:sp>
      <p:sp>
        <p:nvSpPr>
          <p:cNvPr id="8" name="Rectangle 7"/>
          <p:cNvSpPr/>
          <p:nvPr/>
        </p:nvSpPr>
        <p:spPr>
          <a:xfrm>
            <a:off x="3779912" y="404664"/>
            <a:ext cx="3719288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800" b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* Gõ theo hình tiết tấu.</a:t>
            </a:r>
            <a:endParaRPr lang="en-US" sz="28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3" y="5229200"/>
            <a:ext cx="480835" cy="38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1588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528" y="967928"/>
            <a:ext cx="8794250" cy="589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smtClean="0">
                <a:latin typeface="Times New Roman"/>
                <a:ea typeface="Times New Roman"/>
                <a:cs typeface="Arial"/>
              </a:rPr>
              <a:t>HD HS </a:t>
            </a:r>
            <a:r>
              <a:rPr lang="en-US" sz="2400">
                <a:latin typeface="Times New Roman"/>
                <a:ea typeface="Times New Roman"/>
                <a:cs typeface="Arial"/>
              </a:rPr>
              <a:t>hoà tấu nhạc </a:t>
            </a:r>
            <a:r>
              <a:rPr lang="en-US" sz="2400" smtClean="0">
                <a:latin typeface="Times New Roman"/>
                <a:ea typeface="Times New Roman"/>
                <a:cs typeface="Arial"/>
              </a:rPr>
              <a:t>cụ Song loan </a:t>
            </a:r>
            <a:r>
              <a:rPr lang="en-US" sz="2400">
                <a:latin typeface="Times New Roman"/>
                <a:ea typeface="Times New Roman"/>
                <a:cs typeface="Arial"/>
              </a:rPr>
              <a:t>và tem-bơ-rin gõ đệm hình tiết tấu.</a:t>
            </a:r>
            <a:endParaRPr lang="en-US" sz="2400">
              <a:ea typeface="Calibri"/>
              <a:cs typeface="Arial"/>
            </a:endParaRPr>
          </a:p>
          <a:p>
            <a:pPr>
              <a:lnSpc>
                <a:spcPts val="1000"/>
              </a:lnSpc>
              <a:spcAft>
                <a:spcPts val="0"/>
              </a:spcAft>
            </a:pPr>
            <a:r>
              <a:rPr lang="en-US" sz="2400">
                <a:latin typeface="Times New Roman"/>
                <a:ea typeface="Times New Roman"/>
                <a:cs typeface="Arial"/>
              </a:rPr>
              <a:t> </a:t>
            </a:r>
            <a:endParaRPr lang="en-US" sz="2400">
              <a:ea typeface="Calibri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204864"/>
            <a:ext cx="5121843" cy="18722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3" y="5229200"/>
            <a:ext cx="480835" cy="38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9906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8152"/>
            <a:ext cx="75243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>
                <a:solidFill>
                  <a:srgbClr val="FC330E"/>
                </a:solidFill>
                <a:latin typeface="Arial"/>
                <a:ea typeface="Arial"/>
              </a:rPr>
              <a:t>VẬN DỤNG – SÁNG TẠO</a:t>
            </a:r>
            <a:endParaRPr lang="en-US" sz="2400">
              <a:latin typeface="Times New Roman"/>
              <a:ea typeface="Calibri"/>
            </a:endParaRPr>
          </a:p>
          <a:p>
            <a:r>
              <a:rPr lang="en-US" sz="2400" b="1">
                <a:latin typeface="Times New Roman"/>
                <a:ea typeface="Times New Roman"/>
                <a:cs typeface="Arial"/>
              </a:rPr>
              <a:t>Gõ đệm theo phách bài hát </a:t>
            </a:r>
            <a:r>
              <a:rPr lang="en-US" sz="2400" b="1" i="1">
                <a:latin typeface="Times New Roman"/>
                <a:ea typeface="Times New Roman"/>
                <a:cs typeface="Arial"/>
              </a:rPr>
              <a:t>Chú chim nhỏ dễ thương</a:t>
            </a:r>
            <a:r>
              <a:rPr lang="en-US" sz="2400" b="1">
                <a:latin typeface="Times New Roman"/>
                <a:ea typeface="Times New Roman"/>
                <a:cs typeface="Arial"/>
              </a:rPr>
              <a:t> </a:t>
            </a:r>
            <a:endParaRPr lang="en-US" sz="2400"/>
          </a:p>
        </p:txBody>
      </p:sp>
      <p:sp>
        <p:nvSpPr>
          <p:cNvPr id="5" name="Rectangle 4"/>
          <p:cNvSpPr/>
          <p:nvPr/>
        </p:nvSpPr>
        <p:spPr>
          <a:xfrm>
            <a:off x="179514" y="1089062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400" smtClean="0">
                <a:latin typeface="Times New Roman"/>
                <a:ea typeface="Times New Roman"/>
              </a:rPr>
              <a:t>HD Gõ </a:t>
            </a:r>
            <a:r>
              <a:rPr lang="en-US" sz="2400">
                <a:latin typeface="Times New Roman"/>
                <a:ea typeface="Times New Roman"/>
              </a:rPr>
              <a:t>song loan theo theo phách vào bài </a:t>
            </a:r>
            <a:r>
              <a:rPr lang="en-US" sz="2400" i="1">
                <a:latin typeface="Times New Roman"/>
                <a:ea typeface="Times New Roman"/>
              </a:rPr>
              <a:t>Chú chim nhỏ dễ thương </a:t>
            </a:r>
            <a:endParaRPr lang="en-US" sz="2400">
              <a:effectLst/>
              <a:latin typeface="Times New Roman"/>
              <a:ea typeface="Calibri"/>
            </a:endParaRPr>
          </a:p>
        </p:txBody>
      </p:sp>
      <p:pic>
        <p:nvPicPr>
          <p:cNvPr id="6" name="CHU CHI NHO DEATH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31318" y="5013176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388" y="4087240"/>
            <a:ext cx="480835" cy="38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513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1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375667" y="6"/>
            <a:ext cx="583264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</a:rPr>
              <a:t>Hd Hát kết hợp gõ đệm với 2 nhạc cụ Trai-en-go và tem-bơ-rin với 2 nhóm không</a:t>
            </a:r>
            <a:r>
              <a:rPr kumimoji="0" lang="en-US" sz="2400" b="0" i="0" u="none" strike="noStrike" cap="none" normalizeH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</a:rPr>
              <a:t> cần nhạc</a:t>
            </a: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7" name="Picture 1" descr="2021-06-12_10354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446047"/>
            <a:ext cx="5652120" cy="4223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885195" y="876381"/>
            <a:ext cx="625880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i="1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Câu 1 và câu 2 hát theo tốc độ hơi nhanh – vui; </a:t>
            </a:r>
            <a:endParaRPr lang="en-US" sz="24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i="1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Câu 3 và câu 4 hát chậm, thong thả; </a:t>
            </a:r>
            <a:endParaRPr lang="en-US" sz="24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i="1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Câu 5 và câu 6 hát trở lại tốc độ hơi nhanh</a:t>
            </a:r>
            <a:r>
              <a:rPr lang="en-US" sz="240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 – </a:t>
            </a:r>
            <a:r>
              <a:rPr lang="en-US" sz="2400" i="1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vui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i="1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Câu 7 và câu 8 giống câu 1 và câu 2</a:t>
            </a:r>
            <a:endParaRPr lang="en-US" sz="24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CHU CHI NHO DEATH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03648" y="5445224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3" y="5252479"/>
            <a:ext cx="480835" cy="38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407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13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1806">
            <a:off x="7388425" y="929071"/>
            <a:ext cx="325538" cy="26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77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a7ef13e6488ebda4182295e359de718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4" descr="sunflow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136" y="5715000"/>
            <a:ext cx="213386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WordArt 7"/>
          <p:cNvSpPr>
            <a:spLocks noChangeArrowheads="1" noChangeShapeType="1" noTextEdit="1"/>
          </p:cNvSpPr>
          <p:nvPr/>
        </p:nvSpPr>
        <p:spPr bwMode="auto">
          <a:xfrm>
            <a:off x="2038616" y="1379538"/>
            <a:ext cx="5181864" cy="1338262"/>
          </a:xfrm>
          <a:prstGeom prst="rect">
            <a:avLst/>
          </a:prstGeom>
        </p:spPr>
        <p:txBody>
          <a:bodyPr wrap="none" lIns="91422" tIns="45711" rIns="91422" bIns="4571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21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66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KẾT THÚC TIẾT HOC. </a:t>
            </a:r>
          </a:p>
        </p:txBody>
      </p:sp>
      <p:pic>
        <p:nvPicPr>
          <p:cNvPr id="33797" name="Picture 8" descr="sunflow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" y="5715000"/>
            <a:ext cx="213386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58238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</TotalTime>
  <Words>255</Words>
  <Application>Microsoft Office PowerPoint</Application>
  <PresentationFormat>On-screen Show (4:3)</PresentationFormat>
  <Paragraphs>25</Paragraphs>
  <Slides>9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Office Theme</vt:lpstr>
      <vt:lpstr>5_Office Theme</vt:lpstr>
      <vt:lpstr>1_Office Theme</vt:lpstr>
      <vt:lpstr>6_Office Theme</vt:lpstr>
      <vt:lpstr>3_Default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68</cp:revision>
  <dcterms:created xsi:type="dcterms:W3CDTF">2021-06-20T03:25:41Z</dcterms:created>
  <dcterms:modified xsi:type="dcterms:W3CDTF">2024-12-16T14:40:24Z</dcterms:modified>
</cp:coreProperties>
</file>