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09" r:id="rId4"/>
    <p:sldMasterId id="2147483734" r:id="rId5"/>
    <p:sldMasterId id="2147483746" r:id="rId6"/>
    <p:sldMasterId id="2147483758" r:id="rId7"/>
    <p:sldMasterId id="2147483764" r:id="rId8"/>
  </p:sldMasterIdLst>
  <p:notesMasterIdLst>
    <p:notesMasterId r:id="rId25"/>
  </p:notesMasterIdLst>
  <p:sldIdLst>
    <p:sldId id="362" r:id="rId9"/>
    <p:sldId id="353" r:id="rId10"/>
    <p:sldId id="352" r:id="rId11"/>
    <p:sldId id="361" r:id="rId12"/>
    <p:sldId id="264" r:id="rId13"/>
    <p:sldId id="340" r:id="rId14"/>
    <p:sldId id="363" r:id="rId15"/>
    <p:sldId id="359" r:id="rId16"/>
    <p:sldId id="257" r:id="rId17"/>
    <p:sldId id="341" r:id="rId18"/>
    <p:sldId id="354" r:id="rId19"/>
    <p:sldId id="357" r:id="rId20"/>
    <p:sldId id="355" r:id="rId21"/>
    <p:sldId id="356" r:id="rId22"/>
    <p:sldId id="283" r:id="rId23"/>
    <p:sldId id="3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0BE5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598" autoAdjust="0"/>
  </p:normalViewPr>
  <p:slideViewPr>
    <p:cSldViewPr snapToGrid="0">
      <p:cViewPr>
        <p:scale>
          <a:sx n="90" d="100"/>
          <a:sy n="90" d="100"/>
        </p:scale>
        <p:origin x="-408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825B3-314B-4497-AD19-2D0CC961EDD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F339C-BB22-40B2-92B5-D743947C6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AE39EF-C0E5-4896-B9D3-7E7938E4611D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5F4766-7A80-4ABB-A7B0-C31AEA54B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8F329F-5326-49A1-9F04-3E66E4F6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336DAE-1456-4C53-8232-299E3ADC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69B57-F387-48B2-BE71-E000438F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6BD536-B219-4F3A-B13A-60279A6E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4A294-EF18-42C2-A312-0FC2711B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7F3B17-8C81-4B53-8681-AFB8DD561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5113E9-39BC-4F54-8DD8-80AA5D6C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5EE21-FDBF-4932-9AF1-546ED793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3923F4-8478-419E-8E04-D0DD21F3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11DB796-F60C-4EDD-8DA8-C49D67EF9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59EEAD-1F44-4377-8AFA-B9C562537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F48090-CE20-4ECA-B6F3-ED0C95D1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FDD300-2202-422A-9D5A-31FCC03C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4D7F8-DB36-41F2-9046-450F4200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1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7D22C65-C6D9-40E1-B17D-E027C090A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06BE4-7FDF-46D1-BE96-15382174A46C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B3A83BE-4601-4E65-8CEB-7AFD180CAD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0C74F73-0C96-42BE-8009-F973EFD13E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AF3A2-23C2-45FF-AEAA-0F5FD9CA3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64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957D62E-D7E1-4EAB-8FCD-31B76B4091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F230D-1629-422C-B4FA-B76C9FDB352D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59F7E7-32C7-40D0-AD7D-BA4994EBB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52B1804-2489-4E23-B20D-F15E92410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A16BA-5AA5-4A09-A522-D92410186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82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E129C55-AB83-4A55-9B19-7E4E68A33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25173-CFBA-451F-A342-FCE5DE3564E0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92C9E22-6C89-4601-BA00-D19BF6DA1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979F3F4-AD80-4BA1-B638-72DC140E4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5718C-9742-457E-9926-12E1F8EABF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13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3B415F-D9C4-46F5-BA15-805190351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19679-06AF-47CF-99E5-8AC1828B18CD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717BE6-B299-48B4-94E0-E20092FD7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D3385-6C8B-46F2-84ED-B1345D1E8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3A618-410D-4C1B-85EB-FD2940CEF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222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976ABDA-DA4A-467D-8349-1FCBAD07D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73603-5F93-4801-8083-2FDCD82C3F44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A6899F3-8AB7-431D-BE82-EB46B2B65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F7B05D0-FAE8-46CC-B8D6-0E158F493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D2BF8-F8D1-4FD7-A575-39455FF16A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78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61FA63-03AF-4FC5-ACB6-599893457A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3675A-87F3-4FBF-9316-0ACBFD25A68A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96DD858-BED0-4FFD-9102-F9ADBC636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4B48EA5-76F6-40D8-BE8E-BDE43B7CD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803FC-514C-4746-8B88-B5CDF949AA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3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41964B6-E03D-4982-AE38-AAD494836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1CED1-F664-4AFF-B04D-AEA4F61C990D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AF95BE9-7EB9-426C-9CB3-740E8E12E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D5A0079-0169-4DA8-AA85-D1DD5750F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3A31E-6232-449C-9F9B-1698AC92B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232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01D6D9-E2DB-446F-A476-0F9CAF000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63BF4-7C3C-46F7-AE67-45DD2CA1D3DA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E744D5-EAD8-4F6D-A3D3-EA794B1C2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5ADAF0-7053-46DB-977F-AC5372B917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42599-AC3A-47C5-857D-24F7FD253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95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F6FB9-B52C-4CFA-B653-CA22263A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B07CB6-121C-4016-BCC1-7A9E5F4AB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D08EB7-0D70-416A-B475-08E7D9C6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F58244-70F2-47CB-83EF-AFE8A758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6F7301-EC4D-4A63-8F74-867E167E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0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3EB6616-AA1F-4751-9906-B1EE8A1D9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BCCAE-FE60-468F-9DA3-5EA81D51B315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89B750-8FFE-4784-9A43-4D8EBC0A8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6F1DA6-D9A4-4663-938A-649CF9E851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E279-9BB3-4E83-8A6A-08B24AFFD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08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CFADA75-82A2-425E-9B11-AE22B807C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A674F-4594-4886-B813-88CD4CF8E735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C950CFA-3B65-4FE3-8BE4-47DE3AA79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44CC3F0-D180-4713-B0F1-87B982189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4E15B-83DA-4D59-A59C-8F9C5E00F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132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68CBED-D8E1-4766-9C40-B6CB826BB7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E8D50-4509-4D2C-A060-80FD2D60D9A0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1018286-2C2F-4F8D-814A-14E5BE7E2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E48E57A-3A97-4F61-A54D-25CFADC24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5C279-1A0F-4AB0-9FF8-F2BAD3D765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2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EAC8E81-E5F5-46C4-B609-59AED8AFF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C967C-3A54-4E77-A6AC-51C3C5E8402A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880EB54-CCA7-4B79-B5FD-193595D1B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0BD30CC-BC90-45A5-B074-3CCA18538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830C9-3DE8-495C-8F87-7C1216D9D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532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A89452-7812-4801-A74E-388A97139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A55D2B-CF61-4567-9563-56E7BBEAC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A3CC-F97F-43A4-8941-DA0A2E9C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90C74-ADE9-4996-83DA-18198102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F9DA76-C329-43A4-9E9C-4D2DE9FD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86A9C-426C-4842-96A8-8B8F43D70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570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888416-799C-4F5B-8B17-C06A2869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445EDE-5111-4A62-9452-FA0C7CA31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1B191C-4DA6-4411-AF24-8B7CE39D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D5BFB0-E81E-4EAC-8CAE-7C87E9F5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0FD933-A61B-4512-818A-904B3F40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09161-FB32-49B3-8B7D-DE4CCE866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6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E4043F-5457-4B3C-B36E-90FA0AF2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69DC02-F0D5-4A2D-9B6E-CDAB562C4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49893F-AE28-4266-A94A-8D563ECE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73A56E-A004-4326-83F4-30787C11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2CBAD2-AF42-4F19-B23F-E834DE8F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4F335-F632-4F32-A062-F0B0EA833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771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BC233B-A50A-42BD-B567-03F85612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3C8061-619D-4430-BA37-893629F51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01CC17-DF16-4019-B78C-BE285C55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A9C7A7-8002-48D7-BCE4-449F9747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05B48F-D112-4D07-A845-BBF9DE2E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B2FE3-F743-4AB9-930E-AD57014B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A0F05-CCD8-4A2D-B51A-9EEF065C1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947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5177B-B06A-4B6F-8761-EE9E82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075C4F-8064-45C6-AC2C-DC50DF18A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671146-5CA0-4282-A0AF-7797E137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4E7CB2-591B-4BE2-BE57-3784B32CB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BCAD90-68B3-4C3A-990F-0EB9AAD88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90DAF9-772F-4463-A25D-2BB81703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3671F6-A6B2-401E-A5E6-71655619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E11AAD-5F6D-4101-A55E-7F8787E4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41157-2FF0-4169-A2A5-41A4061CA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566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650E6-A344-4025-A740-BD4B3EBB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326292-DF2D-4367-88A6-E31716B9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43D55D-B198-4DC3-9DD5-3AA0CA90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4413EB-7848-453E-84C9-4114252E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C7E74-2EF6-4E08-BB3E-03DC0834A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5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A4CC8-DAF6-4C97-8E3C-BCDC96558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94FEA1-98E8-48F1-BC37-848C706AB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0A4A5-6564-496E-93DB-FA58BAF5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2B2BE-6722-4A1A-9A2E-EF85EF581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5FAD1D-2AEC-4E23-9BFF-EA698085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64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E723917-7DA4-43B0-A18E-D9180F22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A2CA76-3174-40B0-BF00-486F69FA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4E9BB5-CE38-4FB3-86EE-513BB0ED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675F0-BB19-47CF-B573-FB38F99EF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946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99613-56D6-4C85-AB85-8B17729C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3591F2-9F86-441A-897E-9B725C4A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AB6296-CF89-4964-9381-F26B48A43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7CEE40-FE0C-4BCF-A25D-2B2EC02B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092D7F-FEA9-4D3B-A714-D1A05BC0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CC6484-5D0F-454F-BE7A-98A58BB6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18610-5632-40FC-B378-F657B7A55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28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0D727-5941-4169-BCC8-2D5F4261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6ADB0FF-52AC-4581-AB82-BEE9C38A5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61B546-7721-436D-BCD1-C1F1DB93D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E75A02-E003-40E1-828F-2821F881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2C8511-CEDA-4294-A36E-5662EA2F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AA014C-7FDC-4CBC-AD69-F5DE12D0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5ACDD-DBBB-4EE6-B2FF-88301099F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720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802B5B-B249-4D66-A3EA-654E5FC0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B8794A-0EB8-4E1F-A10C-07787F3BE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9E2F2-9172-4F2B-839E-4560137A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06C9D-75B3-42BA-B7E6-7D07A160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7A9F26-2F82-4C30-9A62-E2D89E0B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E9863-A1C7-438E-95DC-8A46D08751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406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46E860-5614-415F-B0AB-44B6CB9A7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98F478-2881-4498-91DC-92BC35E03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37E81-80EC-4120-915B-79FD5682A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3EE676-B613-41CE-86F3-4D0BE9C8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0CD3C0-7797-4702-B2DB-388B9BBA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25481-1DB9-4659-B5CF-9BEB477F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78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>
            <a:extLst>
              <a:ext uri="{FF2B5EF4-FFF2-40B4-BE49-F238E27FC236}">
                <a16:creationId xmlns:a16="http://schemas.microsoft.com/office/drawing/2014/main" xmlns="" id="{5402A5B2-89B9-450E-BC2E-0A3B48F114EE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94211" name="Oval 3">
              <a:extLst>
                <a:ext uri="{FF2B5EF4-FFF2-40B4-BE49-F238E27FC236}">
                  <a16:creationId xmlns:a16="http://schemas.microsoft.com/office/drawing/2014/main" xmlns="" id="{DB8A64B9-EC5E-4A1A-A86C-48DE500E421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4212" name="Oval 4">
              <a:extLst>
                <a:ext uri="{FF2B5EF4-FFF2-40B4-BE49-F238E27FC236}">
                  <a16:creationId xmlns:a16="http://schemas.microsoft.com/office/drawing/2014/main" xmlns="" id="{93D3F27D-4F62-4205-B413-C178E4C266D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4213" name="Oval 5">
              <a:extLst>
                <a:ext uri="{FF2B5EF4-FFF2-40B4-BE49-F238E27FC236}">
                  <a16:creationId xmlns:a16="http://schemas.microsoft.com/office/drawing/2014/main" xmlns="" id="{B5E51985-7430-4A90-83AB-8DD0199B889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4214" name="Oval 6">
              <a:extLst>
                <a:ext uri="{FF2B5EF4-FFF2-40B4-BE49-F238E27FC236}">
                  <a16:creationId xmlns:a16="http://schemas.microsoft.com/office/drawing/2014/main" xmlns="" id="{ED1952B7-4AE4-4FEE-976B-8A2172BA4D7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4215" name="Oval 7">
              <a:extLst>
                <a:ext uri="{FF2B5EF4-FFF2-40B4-BE49-F238E27FC236}">
                  <a16:creationId xmlns:a16="http://schemas.microsoft.com/office/drawing/2014/main" xmlns="" id="{126E7919-EB00-4DF1-B50F-13A3F4CBA42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4216" name="Oval 8">
              <a:extLst>
                <a:ext uri="{FF2B5EF4-FFF2-40B4-BE49-F238E27FC236}">
                  <a16:creationId xmlns:a16="http://schemas.microsoft.com/office/drawing/2014/main" xmlns="" id="{C9D94235-0C39-45D2-8DB7-604BBF9D655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</p:grpSp>
      <p:sp>
        <p:nvSpPr>
          <p:cNvPr id="94217" name="Rectangle 9">
            <a:extLst>
              <a:ext uri="{FF2B5EF4-FFF2-40B4-BE49-F238E27FC236}">
                <a16:creationId xmlns:a16="http://schemas.microsoft.com/office/drawing/2014/main" xmlns="" id="{D794578C-36A9-4009-A610-A1A3711CEB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xmlns="" id="{60B6C995-AAD0-484F-BEDC-B0AFA23929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xmlns="" id="{DFF0EE89-97CD-44A9-99D4-F1931DC7DF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0708119-5648-4B25-92D4-62AFD8C677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xmlns="" id="{71725681-CB9C-450E-B808-F3DB63C847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4221" name="Rectangle 13">
            <a:extLst>
              <a:ext uri="{FF2B5EF4-FFF2-40B4-BE49-F238E27FC236}">
                <a16:creationId xmlns:a16="http://schemas.microsoft.com/office/drawing/2014/main" xmlns="" id="{80A5E331-BC56-48C3-A994-667F39769E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4998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7E63D-83C9-40AE-9E4B-EC23397E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5A2FF8-DB37-42CE-94F5-BC4A70DD9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D26C31-E3DD-44C2-A059-CD51FB3D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82C63-E30C-4896-A88B-0FBE5F5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0A1D6-1E09-4A2C-BDA6-19053699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B0DB1-2932-43D9-AF9E-3CFA1243F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73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1CEC7-B710-4C4B-A621-28D015FB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5C07A-8B34-4039-AF8A-7FB9E82B9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9C7FB-C598-46AE-9098-0C21CE74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4C3F30-C380-40F5-92D1-6F23B4B3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B82935-D146-4FB1-915D-E4F203B5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9F8D-E63E-4755-8ECF-52FE32AEB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892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5880E-48DE-4A64-8C57-BBC74482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ADA444-4F24-4A18-945C-D458C79F7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326952-873B-4424-A7CF-CEB6DAE60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BFF980-10CC-41A6-8A1E-E0C06EB3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82F5BF-314F-43EE-B481-284AAFB9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AAB1EC-BF67-4C2A-BF69-A07D2612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6F47F-ACDC-42DE-993B-751D34B6B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674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258C5-4C3C-4C53-AB1F-26097583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1F1C12-5009-4BC4-8E20-4FBFB9686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8A740E-2891-494B-957C-F77C25B7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A98255-82BE-4C15-9545-565D5FEDF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9D7536-FDAD-4074-83AD-CAB5EBC64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73DE79F-6B87-4EC0-82EA-2A5D3FBE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9A5F9A-1E9A-4389-8730-DF11620D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6E17020-A2DA-4971-B48D-C1C7118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4B314-ADCC-4266-AF48-D771C1B6C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2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1CB790-033B-45A6-AA41-8F86F925F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24F8B-9C5F-4945-A70C-035463DDA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A8F7FD-BEE4-401D-8F5B-79D57440A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DCF76C-11E3-4FB9-AC63-6D7CE1D7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EFFFA2-E0FD-418F-9BE7-79DBFCCC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972E4-7C74-4CA0-9B19-26EDC10E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784CC-1492-49A5-806C-F672997F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8375D9-B415-41A2-8EC8-F52E0207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8F3BBB-CB43-4387-9457-0F665063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75196B-F5F1-4BAF-AF66-E4CD4332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F6EB6-F543-49F8-B285-1A74F4385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393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FF3C963-A020-4B28-90E9-C8DF2227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B5A5BE-1A0E-4515-BB48-5953B25F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D24048-1946-48E9-A63B-2810755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16A0B-38EF-4823-96D8-4C99A6019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62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F7260-101A-4052-9EB5-225EDB60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D0EF76-73F4-4FBD-B144-22149E73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1D1D2A-DBE0-4D30-96CC-86C8B0003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441BE4-42E7-400B-A2C4-C887A56A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CA5620-15FA-4BCE-ADCB-C41CC42C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4BB035-A41E-4403-9283-BCFBBEA1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5D098-7FBA-4BA7-BD68-4574C5DB2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3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35E2D-2875-4704-895E-C93672038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64D700F-CB57-474C-A2B6-BFD037935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ACEE0-3850-46C5-B23A-3A0855E04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0BC007-65A3-46FA-8004-6E7BE2B0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60285A-F32B-4815-8110-DB57F795A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054958-B95D-4ADA-800B-BE34282C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8228F-8863-4838-88F2-B2B96C38D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864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FF4C0-7DAE-4318-B6F7-2CAAC040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E3B541-A900-46DE-9ED7-3E04AA195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E7B76-9D16-427D-A0C8-F76922F5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84C02A-4821-4689-B52F-87B2D00B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5D30C1-CDAC-4BDD-BC88-7E9E1046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15B00-80A0-4ED2-A4AC-FB7AA5AC4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174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69BF3C-8DB3-42A1-A036-CE64573EE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76AEA4-6C8D-490D-BC00-AAA6FAB1F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E41F5D-B60A-4F42-8247-09C84D6F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66C558-5AB9-498B-85EA-6503226CF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61284E-0514-483D-954D-06D1D8FB8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5D1B3-5B99-401E-BF3D-1DC774D3F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026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099713D-217E-4244-87F6-14958DA1419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C0E6D7-CB60-4238-86D3-C8D5142C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3506C9-6A34-4349-AC44-D5BEC9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383B41-4993-4084-90E6-5C1A8BD9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73FAC78-23C1-4626-97D5-2E7C4D7FF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175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6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6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36D14B-CA25-4884-87B0-A75E67D4673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5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E3E976-64E3-45DA-AD14-53748A7DCF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57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A67ABC-2226-452D-9A79-A7165EED350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9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45DBAF-5176-4AD2-B182-3F4A8FDF1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AAEBC4-A54B-4C83-8B92-0B3AC2F42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9BF7CE-0776-473C-812A-30BC2FA7B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3EE8372-09C5-4E14-A66E-CF7736E9D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CACA37-A287-48ED-8C46-E8C477AAD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2EF573-2BB3-42AE-A6E6-CBFD4A26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020F3B-3532-4C01-BC79-959B408E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71F7AB-91E0-44E1-91BF-BC415C17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103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FFC169-07DE-4D4D-AA86-07805E40DC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48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BF2E4F-F33F-4E3A-BBC5-F4EA7597A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92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EC56E8-98FF-495A-8A3F-F2FDD7F9937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87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74EE0-2AC0-4AC6-8423-5B13CFACEDF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9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32F49D-E4BB-4171-819D-E460B48AE5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53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4863F-26C0-4B4C-A031-70E29DD7C1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31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0718EB-6457-4DA0-93D1-6EADA6F4DF7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3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C65E53-6B1D-40BF-99F9-44E60CC06A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5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65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266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540398-707B-4035-B40C-DAA53A873C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73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ABD1F-087F-4A2A-93CA-1F1E19E9751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783D51-EF49-4AF4-8398-4D40DE89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47ADCA-EEDC-45CB-9991-804F05A2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284C9B-2D76-42FA-ABB0-58B61A61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6F47CA-D1D5-4B74-8D13-87BF20F8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4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FBD77-2972-4228-8A94-BAA6CCD81F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28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B008E-9E99-476C-8297-62706EAC26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7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0F7EB-0E25-4952-B0AD-19BB977C4E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26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698F6-5923-4AC0-9D34-5833736BEB7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23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AB1F78-37CD-4D12-8ADE-5FF8C2B7D8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66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468315-606A-408B-9B40-6079B51EC81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43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64E6E9-1569-4CD3-86FC-03781D4F888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89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43DB2-B5AC-428A-ABD1-47907782FC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39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3FA2C-B6F6-46AF-99FF-266B80BEBB2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95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38" tIns="25571" rIns="51138" bIns="25571" rtlCol="0" anchor="ctr"/>
          <a:lstStyle/>
          <a:p>
            <a:pPr algn="ctr" defTabSz="511336"/>
            <a:endParaRPr lang="zh-CN" altLang="en-US" sz="2000">
              <a:solidFill>
                <a:prstClr val="white"/>
              </a:solidFill>
            </a:endParaRPr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0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5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12" y="2477745"/>
            <a:ext cx="11963605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2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7F721-294F-40D9-9462-246E0710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123687-C6EA-4E9B-8064-CDB394C9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034A27-59E4-4724-B350-018C28DD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56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76" y="26071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36" y="191032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03" y="1019679"/>
            <a:ext cx="9178076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27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39" y="3034571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51" y="4965249"/>
            <a:ext cx="11001732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077" y="7845508"/>
            <a:ext cx="1038339" cy="359418"/>
          </a:xfrm>
          <a:prstGeom prst="rect">
            <a:avLst/>
          </a:prstGeom>
          <a:noFill/>
        </p:spPr>
        <p:txBody>
          <a:bodyPr wrap="none" lIns="51138" tIns="25571" rIns="51138" bIns="25571" rtlCol="0">
            <a:spAutoFit/>
          </a:bodyPr>
          <a:lstStyle/>
          <a:p>
            <a:pPr defTabSz="511336"/>
            <a:r>
              <a:rPr lang="en-US" altLang="zh-CN" sz="2000" dirty="0">
                <a:solidFill>
                  <a:prstClr val="white"/>
                </a:solidFill>
              </a:rPr>
              <a:t>Contents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76" y="260713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36" y="191032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03" y="1019679"/>
            <a:ext cx="9178076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4027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51" y="4965249"/>
            <a:ext cx="11001732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1" y="7845508"/>
            <a:ext cx="1331688" cy="359418"/>
          </a:xfrm>
          <a:prstGeom prst="rect">
            <a:avLst/>
          </a:prstGeom>
          <a:noFill/>
        </p:spPr>
        <p:txBody>
          <a:bodyPr wrap="none" lIns="51138" tIns="25571" rIns="51138" bIns="25571" rtlCol="0">
            <a:spAutoFit/>
          </a:bodyPr>
          <a:lstStyle/>
          <a:p>
            <a:pPr defTabSz="511336"/>
            <a:r>
              <a:rPr lang="en-US" altLang="zh-CN" sz="2000" dirty="0" err="1">
                <a:solidFill>
                  <a:prstClr val="white"/>
                </a:solidFill>
              </a:rPr>
              <a:t>Contents_N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2" y="-1580104"/>
            <a:ext cx="5808372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1336"/>
              <a:endParaRPr lang="zh-CN" altLang="en-US" sz="2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85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8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703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5" y="39553"/>
            <a:ext cx="4469639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35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85" y="6"/>
            <a:ext cx="2478619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72" y="423063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19" y="263973"/>
            <a:ext cx="2986532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425" y="6083588"/>
            <a:ext cx="7200944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93" y="6048108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69" y="5389727"/>
            <a:ext cx="717079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98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62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78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61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602" y="476893"/>
            <a:ext cx="717079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63" y="423057"/>
            <a:ext cx="26411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96" y="79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415" y="6557809"/>
            <a:ext cx="11474108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16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11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6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0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21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73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44E798-4D49-494D-86CA-69BB92D3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35D206-0483-4E11-8B58-235CDD689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C2468F-E025-4741-98D6-E73FEF4A4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04AD2C-892D-430D-AF41-615BF7EF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6E4392-FE67-4BC5-8F35-4E259485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43C2F0-EF03-4819-81D0-5426AD48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719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60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4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08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6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009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8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D5254-6857-4787-B38B-FB5FA100C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3A8B99-CB44-4761-9B5F-FDE6F5D78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0D0D69-0A81-4E01-9FCF-FF2C6E05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727588-FAA8-46F8-88DA-4337BF29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ACACAF-421B-4890-8418-394EDEA8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81B496-2392-484F-BDD0-2324C3DA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9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393C06-4DEC-48A4-AFE7-CDD0CA81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AD06C1-C19C-4047-A288-089865449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2C4CAB-B811-4FF0-A775-A6E95A355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1FFFA-76D3-4639-B5F9-E260C1F41F9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9246B4-F5D1-45C0-B2E3-5FC97D068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0DECE2-F28C-4D47-B7E3-BAE214688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EE2A8-2A96-4DCB-A8A0-BCE86D818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8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14A933D-643C-4A47-9996-EBC073C39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552FE7C-6E2D-4956-B7B0-8243DA050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xmlns="" id="{7D52FC5C-F2B3-449B-9B8A-4082BEA88B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9030EE-7084-469A-B738-BE7FC12CD6DC}" type="datetimeFigureOut">
              <a:rPr lang="en-US"/>
              <a:pPr>
                <a:defRPr/>
              </a:pPr>
              <a:t>12/2/2024</a:t>
            </a:fld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xmlns="" id="{06DA5C8F-401A-4542-BDC2-9588A6F48C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xmlns="" id="{64F1F737-A062-4245-A1C9-475BAAC2E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5E166E-515F-49AF-9C4D-837F89DAD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25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xmlns="" id="{79CDEB2D-2E96-4417-A548-12F7D0C7D1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xmlns="" id="{6CD680EF-4602-45A2-957E-BB01F5BD2B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445544-31EC-41FF-9292-273525761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DA5E3-1B0C-40F3-9DA0-A2D43DEE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E1F891-CCE3-4A2E-894F-C73A68734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B0ABF7D-A846-42CA-9778-B547DE95E8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14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>
            <a:extLst>
              <a:ext uri="{FF2B5EF4-FFF2-40B4-BE49-F238E27FC236}">
                <a16:creationId xmlns:a16="http://schemas.microsoft.com/office/drawing/2014/main" xmlns="" id="{754F0848-70A4-436B-8732-FBB6BD5B1A24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93187" name="Oval 3">
              <a:extLst>
                <a:ext uri="{FF2B5EF4-FFF2-40B4-BE49-F238E27FC236}">
                  <a16:creationId xmlns:a16="http://schemas.microsoft.com/office/drawing/2014/main" xmlns="" id="{544206C3-A2C1-4348-9E88-179FED8B013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3188" name="Oval 4">
              <a:extLst>
                <a:ext uri="{FF2B5EF4-FFF2-40B4-BE49-F238E27FC236}">
                  <a16:creationId xmlns:a16="http://schemas.microsoft.com/office/drawing/2014/main" xmlns="" id="{E2729F5F-FCDF-483F-9D44-A8ED4E995562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3189" name="Oval 5">
              <a:extLst>
                <a:ext uri="{FF2B5EF4-FFF2-40B4-BE49-F238E27FC236}">
                  <a16:creationId xmlns:a16="http://schemas.microsoft.com/office/drawing/2014/main" xmlns="" id="{9904CFC9-9FF7-4184-BBA8-B03C1AC5D60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3190" name="Oval 6">
              <a:extLst>
                <a:ext uri="{FF2B5EF4-FFF2-40B4-BE49-F238E27FC236}">
                  <a16:creationId xmlns:a16="http://schemas.microsoft.com/office/drawing/2014/main" xmlns="" id="{90AEEFA6-3F8C-4650-A455-5E6BB0136C67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  <p:sp>
          <p:nvSpPr>
            <p:cNvPr id="93191" name="Oval 7">
              <a:extLst>
                <a:ext uri="{FF2B5EF4-FFF2-40B4-BE49-F238E27FC236}">
                  <a16:creationId xmlns:a16="http://schemas.microsoft.com/office/drawing/2014/main" xmlns="" id="{B6941CB1-2AFA-432A-89E0-51CE8B17FF12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/>
            </a:p>
          </p:txBody>
        </p:sp>
      </p:grpSp>
      <p:sp>
        <p:nvSpPr>
          <p:cNvPr id="93192" name="Rectangle 8">
            <a:extLst>
              <a:ext uri="{FF2B5EF4-FFF2-40B4-BE49-F238E27FC236}">
                <a16:creationId xmlns:a16="http://schemas.microsoft.com/office/drawing/2014/main" xmlns="" id="{C6767E75-FB7F-4734-8830-CE1B24A72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3193" name="Rectangle 9">
            <a:extLst>
              <a:ext uri="{FF2B5EF4-FFF2-40B4-BE49-F238E27FC236}">
                <a16:creationId xmlns:a16="http://schemas.microsoft.com/office/drawing/2014/main" xmlns="" id="{25579645-EE1C-4752-AFA6-41A2A4F17F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3194" name="Rectangle 10">
            <a:extLst>
              <a:ext uri="{FF2B5EF4-FFF2-40B4-BE49-F238E27FC236}">
                <a16:creationId xmlns:a16="http://schemas.microsoft.com/office/drawing/2014/main" xmlns="" id="{5D4D9DCC-27FC-461B-BF9F-76BB53A896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93195" name="Rectangle 11">
            <a:extLst>
              <a:ext uri="{FF2B5EF4-FFF2-40B4-BE49-F238E27FC236}">
                <a16:creationId xmlns:a16="http://schemas.microsoft.com/office/drawing/2014/main" xmlns="" id="{B261B8DF-C6BB-4727-BFE5-75F45F99CD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BC830C5C-2189-44C7-ADD5-152FD9A08B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3196" name="Rectangle 12">
            <a:extLst>
              <a:ext uri="{FF2B5EF4-FFF2-40B4-BE49-F238E27FC236}">
                <a16:creationId xmlns:a16="http://schemas.microsoft.com/office/drawing/2014/main" xmlns="" id="{2D09F4DC-4F10-44B6-9B60-9B1096680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47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3DD76A-3468-4707-A3B0-2636CFF0D28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E8C7B-38A1-4C37-B206-8FFD102B02E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163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9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022681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04" indent="-383504" algn="l" defTabSz="1022681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30920" indent="-319584" algn="l" defTabSz="1022681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48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684" indent="-255670" algn="l" defTabSz="1022681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01015" indent="-255670" algn="l" defTabSz="1022681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12347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690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5032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363" indent="-255670" algn="l" defTabSz="102268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336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681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022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352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690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8026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9367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698" algn="l" defTabSz="10226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12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12" y="1600216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12" y="6245226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12" y="6245226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4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media" Target="../media/media4.m4a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audio" Target="../media/media4.m4a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9" y="2565481"/>
            <a:ext cx="47119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15" y="1244681"/>
            <a:ext cx="47119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1" y="1905081"/>
            <a:ext cx="47119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=""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27" y="3276628"/>
            <a:ext cx="471196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=""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99680" y="1943432"/>
            <a:ext cx="7010400" cy="1090387"/>
          </a:xfrm>
          <a:prstGeom prst="rect">
            <a:avLst/>
          </a:prstGeom>
          <a:noFill/>
        </p:spPr>
        <p:txBody>
          <a:bodyPr wrap="square" lIns="51138" tIns="25571" rIns="51138" bIns="25571">
            <a:spAutoFit/>
          </a:bodyPr>
          <a:lstStyle/>
          <a:p>
            <a:pPr algn="ctr" defTabSz="511332">
              <a:lnSpc>
                <a:spcPct val="150000"/>
              </a:lnSpc>
            </a:pPr>
            <a:r>
              <a:rPr lang="en-US" sz="45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[KARAOKE] HỌC SINH LỚP HAI CHĂM NGOAN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9407" y="2801078"/>
            <a:ext cx="1410126" cy="146261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01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E19009-16D1-48B2-94FB-6A47A063C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298" y="-40381"/>
            <a:ext cx="2972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732C3F-80FB-4BF8-93F3-F7C6F849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50" y="771892"/>
            <a:ext cx="6788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ACF682-AC99-46F9-B465-FAFEF21B4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1372878"/>
            <a:ext cx="6600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B782BB-3899-4805-AA50-220C47391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1970454"/>
            <a:ext cx="4969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32571D-BFCE-4A4E-9D87-4BBD6E4B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2568225"/>
            <a:ext cx="5041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B86C50-3F11-4EE4-A622-8E782A6C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3198167"/>
            <a:ext cx="475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C0D06F-B072-4917-8348-1C75A89B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3828109"/>
            <a:ext cx="4884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63C634-A432-476F-9C4E-84D8D9AF5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4458051"/>
            <a:ext cx="6788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0FAB6D-3496-4236-89BC-1CF4C636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312" y="5087993"/>
            <a:ext cx="692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4881B631-B9A4-4E01-A7EC-563CA4CE2F86}"/>
              </a:ext>
            </a:extLst>
          </p:cNvPr>
          <p:cNvSpPr/>
          <p:nvPr/>
        </p:nvSpPr>
        <p:spPr>
          <a:xfrm>
            <a:off x="1818053" y="980389"/>
            <a:ext cx="102281" cy="72586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652E6660-C46A-4A09-A2F2-B623BAA2C12B}"/>
              </a:ext>
            </a:extLst>
          </p:cNvPr>
          <p:cNvSpPr/>
          <p:nvPr/>
        </p:nvSpPr>
        <p:spPr>
          <a:xfrm>
            <a:off x="1797883" y="2167901"/>
            <a:ext cx="102281" cy="72586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xmlns="" id="{67E7B56B-FCC8-4459-87A9-5338A8160972}"/>
              </a:ext>
            </a:extLst>
          </p:cNvPr>
          <p:cNvSpPr/>
          <p:nvPr/>
        </p:nvSpPr>
        <p:spPr>
          <a:xfrm>
            <a:off x="1777713" y="3428999"/>
            <a:ext cx="102281" cy="72586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3068C92F-AEFF-43CB-B02E-EE6419BD55FE}"/>
              </a:ext>
            </a:extLst>
          </p:cNvPr>
          <p:cNvSpPr/>
          <p:nvPr/>
        </p:nvSpPr>
        <p:spPr>
          <a:xfrm>
            <a:off x="1807265" y="4688883"/>
            <a:ext cx="102281" cy="72586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xmlns="" id="{0FD4FE4E-35B2-4474-A418-DC41E4031FA3}"/>
              </a:ext>
            </a:extLst>
          </p:cNvPr>
          <p:cNvSpPr/>
          <p:nvPr/>
        </p:nvSpPr>
        <p:spPr>
          <a:xfrm>
            <a:off x="1373290" y="1243913"/>
            <a:ext cx="277183" cy="145308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CC7F7F6A-2C15-463E-9B91-9E7DABEF1B6C}"/>
              </a:ext>
            </a:extLst>
          </p:cNvPr>
          <p:cNvSpPr/>
          <p:nvPr/>
        </p:nvSpPr>
        <p:spPr>
          <a:xfrm>
            <a:off x="1373289" y="3731510"/>
            <a:ext cx="277183" cy="145308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AAA2E607-1529-4478-953E-883139AF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70" y="-9427"/>
            <a:ext cx="10807045" cy="66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¡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này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líu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lo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lừng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. A !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này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DBE92C75-D25C-4377-B822-1FF7B1B5FB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376" y="529912"/>
            <a:ext cx="10668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52AA3F9F-7631-4A7A-9794-71E8A4374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212" y="1225237"/>
            <a:ext cx="10668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2907"/>
      </p:ext>
    </p:extLst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6207B91A-25B0-4B49-935C-E74F3E98B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296334"/>
            <a:ext cx="112522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B051D-06D0-4642-825E-5FAA2B02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82"/>
            <a:ext cx="5197311" cy="487363"/>
          </a:xfrm>
        </p:spPr>
        <p:txBody>
          <a:bodyPr/>
          <a:lstStyle/>
          <a:p>
            <a:r>
              <a:rPr lang="en-US" sz="3200" dirty="0" err="1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 smtClean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F0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2F0B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4D49438-F922-4646-931A-2735876C1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93" y="601745"/>
            <a:ext cx="6470912" cy="66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¡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này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hoà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líu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lo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vang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lừng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mời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!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xinh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này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hỡi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600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thương</a:t>
            </a: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3876086C-CA4A-4D40-A488-411C43072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119" y="0"/>
            <a:ext cx="5960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6B051D-06D0-4642-825E-5FAA2B02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0" y="100398"/>
            <a:ext cx="5351283" cy="487363"/>
          </a:xfrm>
        </p:spPr>
        <p:txBody>
          <a:bodyPr/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D4D49438-F922-4646-931A-2735876C1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9794" y="688158"/>
            <a:ext cx="6508619" cy="66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¡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đây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chú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nhỏ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xinh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dễ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thương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này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đây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chú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nhỏ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dễ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thương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Mời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bạn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cùng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hoà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nhịp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câu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hát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líu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lo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hát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theo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vang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lừng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mời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bạn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hiền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Cất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tiếng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hát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nào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bạn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hiền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.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A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- 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!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đây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chú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nhỏ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xinh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dễ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thương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này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 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đây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hỡi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chú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chim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nhỏ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dễ</a:t>
            </a: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thương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pic>
        <p:nvPicPr>
          <p:cNvPr id="9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103077B2-5F63-47A2-AF3D-85B72E5FCC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118" y="0"/>
            <a:ext cx="5960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WordArt 4">
            <a:extLst>
              <a:ext uri="{FF2B5EF4-FFF2-40B4-BE49-F238E27FC236}">
                <a16:creationId xmlns:a16="http://schemas.microsoft.com/office/drawing/2014/main" xmlns="" id="{A22C9F4D-BEB4-4A0F-A484-713F02AC7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61722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528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TRẢI NGHIỆM: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xmlns="" id="{16534C6A-D5EE-4732-89D4-F4D36310D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399" y="1981200"/>
            <a:ext cx="83654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đệm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phách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718155" y="1379538"/>
            <a:ext cx="6909152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418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>
            <a:extLst>
              <a:ext uri="{FF2B5EF4-FFF2-40B4-BE49-F238E27FC236}">
                <a16:creationId xmlns:a16="http://schemas.microsoft.com/office/drawing/2014/main" xmlns="" id="{2A0E475F-40C0-4DD0-BB59-A0BE1C47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>
            <a:extLst>
              <a:ext uri="{FF2B5EF4-FFF2-40B4-BE49-F238E27FC236}">
                <a16:creationId xmlns:a16="http://schemas.microsoft.com/office/drawing/2014/main" xmlns="" id="{595645E2-1D04-4741-AC5A-1CE384E1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2895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3" name="Picture 15">
            <a:extLst>
              <a:ext uri="{FF2B5EF4-FFF2-40B4-BE49-F238E27FC236}">
                <a16:creationId xmlns:a16="http://schemas.microsoft.com/office/drawing/2014/main" xmlns="" id="{9DC1D01B-1BC2-4495-8CD0-2E30EB876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67200"/>
            <a:ext cx="243840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>
            <a:extLst>
              <a:ext uri="{FF2B5EF4-FFF2-40B4-BE49-F238E27FC236}">
                <a16:creationId xmlns:a16="http://schemas.microsoft.com/office/drawing/2014/main" xmlns="" id="{3AA73A5B-2C04-4EFA-912B-5BE3945F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2895600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5" name="Picture 17">
            <a:extLst>
              <a:ext uri="{FF2B5EF4-FFF2-40B4-BE49-F238E27FC236}">
                <a16:creationId xmlns:a16="http://schemas.microsoft.com/office/drawing/2014/main" xmlns="" id="{17E2FD93-4C7C-4AE0-8DD4-56217D0E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247536"/>
            <a:ext cx="2905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94" name="Picture 26">
            <a:extLst>
              <a:ext uri="{FF2B5EF4-FFF2-40B4-BE49-F238E27FC236}">
                <a16:creationId xmlns:a16="http://schemas.microsoft.com/office/drawing/2014/main" xmlns="" id="{FD55E6E6-AAF5-414A-8CF0-003B8B44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6" y="1600200"/>
            <a:ext cx="30765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xmlns="" id="{5B7E6CA8-55E4-4D5E-8D81-099FD0BD6516}"/>
              </a:ext>
            </a:extLst>
          </p:cNvPr>
          <p:cNvSpPr txBox="1">
            <a:spLocks/>
          </p:cNvSpPr>
          <p:nvPr/>
        </p:nvSpPr>
        <p:spPr bwMode="auto">
          <a:xfrm>
            <a:off x="2282711" y="454025"/>
            <a:ext cx="6847002" cy="44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5">
            <a:extLst>
              <a:ext uri="{FF2B5EF4-FFF2-40B4-BE49-F238E27FC236}">
                <a16:creationId xmlns:a16="http://schemas.microsoft.com/office/drawing/2014/main" xmlns="" id="{05799EC8-CF13-4707-B2CB-C931A4F31B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4938" y="533401"/>
            <a:ext cx="23622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xmlns="" id="{B68DD540-FEB5-403E-B54E-6A0603A20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41938" y="1447800"/>
            <a:ext cx="213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xmlns="" id="{291C3C39-F2D9-4CE3-9055-108185794FAE}"/>
              </a:ext>
            </a:extLst>
          </p:cNvPr>
          <p:cNvSpPr txBox="1">
            <a:spLocks/>
          </p:cNvSpPr>
          <p:nvPr/>
        </p:nvSpPr>
        <p:spPr bwMode="auto">
          <a:xfrm>
            <a:off x="2324151" y="2731003"/>
            <a:ext cx="8387036" cy="139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23: 	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xmlns="" id="{9E501D4F-40FC-4963-9529-DB7C1289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.VnMonotype corsivaH" pitchFamily="34" charset="0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43859B95-CFB3-4FAB-9C8C-2159B7A6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.VnMonotype corsivaH" pitchFamily="34" charset="0"/>
            </a:endParaRP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xmlns="" id="{8596C5F8-27D7-4D24-AE15-6E390CB43CBF}"/>
              </a:ext>
            </a:extLst>
          </p:cNvPr>
          <p:cNvSpPr>
            <a:spLocks noEditPoints="1" noChangeArrowheads="1"/>
          </p:cNvSpPr>
          <p:nvPr/>
        </p:nvSpPr>
        <p:spPr bwMode="auto">
          <a:xfrm rot="1215287">
            <a:off x="2185988" y="3403601"/>
            <a:ext cx="609600" cy="1285875"/>
          </a:xfrm>
          <a:custGeom>
            <a:avLst/>
            <a:gdLst>
              <a:gd name="T0" fmla="*/ 207490 w 21600"/>
              <a:gd name="T1" fmla="*/ 2738 h 21600"/>
              <a:gd name="T2" fmla="*/ 208082 w 21600"/>
              <a:gd name="T3" fmla="*/ 589359 h 21600"/>
              <a:gd name="T4" fmla="*/ 611942 w 21600"/>
              <a:gd name="T5" fmla="*/ 598944 h 21600"/>
              <a:gd name="T6" fmla="*/ 207490 w 21600"/>
              <a:gd name="T7" fmla="*/ 2738 h 21600"/>
              <a:gd name="T8" fmla="*/ 6096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xmlns="" id="{75823546-1C0F-4D06-BA47-99B589169C3D}"/>
              </a:ext>
            </a:extLst>
          </p:cNvPr>
          <p:cNvSpPr>
            <a:spLocks noEditPoints="1" noChangeArrowheads="1"/>
          </p:cNvSpPr>
          <p:nvPr/>
        </p:nvSpPr>
        <p:spPr bwMode="auto">
          <a:xfrm rot="18429635">
            <a:off x="5752903" y="4264646"/>
            <a:ext cx="609600" cy="952500"/>
          </a:xfrm>
          <a:custGeom>
            <a:avLst/>
            <a:gdLst>
              <a:gd name="T0" fmla="*/ 207490 w 21600"/>
              <a:gd name="T1" fmla="*/ 2028 h 21600"/>
              <a:gd name="T2" fmla="*/ 208082 w 21600"/>
              <a:gd name="T3" fmla="*/ 436563 h 21600"/>
              <a:gd name="T4" fmla="*/ 611942 w 21600"/>
              <a:gd name="T5" fmla="*/ 443662 h 21600"/>
              <a:gd name="T6" fmla="*/ 207490 w 21600"/>
              <a:gd name="T7" fmla="*/ 2028 h 21600"/>
              <a:gd name="T8" fmla="*/ 60960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xmlns="" id="{5CB3BFFE-B203-4847-A3FD-089AF8FB94A0}"/>
              </a:ext>
            </a:extLst>
          </p:cNvPr>
          <p:cNvSpPr>
            <a:spLocks noEditPoints="1" noChangeArrowheads="1"/>
          </p:cNvSpPr>
          <p:nvPr/>
        </p:nvSpPr>
        <p:spPr bwMode="auto">
          <a:xfrm rot="18429635">
            <a:off x="8865668" y="3689266"/>
            <a:ext cx="884238" cy="1295400"/>
          </a:xfrm>
          <a:custGeom>
            <a:avLst/>
            <a:gdLst>
              <a:gd name="T0" fmla="*/ 300968 w 21600"/>
              <a:gd name="T1" fmla="*/ 2759 h 21600"/>
              <a:gd name="T2" fmla="*/ 301828 w 21600"/>
              <a:gd name="T3" fmla="*/ 593725 h 21600"/>
              <a:gd name="T4" fmla="*/ 887636 w 21600"/>
              <a:gd name="T5" fmla="*/ 603381 h 21600"/>
              <a:gd name="T6" fmla="*/ 300968 w 21600"/>
              <a:gd name="T7" fmla="*/ 2759 h 21600"/>
              <a:gd name="T8" fmla="*/ 8842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36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9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 descr="Ban-do-Ph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8077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4038600" y="6156325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>
                <a:solidFill>
                  <a:srgbClr val="0000CC"/>
                </a:solidFill>
              </a:rPr>
              <a:t>BẢN ĐỒ NƯỚC PHÁP</a:t>
            </a:r>
          </a:p>
        </p:txBody>
      </p:sp>
      <p:sp>
        <p:nvSpPr>
          <p:cNvPr id="37908" name="AutoShape 20"/>
          <p:cNvSpPr>
            <a:spLocks noChangeArrowheads="1"/>
          </p:cNvSpPr>
          <p:nvPr/>
        </p:nvSpPr>
        <p:spPr bwMode="auto">
          <a:xfrm>
            <a:off x="5638800" y="1905000"/>
            <a:ext cx="609600" cy="5334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8" name="Group 4">
            <a:extLst>
              <a:ext uri="{FF2B5EF4-FFF2-40B4-BE49-F238E27FC236}">
                <a16:creationId xmlns:a16="http://schemas.microsoft.com/office/drawing/2014/main" xmlns="" id="{EC9CDD77-C983-4C2C-80AC-FDA004B094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1999" cy="6858000"/>
            <a:chOff x="0" y="0"/>
            <a:chExt cx="5760" cy="4320"/>
          </a:xfrm>
        </p:grpSpPr>
        <p:pic>
          <p:nvPicPr>
            <p:cNvPr id="11269" name="Picture 5">
              <a:extLst>
                <a:ext uri="{FF2B5EF4-FFF2-40B4-BE49-F238E27FC236}">
                  <a16:creationId xmlns:a16="http://schemas.microsoft.com/office/drawing/2014/main" xmlns="" id="{357AEA39-7B56-4FA1-902B-52C58B9C5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xmlns="" id="{10A7A080-EE26-44DE-9FDA-97C333EC5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83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WordArt 7">
              <a:extLst>
                <a:ext uri="{FF2B5EF4-FFF2-40B4-BE49-F238E27FC236}">
                  <a16:creationId xmlns:a16="http://schemas.microsoft.com/office/drawing/2014/main" xmlns="" id="{3690FCC6-F88A-4205-AD85-6EA2FCF99BA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536" y="336"/>
              <a:ext cx="2448" cy="124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Thaùp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Eiffel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Buoåi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Hoaøng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Hoân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Vaø</a:t>
              </a:r>
              <a:endParaRPr lang="en-US" sz="36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VNI-Cooper" pitchFamily="2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Luùc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</a:t>
              </a:r>
              <a:r>
                <a:rPr lang="en-US" sz="3600" kern="10" dirty="0" err="1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Bình</a:t>
              </a:r>
              <a:r>
                <a:rPr lang="en-US" sz="36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VNI-Cooper" pitchFamily="2" charset="0"/>
                </a:rPr>
                <a:t> Minh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23657-2621-4731-9648-896431AD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679" y="67998"/>
            <a:ext cx="3124200" cy="639760"/>
          </a:xfrm>
        </p:spPr>
        <p:txBody>
          <a:bodyPr/>
          <a:lstStyle/>
          <a:p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EB28B272-8522-4CC1-A90E-CAE61E01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758"/>
            <a:ext cx="9191134" cy="615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F3925451-CF8A-45AA-BFF8-FCFB0EFB22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882" y="1009416"/>
            <a:ext cx="10668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67A1A3A4-060D-4686-8A2C-46A9840B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667" y="529912"/>
            <a:ext cx="10668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Chú Chim Nhỏ Dễ Thương - Âm Nhạc Lớp 2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xmlns="" id="{6207B91A-25B0-4B49-935C-E74F3E98B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800" y="296334"/>
            <a:ext cx="112522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981200" y="1905001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Lại đây hỡi chú chim nhỏ xinh dễ thương này.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514600" y="2590801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Lại đây hỡi chú chim nhỏ xinh dễ thương.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276600" y="3200401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Mời bạn cùng hòa nhịp câu hát.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3352800" y="3824288"/>
            <a:ext cx="548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Chim líu lo hót theo vang lừng. 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3352800" y="4433888"/>
            <a:ext cx="502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Chim ơi chim mời bạn hiền.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429000" y="4967288"/>
            <a:ext cx="563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 err="1">
                <a:solidFill>
                  <a:srgbClr val="000099"/>
                </a:solidFill>
              </a:rPr>
              <a:t>Cất</a:t>
            </a:r>
            <a:r>
              <a:rPr lang="en-US" altLang="en-US" sz="2800" b="1" dirty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</a:rPr>
              <a:t>tiếng</a:t>
            </a:r>
            <a:r>
              <a:rPr lang="en-US" altLang="en-US" sz="2800" b="1" dirty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</a:rPr>
              <a:t>hát</a:t>
            </a:r>
            <a:r>
              <a:rPr lang="en-US" altLang="en-US" sz="2800" b="1" dirty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</a:rPr>
              <a:t>nào</a:t>
            </a:r>
            <a:r>
              <a:rPr lang="en-US" altLang="en-US" sz="2800" b="1" dirty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</a:rPr>
              <a:t>bạn</a:t>
            </a:r>
            <a:r>
              <a:rPr lang="en-US" altLang="en-US" sz="2800" b="1" dirty="0">
                <a:solidFill>
                  <a:srgbClr val="000099"/>
                </a:solidFill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</a:rPr>
              <a:t>hiền</a:t>
            </a:r>
            <a:r>
              <a:rPr lang="en-US" altLang="en-US" sz="2800" b="1" dirty="0">
                <a:solidFill>
                  <a:srgbClr val="000099"/>
                </a:solidFill>
              </a:rPr>
              <a:t>. </a:t>
            </a:r>
            <a:r>
              <a:rPr lang="en-US" altLang="en-US" sz="2800" b="1" dirty="0" smtClean="0">
                <a:solidFill>
                  <a:srgbClr val="000099"/>
                </a:solidFill>
              </a:rPr>
              <a:t>A</a:t>
            </a:r>
            <a:r>
              <a:rPr lang="en-US" altLang="en-US" sz="2800" b="1" dirty="0">
                <a:solidFill>
                  <a:srgbClr val="000099"/>
                </a:solidFill>
              </a:rPr>
              <a:t>!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1981200" y="5576888"/>
            <a:ext cx="815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Lại đây hỡi chú chim nhỏ xinh dễ thương này.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2209800" y="617220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0099"/>
                </a:solidFill>
              </a:rPr>
              <a:t>Lại đây hỡi chú chim nhỏ xinh dễ thương.</a:t>
            </a:r>
            <a:endParaRPr lang="en-US" altLang="en-US" sz="2800" b="1">
              <a:solidFill>
                <a:srgbClr val="CC0000"/>
              </a:solidFill>
            </a:endParaRP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124200" y="304800"/>
            <a:ext cx="632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b="1">
                <a:solidFill>
                  <a:srgbClr val="CC0000"/>
                </a:solidFill>
              </a:rPr>
              <a:t>Bài : Chú chim nhỏ dễ thương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7391400" y="914401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i="1">
                <a:solidFill>
                  <a:srgbClr val="003300"/>
                </a:solidFill>
              </a:rPr>
              <a:t>Nhạc : Pháp.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7239000" y="129540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i="1">
                <a:solidFill>
                  <a:srgbClr val="003300"/>
                </a:solidFill>
              </a:rPr>
              <a:t>Lời : Hoàng Anh</a:t>
            </a:r>
          </a:p>
        </p:txBody>
      </p:sp>
    </p:spTree>
    <p:extLst>
      <p:ext uri="{BB962C8B-B14F-4D97-AF65-F5344CB8AC3E}">
        <p14:creationId xmlns:p14="http://schemas.microsoft.com/office/powerpoint/2010/main" val="316425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8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7" grpId="0"/>
      <p:bldP spid="118788" grpId="0"/>
      <p:bldP spid="118789" grpId="0"/>
      <p:bldP spid="118790" grpId="0" build="allAtOnce"/>
      <p:bldP spid="118791" grpId="0"/>
      <p:bldP spid="118792" grpId="0"/>
      <p:bldP spid="118793" grpId="0"/>
      <p:bldP spid="118794" grpId="0"/>
      <p:bldP spid="118795" grpId="0"/>
      <p:bldP spid="1187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4657023-0B2C-4A63-B53E-E383BF6A82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98" y="5745199"/>
            <a:ext cx="1012811" cy="1012811"/>
          </a:xfrm>
          <a:prstGeom prst="rect">
            <a:avLst/>
          </a:prstGeom>
        </p:spPr>
      </p:pic>
      <p:pic>
        <p:nvPicPr>
          <p:cNvPr id="9" name="Picture 8" descr="A close up of a womans face&#10;&#10;Description automatically generated">
            <a:extLst>
              <a:ext uri="{FF2B5EF4-FFF2-40B4-BE49-F238E27FC236}">
                <a16:creationId xmlns:a16="http://schemas.microsoft.com/office/drawing/2014/main" xmlns="" id="{25D42364-A54B-4DEE-94EF-55D5B352C1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948" y="4896739"/>
            <a:ext cx="3788658" cy="19691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D4DECF-4246-4EE5-A5A9-B8FBA8B867D7}"/>
              </a:ext>
            </a:extLst>
          </p:cNvPr>
          <p:cNvSpPr/>
          <p:nvPr/>
        </p:nvSpPr>
        <p:spPr>
          <a:xfrm>
            <a:off x="11370377" y="6062360"/>
            <a:ext cx="822960" cy="804319"/>
          </a:xfrm>
          <a:prstGeom prst="rect">
            <a:avLst/>
          </a:prstGeom>
          <a:solidFill>
            <a:srgbClr val="92D05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F73A85-0514-46F9-8A19-D9C2CD0C2CD2}"/>
              </a:ext>
            </a:extLst>
          </p:cNvPr>
          <p:cNvSpPr/>
          <p:nvPr/>
        </p:nvSpPr>
        <p:spPr>
          <a:xfrm>
            <a:off x="11361830" y="5266587"/>
            <a:ext cx="830169" cy="804319"/>
          </a:xfrm>
          <a:prstGeom prst="rect">
            <a:avLst/>
          </a:prstGeom>
          <a:solidFill>
            <a:srgbClr val="FFC00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82DC98-133A-4E53-8966-8B0375B4B15F}"/>
              </a:ext>
            </a:extLst>
          </p:cNvPr>
          <p:cNvSpPr/>
          <p:nvPr/>
        </p:nvSpPr>
        <p:spPr>
          <a:xfrm>
            <a:off x="11370377" y="4453722"/>
            <a:ext cx="822960" cy="80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7487A5-6534-4544-8B32-02B8F5F2EE52}"/>
              </a:ext>
            </a:extLst>
          </p:cNvPr>
          <p:cNvSpPr/>
          <p:nvPr/>
        </p:nvSpPr>
        <p:spPr>
          <a:xfrm>
            <a:off x="10547417" y="4455833"/>
            <a:ext cx="822960" cy="804319"/>
          </a:xfrm>
          <a:prstGeom prst="rect">
            <a:avLst/>
          </a:prstGeom>
          <a:solidFill>
            <a:srgbClr val="970EC2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620F26B-9C9D-4D4E-A88A-8D78B63C8524}"/>
              </a:ext>
            </a:extLst>
          </p:cNvPr>
          <p:cNvSpPr/>
          <p:nvPr/>
        </p:nvSpPr>
        <p:spPr>
          <a:xfrm>
            <a:off x="10547417" y="5260969"/>
            <a:ext cx="822960" cy="804319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1BFA93-BE51-411F-B951-1281091A9A12}"/>
              </a:ext>
            </a:extLst>
          </p:cNvPr>
          <p:cNvSpPr/>
          <p:nvPr/>
        </p:nvSpPr>
        <p:spPr>
          <a:xfrm>
            <a:off x="10547417" y="6061748"/>
            <a:ext cx="822960" cy="804319"/>
          </a:xfrm>
          <a:prstGeom prst="rect">
            <a:avLst/>
          </a:prstGeom>
          <a:solidFill>
            <a:schemeClr val="accent4">
              <a:lumMod val="5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B82A200-399E-4B92-8F8B-D50E678A4EE1}"/>
              </a:ext>
            </a:extLst>
          </p:cNvPr>
          <p:cNvSpPr/>
          <p:nvPr/>
        </p:nvSpPr>
        <p:spPr>
          <a:xfrm>
            <a:off x="9717248" y="5257631"/>
            <a:ext cx="830169" cy="804319"/>
          </a:xfrm>
          <a:prstGeom prst="rect">
            <a:avLst/>
          </a:prstGeom>
          <a:solidFill>
            <a:schemeClr val="bg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8E958F-4111-4E4D-BE58-86588A8E68C0}"/>
              </a:ext>
            </a:extLst>
          </p:cNvPr>
          <p:cNvSpPr/>
          <p:nvPr/>
        </p:nvSpPr>
        <p:spPr>
          <a:xfrm>
            <a:off x="9724457" y="6061544"/>
            <a:ext cx="822960" cy="804319"/>
          </a:xfrm>
          <a:prstGeom prst="rect">
            <a:avLst/>
          </a:prstGeom>
          <a:solidFill>
            <a:srgbClr val="00B05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38E781-7F27-4E8D-A02B-F1BD1CC78390}"/>
              </a:ext>
            </a:extLst>
          </p:cNvPr>
          <p:cNvSpPr/>
          <p:nvPr/>
        </p:nvSpPr>
        <p:spPr>
          <a:xfrm>
            <a:off x="9724457" y="4455832"/>
            <a:ext cx="822960" cy="804319"/>
          </a:xfrm>
          <a:prstGeom prst="rect">
            <a:avLst/>
          </a:prstGeom>
          <a:solidFill>
            <a:srgbClr val="F727C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C568FA-16B7-4BAC-B26A-2CFBDF15F9D4}"/>
              </a:ext>
            </a:extLst>
          </p:cNvPr>
          <p:cNvSpPr/>
          <p:nvPr/>
        </p:nvSpPr>
        <p:spPr>
          <a:xfrm>
            <a:off x="8894288" y="5257631"/>
            <a:ext cx="833104" cy="813275"/>
          </a:xfrm>
          <a:prstGeom prst="rect">
            <a:avLst/>
          </a:prstGeom>
          <a:solidFill>
            <a:schemeClr val="accent1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9BF7FA-E44A-42D7-97FB-3D50BEF26EA0}"/>
              </a:ext>
            </a:extLst>
          </p:cNvPr>
          <p:cNvSpPr/>
          <p:nvPr/>
        </p:nvSpPr>
        <p:spPr>
          <a:xfrm>
            <a:off x="8900158" y="6059023"/>
            <a:ext cx="832175" cy="804319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F54FF7-CFF8-46D1-89CD-D3D45A361FDD}"/>
              </a:ext>
            </a:extLst>
          </p:cNvPr>
          <p:cNvSpPr/>
          <p:nvPr/>
        </p:nvSpPr>
        <p:spPr>
          <a:xfrm>
            <a:off x="8899230" y="4454539"/>
            <a:ext cx="833104" cy="808710"/>
          </a:xfrm>
          <a:prstGeom prst="rect">
            <a:avLst/>
          </a:prstGeom>
          <a:solidFill>
            <a:srgbClr val="FF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0BDAA8A-DE0F-4E0B-969B-104861949324}"/>
              </a:ext>
            </a:extLst>
          </p:cNvPr>
          <p:cNvSpPr/>
          <p:nvPr/>
        </p:nvSpPr>
        <p:spPr>
          <a:xfrm>
            <a:off x="8069061" y="5261139"/>
            <a:ext cx="835372" cy="808710"/>
          </a:xfrm>
          <a:prstGeom prst="rect">
            <a:avLst/>
          </a:prstGeom>
          <a:solidFill>
            <a:srgbClr val="FF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C2E7BFE-ED1E-481D-A426-75E599F0E033}"/>
              </a:ext>
            </a:extLst>
          </p:cNvPr>
          <p:cNvSpPr/>
          <p:nvPr/>
        </p:nvSpPr>
        <p:spPr>
          <a:xfrm>
            <a:off x="8070279" y="6059023"/>
            <a:ext cx="832555" cy="798977"/>
          </a:xfrm>
          <a:prstGeom prst="rect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F5ACB880-D6B5-420A-999B-BDC5396EAB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" y="4896739"/>
            <a:ext cx="1301272" cy="620437"/>
          </a:xfrm>
          <a:prstGeom prst="rect">
            <a:avLst/>
          </a:prstGeom>
        </p:spPr>
      </p:pic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xmlns="" id="{19F781BA-C3B4-4FB6-98FA-D3031AE027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9" y="3928137"/>
            <a:ext cx="1160920" cy="927744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23974A2D-E5C4-4DAC-98FD-0A799CD9DF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95" y="3535665"/>
            <a:ext cx="1500574" cy="524914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3C8896D5-AF3C-4CC7-9EA7-2BDD83C3A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00" y="2628837"/>
            <a:ext cx="1219040" cy="8001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44F8DF2-EBDE-4AAF-8ECA-639D50259C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83" y="1972969"/>
            <a:ext cx="1452811" cy="735229"/>
          </a:xfrm>
          <a:prstGeom prst="rect">
            <a:avLst/>
          </a:prstGeom>
        </p:spPr>
      </p:pic>
      <p:pic>
        <p:nvPicPr>
          <p:cNvPr id="30" name="Picture 29" descr="A picture containing tree, drawing&#10;&#10;Description automatically generated">
            <a:extLst>
              <a:ext uri="{FF2B5EF4-FFF2-40B4-BE49-F238E27FC236}">
                <a16:creationId xmlns:a16="http://schemas.microsoft.com/office/drawing/2014/main" xmlns="" id="{42EC1EDC-3036-483D-A130-F0B8C486AD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37" y="1215572"/>
            <a:ext cx="1363951" cy="758358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BEA5A30-2410-4D83-BEA6-9BB68B65A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531" y="623328"/>
            <a:ext cx="1225186" cy="870664"/>
          </a:xfrm>
          <a:prstGeom prst="rect">
            <a:avLst/>
          </a:prstGeom>
        </p:spPr>
      </p:pic>
      <p:pic>
        <p:nvPicPr>
          <p:cNvPr id="33" name="Picture 32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6098201-B398-4DA3-8094-63E1C334B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77" y="166657"/>
            <a:ext cx="1301272" cy="62043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CF921CB-4154-47DA-A3AC-9D592206A78C}"/>
              </a:ext>
            </a:extLst>
          </p:cNvPr>
          <p:cNvSpPr/>
          <p:nvPr/>
        </p:nvSpPr>
        <p:spPr>
          <a:xfrm>
            <a:off x="199319" y="5383826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B2C1F67-D33E-41C3-98B7-DAFC9CB2C2F4}"/>
              </a:ext>
            </a:extLst>
          </p:cNvPr>
          <p:cNvSpPr/>
          <p:nvPr/>
        </p:nvSpPr>
        <p:spPr>
          <a:xfrm>
            <a:off x="10777907" y="622079"/>
            <a:ext cx="1184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CC05A69-3D4B-498D-88DB-5996A4FE7A8A}"/>
              </a:ext>
            </a:extLst>
          </p:cNvPr>
          <p:cNvSpPr/>
          <p:nvPr/>
        </p:nvSpPr>
        <p:spPr>
          <a:xfrm>
            <a:off x="1796408" y="4775257"/>
            <a:ext cx="1069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98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RÊ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E0A6A35-9563-4575-BCF4-40EBE33E8691}"/>
              </a:ext>
            </a:extLst>
          </p:cNvPr>
          <p:cNvSpPr/>
          <p:nvPr/>
        </p:nvSpPr>
        <p:spPr>
          <a:xfrm>
            <a:off x="3173366" y="3870987"/>
            <a:ext cx="1031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59D97AE-6F77-4EE6-BE7B-E12AEBDA3C97}"/>
              </a:ext>
            </a:extLst>
          </p:cNvPr>
          <p:cNvSpPr/>
          <p:nvPr/>
        </p:nvSpPr>
        <p:spPr>
          <a:xfrm>
            <a:off x="4683143" y="3150813"/>
            <a:ext cx="1018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FE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BDE0A9E-01ED-497F-BB15-ADB8DE66FED1}"/>
              </a:ext>
            </a:extLst>
          </p:cNvPr>
          <p:cNvSpPr/>
          <p:nvPr/>
        </p:nvSpPr>
        <p:spPr>
          <a:xfrm>
            <a:off x="5878131" y="2491053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52B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147B8E7-3763-460F-9F7A-E2EF92B7916E}"/>
              </a:ext>
            </a:extLst>
          </p:cNvPr>
          <p:cNvSpPr/>
          <p:nvPr/>
        </p:nvSpPr>
        <p:spPr>
          <a:xfrm>
            <a:off x="7809895" y="1753240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35C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713E825-15A0-452D-AEE3-E6BE78CBDC3D}"/>
              </a:ext>
            </a:extLst>
          </p:cNvPr>
          <p:cNvSpPr/>
          <p:nvPr/>
        </p:nvSpPr>
        <p:spPr>
          <a:xfrm>
            <a:off x="9435988" y="1251523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E274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CD6696C-960D-4D99-94EC-66365C188F8C}"/>
              </a:ext>
            </a:extLst>
          </p:cNvPr>
          <p:cNvSpPr/>
          <p:nvPr/>
        </p:nvSpPr>
        <p:spPr>
          <a:xfrm>
            <a:off x="1365318" y="212018"/>
            <a:ext cx="4527201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</a:p>
        </p:txBody>
      </p:sp>
      <p:pic>
        <p:nvPicPr>
          <p:cNvPr id="44" name="khoa nhac mo nhac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53AFC61-8230-49E5-A6A0-FFADEF9F9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" y="377601"/>
            <a:ext cx="1583660" cy="1583660"/>
          </a:xfrm>
          <a:prstGeom prst="rect">
            <a:avLst/>
          </a:prstGeom>
        </p:spPr>
      </p:pic>
      <p:pic>
        <p:nvPicPr>
          <p:cNvPr id="45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xmlns="" id="{9E309FBF-9427-45ED-A8B4-1B0D0A7E0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24240" y="-1278057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9766026-BDB8-453E-89D6-58B1A18968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671">
        <p14:ripple/>
      </p:transition>
    </mc:Choice>
    <mc:Fallback xmlns="">
      <p:transition spd="slow" advTm="31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515</Words>
  <Application>Microsoft Office PowerPoint</Application>
  <PresentationFormat>Custom</PresentationFormat>
  <Paragraphs>73</Paragraphs>
  <Slides>16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Office Theme</vt:lpstr>
      <vt:lpstr>1_Default Design</vt:lpstr>
      <vt:lpstr>1_Office Theme</vt:lpstr>
      <vt:lpstr>Watermark</vt:lpstr>
      <vt:lpstr>1_Pixel</vt:lpstr>
      <vt:lpstr>2_Pixel</vt:lpstr>
      <vt:lpstr>1_Office 主题​​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bài hát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vỗ tay theo nhịp</vt:lpstr>
      <vt:lpstr>Hát kết hợp vỗ tay theo phách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anh</dc:creator>
  <cp:lastModifiedBy>ADMIN</cp:lastModifiedBy>
  <cp:revision>54</cp:revision>
  <dcterms:created xsi:type="dcterms:W3CDTF">2021-01-13T13:49:51Z</dcterms:created>
  <dcterms:modified xsi:type="dcterms:W3CDTF">2024-12-02T13:00:41Z</dcterms:modified>
</cp:coreProperties>
</file>