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sldIdLst>
    <p:sldId id="256" r:id="rId8"/>
    <p:sldId id="281" r:id="rId9"/>
    <p:sldId id="282" r:id="rId10"/>
    <p:sldId id="259" r:id="rId11"/>
    <p:sldId id="283" r:id="rId12"/>
    <p:sldId id="284" r:id="rId13"/>
    <p:sldId id="260" r:id="rId14"/>
    <p:sldId id="261" r:id="rId15"/>
    <p:sldId id="262" r:id="rId16"/>
    <p:sldId id="263" r:id="rId17"/>
    <p:sldId id="264" r:id="rId18"/>
    <p:sldId id="266" r:id="rId19"/>
    <p:sldId id="287" r:id="rId20"/>
    <p:sldId id="285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8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9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7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6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6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4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2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13" algn="l" defTabSz="9143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2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8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3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5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8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9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6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2" indent="0">
              <a:buNone/>
              <a:defRPr sz="1600" b="1"/>
            </a:lvl8pPr>
            <a:lvl9pPr marL="36575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9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6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2" indent="0">
              <a:buNone/>
              <a:defRPr sz="1600" b="1"/>
            </a:lvl8pPr>
            <a:lvl9pPr marL="36575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56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07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35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6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9" indent="0">
              <a:buNone/>
              <a:defRPr sz="1000"/>
            </a:lvl3pPr>
            <a:lvl4pPr marL="1371567" indent="0">
              <a:buNone/>
              <a:defRPr sz="900"/>
            </a:lvl4pPr>
            <a:lvl5pPr marL="1828756" indent="0">
              <a:buNone/>
              <a:defRPr sz="900"/>
            </a:lvl5pPr>
            <a:lvl6pPr marL="2285946" indent="0">
              <a:buNone/>
              <a:defRPr sz="900"/>
            </a:lvl6pPr>
            <a:lvl7pPr marL="2743134" indent="0">
              <a:buNone/>
              <a:defRPr sz="900"/>
            </a:lvl7pPr>
            <a:lvl8pPr marL="3200322" indent="0">
              <a:buNone/>
              <a:defRPr sz="900"/>
            </a:lvl8pPr>
            <a:lvl9pPr marL="36575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9" indent="0">
              <a:buNone/>
              <a:defRPr sz="2400"/>
            </a:lvl3pPr>
            <a:lvl4pPr marL="1371567" indent="0">
              <a:buNone/>
              <a:defRPr sz="2000"/>
            </a:lvl4pPr>
            <a:lvl5pPr marL="1828756" indent="0">
              <a:buNone/>
              <a:defRPr sz="2000"/>
            </a:lvl5pPr>
            <a:lvl6pPr marL="2285946" indent="0">
              <a:buNone/>
              <a:defRPr sz="2000"/>
            </a:lvl6pPr>
            <a:lvl7pPr marL="2743134" indent="0">
              <a:buNone/>
              <a:defRPr sz="2000"/>
            </a:lvl7pPr>
            <a:lvl8pPr marL="3200322" indent="0">
              <a:buNone/>
              <a:defRPr sz="2000"/>
            </a:lvl8pPr>
            <a:lvl9pPr marL="36575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9" indent="0">
              <a:buNone/>
              <a:defRPr sz="1000"/>
            </a:lvl3pPr>
            <a:lvl4pPr marL="1371567" indent="0">
              <a:buNone/>
              <a:defRPr sz="900"/>
            </a:lvl4pPr>
            <a:lvl5pPr marL="1828756" indent="0">
              <a:buNone/>
              <a:defRPr sz="900"/>
            </a:lvl5pPr>
            <a:lvl6pPr marL="2285946" indent="0">
              <a:buNone/>
              <a:defRPr sz="900"/>
            </a:lvl6pPr>
            <a:lvl7pPr marL="2743134" indent="0">
              <a:buNone/>
              <a:defRPr sz="900"/>
            </a:lvl7pPr>
            <a:lvl8pPr marL="3200322" indent="0">
              <a:buNone/>
              <a:defRPr sz="900"/>
            </a:lvl8pPr>
            <a:lvl9pPr marL="36575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31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2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01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98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95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00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6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9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6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2" indent="0">
              <a:buNone/>
              <a:defRPr sz="1600" b="1"/>
            </a:lvl8pPr>
            <a:lvl9pPr marL="36575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9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6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2" indent="0">
              <a:buNone/>
              <a:defRPr sz="1600" b="1"/>
            </a:lvl8pPr>
            <a:lvl9pPr marL="36575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84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04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40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9" indent="0">
              <a:buNone/>
              <a:defRPr sz="1000"/>
            </a:lvl3pPr>
            <a:lvl4pPr marL="1371567" indent="0">
              <a:buNone/>
              <a:defRPr sz="900"/>
            </a:lvl4pPr>
            <a:lvl5pPr marL="1828756" indent="0">
              <a:buNone/>
              <a:defRPr sz="900"/>
            </a:lvl5pPr>
            <a:lvl6pPr marL="2285946" indent="0">
              <a:buNone/>
              <a:defRPr sz="900"/>
            </a:lvl6pPr>
            <a:lvl7pPr marL="2743134" indent="0">
              <a:buNone/>
              <a:defRPr sz="900"/>
            </a:lvl7pPr>
            <a:lvl8pPr marL="3200322" indent="0">
              <a:buNone/>
              <a:defRPr sz="900"/>
            </a:lvl8pPr>
            <a:lvl9pPr marL="36575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14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9" indent="0">
              <a:buNone/>
              <a:defRPr sz="2400"/>
            </a:lvl3pPr>
            <a:lvl4pPr marL="1371567" indent="0">
              <a:buNone/>
              <a:defRPr sz="2000"/>
            </a:lvl4pPr>
            <a:lvl5pPr marL="1828756" indent="0">
              <a:buNone/>
              <a:defRPr sz="2000"/>
            </a:lvl5pPr>
            <a:lvl6pPr marL="2285946" indent="0">
              <a:buNone/>
              <a:defRPr sz="2000"/>
            </a:lvl6pPr>
            <a:lvl7pPr marL="2743134" indent="0">
              <a:buNone/>
              <a:defRPr sz="2000"/>
            </a:lvl7pPr>
            <a:lvl8pPr marL="3200322" indent="0">
              <a:buNone/>
              <a:defRPr sz="2000"/>
            </a:lvl8pPr>
            <a:lvl9pPr marL="36575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9" indent="0">
              <a:buNone/>
              <a:defRPr sz="1000"/>
            </a:lvl3pPr>
            <a:lvl4pPr marL="1371567" indent="0">
              <a:buNone/>
              <a:defRPr sz="900"/>
            </a:lvl4pPr>
            <a:lvl5pPr marL="1828756" indent="0">
              <a:buNone/>
              <a:defRPr sz="900"/>
            </a:lvl5pPr>
            <a:lvl6pPr marL="2285946" indent="0">
              <a:buNone/>
              <a:defRPr sz="900"/>
            </a:lvl6pPr>
            <a:lvl7pPr marL="2743134" indent="0">
              <a:buNone/>
              <a:defRPr sz="900"/>
            </a:lvl7pPr>
            <a:lvl8pPr marL="3200322" indent="0">
              <a:buNone/>
              <a:defRPr sz="900"/>
            </a:lvl8pPr>
            <a:lvl9pPr marL="36575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52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45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83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13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41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86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47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1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9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25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49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5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23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254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4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72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51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58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731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9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6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2" indent="0">
              <a:buNone/>
              <a:defRPr sz="1600" b="1"/>
            </a:lvl8pPr>
            <a:lvl9pPr marL="36575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9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6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2" indent="0">
              <a:buNone/>
              <a:defRPr sz="1600" b="1"/>
            </a:lvl8pPr>
            <a:lvl9pPr marL="36575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4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9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6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2" indent="0">
              <a:buNone/>
              <a:defRPr sz="1600" b="1"/>
            </a:lvl8pPr>
            <a:lvl9pPr marL="36575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9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6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2" indent="0">
              <a:buNone/>
              <a:defRPr sz="1600" b="1"/>
            </a:lvl8pPr>
            <a:lvl9pPr marL="36575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930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83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86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9" indent="0">
              <a:buNone/>
              <a:defRPr sz="1000"/>
            </a:lvl3pPr>
            <a:lvl4pPr marL="1371567" indent="0">
              <a:buNone/>
              <a:defRPr sz="900"/>
            </a:lvl4pPr>
            <a:lvl5pPr marL="1828756" indent="0">
              <a:buNone/>
              <a:defRPr sz="900"/>
            </a:lvl5pPr>
            <a:lvl6pPr marL="2285946" indent="0">
              <a:buNone/>
              <a:defRPr sz="900"/>
            </a:lvl6pPr>
            <a:lvl7pPr marL="2743134" indent="0">
              <a:buNone/>
              <a:defRPr sz="900"/>
            </a:lvl7pPr>
            <a:lvl8pPr marL="3200322" indent="0">
              <a:buNone/>
              <a:defRPr sz="900"/>
            </a:lvl8pPr>
            <a:lvl9pPr marL="36575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304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9" indent="0">
              <a:buNone/>
              <a:defRPr sz="2400"/>
            </a:lvl3pPr>
            <a:lvl4pPr marL="1371567" indent="0">
              <a:buNone/>
              <a:defRPr sz="2000"/>
            </a:lvl4pPr>
            <a:lvl5pPr marL="1828756" indent="0">
              <a:buNone/>
              <a:defRPr sz="2000"/>
            </a:lvl5pPr>
            <a:lvl6pPr marL="2285946" indent="0">
              <a:buNone/>
              <a:defRPr sz="2000"/>
            </a:lvl6pPr>
            <a:lvl7pPr marL="2743134" indent="0">
              <a:buNone/>
              <a:defRPr sz="2000"/>
            </a:lvl7pPr>
            <a:lvl8pPr marL="3200322" indent="0">
              <a:buNone/>
              <a:defRPr sz="2000"/>
            </a:lvl8pPr>
            <a:lvl9pPr marL="36575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9" indent="0">
              <a:buNone/>
              <a:defRPr sz="1000"/>
            </a:lvl3pPr>
            <a:lvl4pPr marL="1371567" indent="0">
              <a:buNone/>
              <a:defRPr sz="900"/>
            </a:lvl4pPr>
            <a:lvl5pPr marL="1828756" indent="0">
              <a:buNone/>
              <a:defRPr sz="900"/>
            </a:lvl5pPr>
            <a:lvl6pPr marL="2285946" indent="0">
              <a:buNone/>
              <a:defRPr sz="900"/>
            </a:lvl6pPr>
            <a:lvl7pPr marL="2743134" indent="0">
              <a:buNone/>
              <a:defRPr sz="900"/>
            </a:lvl7pPr>
            <a:lvl8pPr marL="3200322" indent="0">
              <a:buNone/>
              <a:defRPr sz="900"/>
            </a:lvl8pPr>
            <a:lvl9pPr marL="36575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886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242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961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420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33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87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96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9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6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2" indent="0">
              <a:buNone/>
              <a:defRPr sz="1600" b="1"/>
            </a:lvl8pPr>
            <a:lvl9pPr marL="36575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2000" b="1"/>
            </a:lvl2pPr>
            <a:lvl3pPr marL="914379" indent="0">
              <a:buNone/>
              <a:defRPr sz="1800" b="1"/>
            </a:lvl3pPr>
            <a:lvl4pPr marL="1371567" indent="0">
              <a:buNone/>
              <a:defRPr sz="1600" b="1"/>
            </a:lvl4pPr>
            <a:lvl5pPr marL="1828756" indent="0">
              <a:buNone/>
              <a:defRPr sz="1600" b="1"/>
            </a:lvl5pPr>
            <a:lvl6pPr marL="2285946" indent="0">
              <a:buNone/>
              <a:defRPr sz="1600" b="1"/>
            </a:lvl6pPr>
            <a:lvl7pPr marL="2743134" indent="0">
              <a:buNone/>
              <a:defRPr sz="1600" b="1"/>
            </a:lvl7pPr>
            <a:lvl8pPr marL="3200322" indent="0">
              <a:buNone/>
              <a:defRPr sz="1600" b="1"/>
            </a:lvl8pPr>
            <a:lvl9pPr marL="36575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57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928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276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9" indent="0">
              <a:buNone/>
              <a:defRPr sz="1000"/>
            </a:lvl3pPr>
            <a:lvl4pPr marL="1371567" indent="0">
              <a:buNone/>
              <a:defRPr sz="900"/>
            </a:lvl4pPr>
            <a:lvl5pPr marL="1828756" indent="0">
              <a:buNone/>
              <a:defRPr sz="900"/>
            </a:lvl5pPr>
            <a:lvl6pPr marL="2285946" indent="0">
              <a:buNone/>
              <a:defRPr sz="900"/>
            </a:lvl6pPr>
            <a:lvl7pPr marL="2743134" indent="0">
              <a:buNone/>
              <a:defRPr sz="900"/>
            </a:lvl7pPr>
            <a:lvl8pPr marL="3200322" indent="0">
              <a:buNone/>
              <a:defRPr sz="900"/>
            </a:lvl8pPr>
            <a:lvl9pPr marL="36575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98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9" indent="0">
              <a:buNone/>
              <a:defRPr sz="2400"/>
            </a:lvl3pPr>
            <a:lvl4pPr marL="1371567" indent="0">
              <a:buNone/>
              <a:defRPr sz="2000"/>
            </a:lvl4pPr>
            <a:lvl5pPr marL="1828756" indent="0">
              <a:buNone/>
              <a:defRPr sz="2000"/>
            </a:lvl5pPr>
            <a:lvl6pPr marL="2285946" indent="0">
              <a:buNone/>
              <a:defRPr sz="2000"/>
            </a:lvl6pPr>
            <a:lvl7pPr marL="2743134" indent="0">
              <a:buNone/>
              <a:defRPr sz="2000"/>
            </a:lvl7pPr>
            <a:lvl8pPr marL="3200322" indent="0">
              <a:buNone/>
              <a:defRPr sz="2000"/>
            </a:lvl8pPr>
            <a:lvl9pPr marL="36575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9" indent="0">
              <a:buNone/>
              <a:defRPr sz="1000"/>
            </a:lvl3pPr>
            <a:lvl4pPr marL="1371567" indent="0">
              <a:buNone/>
              <a:defRPr sz="900"/>
            </a:lvl4pPr>
            <a:lvl5pPr marL="1828756" indent="0">
              <a:buNone/>
              <a:defRPr sz="900"/>
            </a:lvl5pPr>
            <a:lvl6pPr marL="2285946" indent="0">
              <a:buNone/>
              <a:defRPr sz="900"/>
            </a:lvl6pPr>
            <a:lvl7pPr marL="2743134" indent="0">
              <a:buNone/>
              <a:defRPr sz="900"/>
            </a:lvl7pPr>
            <a:lvl8pPr marL="3200322" indent="0">
              <a:buNone/>
              <a:defRPr sz="900"/>
            </a:lvl8pPr>
            <a:lvl9pPr marL="36575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628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714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756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555" indent="0" algn="ctr">
              <a:buNone/>
              <a:defRPr/>
            </a:lvl2pPr>
            <a:lvl3pPr marL="911103" indent="0" algn="ctr">
              <a:buNone/>
              <a:defRPr/>
            </a:lvl3pPr>
            <a:lvl4pPr marL="1366647" indent="0" algn="ctr">
              <a:buNone/>
              <a:defRPr/>
            </a:lvl4pPr>
            <a:lvl5pPr marL="1822201" indent="0" algn="ctr">
              <a:buNone/>
              <a:defRPr/>
            </a:lvl5pPr>
            <a:lvl6pPr marL="2277747" indent="0" algn="ctr">
              <a:buNone/>
              <a:defRPr/>
            </a:lvl6pPr>
            <a:lvl7pPr marL="2733298" indent="0" algn="ctr">
              <a:buNone/>
              <a:defRPr/>
            </a:lvl7pPr>
            <a:lvl8pPr marL="3188846" indent="0" algn="ctr">
              <a:buNone/>
              <a:defRPr/>
            </a:lvl8pPr>
            <a:lvl9pPr marL="364439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F76C257-4F90-478C-A022-A48F1218E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790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86285A6-127D-4749-AD04-2A0FA4AA3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305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555" indent="0">
              <a:buNone/>
              <a:defRPr sz="1800"/>
            </a:lvl2pPr>
            <a:lvl3pPr marL="911103" indent="0">
              <a:buNone/>
              <a:defRPr sz="1600"/>
            </a:lvl3pPr>
            <a:lvl4pPr marL="1366647" indent="0">
              <a:buNone/>
              <a:defRPr sz="1400"/>
            </a:lvl4pPr>
            <a:lvl5pPr marL="1822201" indent="0">
              <a:buNone/>
              <a:defRPr sz="1400"/>
            </a:lvl5pPr>
            <a:lvl6pPr marL="2277747" indent="0">
              <a:buNone/>
              <a:defRPr sz="1400"/>
            </a:lvl6pPr>
            <a:lvl7pPr marL="2733298" indent="0">
              <a:buNone/>
              <a:defRPr sz="1400"/>
            </a:lvl7pPr>
            <a:lvl8pPr marL="3188846" indent="0">
              <a:buNone/>
              <a:defRPr sz="1400"/>
            </a:lvl8pPr>
            <a:lvl9pPr marL="364439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067AF7-D3E9-4025-8C3E-6CA5EC13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0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0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0E155D-38E3-426F-B099-CAEFCE0CD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641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55" indent="0">
              <a:buNone/>
              <a:defRPr sz="2000" b="1"/>
            </a:lvl2pPr>
            <a:lvl3pPr marL="911103" indent="0">
              <a:buNone/>
              <a:defRPr sz="1800" b="1"/>
            </a:lvl3pPr>
            <a:lvl4pPr marL="1366647" indent="0">
              <a:buNone/>
              <a:defRPr sz="1600" b="1"/>
            </a:lvl4pPr>
            <a:lvl5pPr marL="1822201" indent="0">
              <a:buNone/>
              <a:defRPr sz="1600" b="1"/>
            </a:lvl5pPr>
            <a:lvl6pPr marL="2277747" indent="0">
              <a:buNone/>
              <a:defRPr sz="1600" b="1"/>
            </a:lvl6pPr>
            <a:lvl7pPr marL="2733298" indent="0">
              <a:buNone/>
              <a:defRPr sz="1600" b="1"/>
            </a:lvl7pPr>
            <a:lvl8pPr marL="3188846" indent="0">
              <a:buNone/>
              <a:defRPr sz="1600" b="1"/>
            </a:lvl8pPr>
            <a:lvl9pPr marL="36443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55" indent="0">
              <a:buNone/>
              <a:defRPr sz="2000" b="1"/>
            </a:lvl2pPr>
            <a:lvl3pPr marL="911103" indent="0">
              <a:buNone/>
              <a:defRPr sz="1800" b="1"/>
            </a:lvl3pPr>
            <a:lvl4pPr marL="1366647" indent="0">
              <a:buNone/>
              <a:defRPr sz="1600" b="1"/>
            </a:lvl4pPr>
            <a:lvl5pPr marL="1822201" indent="0">
              <a:buNone/>
              <a:defRPr sz="1600" b="1"/>
            </a:lvl5pPr>
            <a:lvl6pPr marL="2277747" indent="0">
              <a:buNone/>
              <a:defRPr sz="1600" b="1"/>
            </a:lvl6pPr>
            <a:lvl7pPr marL="2733298" indent="0">
              <a:buNone/>
              <a:defRPr sz="1600" b="1"/>
            </a:lvl7pPr>
            <a:lvl8pPr marL="3188846" indent="0">
              <a:buNone/>
              <a:defRPr sz="1600" b="1"/>
            </a:lvl8pPr>
            <a:lvl9pPr marL="36443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A2CAB5F-FC99-448D-AC3D-F75065B4F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576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DDA031-9878-499D-B3AA-FF08A85ED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869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5266ACE-10AF-41CC-88F0-597D5FCC8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479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3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555" indent="0">
              <a:buNone/>
              <a:defRPr sz="1200"/>
            </a:lvl2pPr>
            <a:lvl3pPr marL="911103" indent="0">
              <a:buNone/>
              <a:defRPr sz="1000"/>
            </a:lvl3pPr>
            <a:lvl4pPr marL="1366647" indent="0">
              <a:buNone/>
              <a:defRPr sz="1000"/>
            </a:lvl4pPr>
            <a:lvl5pPr marL="1822201" indent="0">
              <a:buNone/>
              <a:defRPr sz="1000"/>
            </a:lvl5pPr>
            <a:lvl6pPr marL="2277747" indent="0">
              <a:buNone/>
              <a:defRPr sz="1000"/>
            </a:lvl6pPr>
            <a:lvl7pPr marL="2733298" indent="0">
              <a:buNone/>
              <a:defRPr sz="1000"/>
            </a:lvl7pPr>
            <a:lvl8pPr marL="3188846" indent="0">
              <a:buNone/>
              <a:defRPr sz="1000"/>
            </a:lvl8pPr>
            <a:lvl9pPr marL="36443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9C35299-6C50-4DEB-8966-55AB79CED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416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80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555" indent="0">
              <a:buNone/>
              <a:defRPr sz="2800"/>
            </a:lvl2pPr>
            <a:lvl3pPr marL="911103" indent="0">
              <a:buNone/>
              <a:defRPr sz="2400"/>
            </a:lvl3pPr>
            <a:lvl4pPr marL="1366647" indent="0">
              <a:buNone/>
              <a:defRPr sz="2000"/>
            </a:lvl4pPr>
            <a:lvl5pPr marL="1822201" indent="0">
              <a:buNone/>
              <a:defRPr sz="2000"/>
            </a:lvl5pPr>
            <a:lvl6pPr marL="2277747" indent="0">
              <a:buNone/>
              <a:defRPr sz="2000"/>
            </a:lvl6pPr>
            <a:lvl7pPr marL="2733298" indent="0">
              <a:buNone/>
              <a:defRPr sz="2000"/>
            </a:lvl7pPr>
            <a:lvl8pPr marL="3188846" indent="0">
              <a:buNone/>
              <a:defRPr sz="2000"/>
            </a:lvl8pPr>
            <a:lvl9pPr marL="364439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555" indent="0">
              <a:buNone/>
              <a:defRPr sz="1200"/>
            </a:lvl2pPr>
            <a:lvl3pPr marL="911103" indent="0">
              <a:buNone/>
              <a:defRPr sz="1000"/>
            </a:lvl3pPr>
            <a:lvl4pPr marL="1366647" indent="0">
              <a:buNone/>
              <a:defRPr sz="1000"/>
            </a:lvl4pPr>
            <a:lvl5pPr marL="1822201" indent="0">
              <a:buNone/>
              <a:defRPr sz="1000"/>
            </a:lvl5pPr>
            <a:lvl6pPr marL="2277747" indent="0">
              <a:buNone/>
              <a:defRPr sz="1000"/>
            </a:lvl6pPr>
            <a:lvl7pPr marL="2733298" indent="0">
              <a:buNone/>
              <a:defRPr sz="1000"/>
            </a:lvl7pPr>
            <a:lvl8pPr marL="3188846" indent="0">
              <a:buNone/>
              <a:defRPr sz="1000"/>
            </a:lvl8pPr>
            <a:lvl9pPr marL="36443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185A234-E54A-44F7-A288-D4D2894A7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866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65639A2-455B-4668-9280-99CDC952B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651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068BFE-264A-47B3-BF56-C5186DA0D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9" indent="0">
              <a:buNone/>
              <a:defRPr sz="1000"/>
            </a:lvl3pPr>
            <a:lvl4pPr marL="1371567" indent="0">
              <a:buNone/>
              <a:defRPr sz="900"/>
            </a:lvl4pPr>
            <a:lvl5pPr marL="1828756" indent="0">
              <a:buNone/>
              <a:defRPr sz="900"/>
            </a:lvl5pPr>
            <a:lvl6pPr marL="2285946" indent="0">
              <a:buNone/>
              <a:defRPr sz="900"/>
            </a:lvl6pPr>
            <a:lvl7pPr marL="2743134" indent="0">
              <a:buNone/>
              <a:defRPr sz="900"/>
            </a:lvl7pPr>
            <a:lvl8pPr marL="3200322" indent="0">
              <a:buNone/>
              <a:defRPr sz="900"/>
            </a:lvl8pPr>
            <a:lvl9pPr marL="36575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800"/>
            </a:lvl2pPr>
            <a:lvl3pPr marL="914379" indent="0">
              <a:buNone/>
              <a:defRPr sz="2400"/>
            </a:lvl3pPr>
            <a:lvl4pPr marL="1371567" indent="0">
              <a:buNone/>
              <a:defRPr sz="2000"/>
            </a:lvl4pPr>
            <a:lvl5pPr marL="1828756" indent="0">
              <a:buNone/>
              <a:defRPr sz="2000"/>
            </a:lvl5pPr>
            <a:lvl6pPr marL="2285946" indent="0">
              <a:buNone/>
              <a:defRPr sz="2000"/>
            </a:lvl6pPr>
            <a:lvl7pPr marL="2743134" indent="0">
              <a:buNone/>
              <a:defRPr sz="2000"/>
            </a:lvl7pPr>
            <a:lvl8pPr marL="3200322" indent="0">
              <a:buNone/>
              <a:defRPr sz="2000"/>
            </a:lvl8pPr>
            <a:lvl9pPr marL="36575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200"/>
            </a:lvl2pPr>
            <a:lvl3pPr marL="914379" indent="0">
              <a:buNone/>
              <a:defRPr sz="1000"/>
            </a:lvl3pPr>
            <a:lvl4pPr marL="1371567" indent="0">
              <a:buNone/>
              <a:defRPr sz="900"/>
            </a:lvl4pPr>
            <a:lvl5pPr marL="1828756" indent="0">
              <a:buNone/>
              <a:defRPr sz="900"/>
            </a:lvl5pPr>
            <a:lvl6pPr marL="2285946" indent="0">
              <a:buNone/>
              <a:defRPr sz="900"/>
            </a:lvl6pPr>
            <a:lvl7pPr marL="2743134" indent="0">
              <a:buNone/>
              <a:defRPr sz="900"/>
            </a:lvl7pPr>
            <a:lvl8pPr marL="3200322" indent="0">
              <a:buNone/>
              <a:defRPr sz="900"/>
            </a:lvl8pPr>
            <a:lvl9pPr marL="36575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C98-D3F9-4BE3-A6E7-F570215E2E6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3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7" tIns="45720" rIns="91437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7" tIns="45720" rIns="91437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3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1" indent="-228594" algn="l" defTabSz="9143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0" indent="-228594" algn="l" defTabSz="9143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0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8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6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7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9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7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6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6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4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2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3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7" tIns="45720" rIns="91437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7" tIns="45720" rIns="91437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3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1" indent="-228594" algn="l" defTabSz="9143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0" indent="-228594" algn="l" defTabSz="9143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0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8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6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7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9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7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6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6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4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2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3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7" tIns="45720" rIns="91437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7" tIns="45720" rIns="91437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9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3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3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1" indent="-228594" algn="l" defTabSz="9143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0" indent="-228594" algn="l" defTabSz="9143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0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8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6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7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9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7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6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6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4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2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3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4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7" tIns="45720" rIns="91437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7" tIns="45720" rIns="91437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3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3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1" indent="-228594" algn="l" defTabSz="9143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0" indent="-228594" algn="l" defTabSz="9143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0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8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6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7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9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7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6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6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4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2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3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7" tIns="45720" rIns="91437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7" tIns="45720" rIns="91437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C98-D3F9-4BE3-A6E7-F570215E2E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37" tIns="45720" rIns="91437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5B5B-96BF-4A7D-A337-BC3BD49A3C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2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3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3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1" indent="-228594" algn="l" defTabSz="9143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0" indent="-228594" algn="l" defTabSz="9143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0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8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6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7" indent="-228594" algn="l" defTabSz="9143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9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7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6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6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4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2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3" algn="l" defTabSz="9143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31" y="274638"/>
            <a:ext cx="822854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6" rIns="91116" bIns="455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31" y="1600205"/>
            <a:ext cx="82285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6" rIns="91116" bIns="455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31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6" rIns="91116" bIns="45556" numCol="1" anchor="t" anchorCtr="0" compatLnSpc="1">
            <a:prstTxWarp prst="textNoShape">
              <a:avLst/>
            </a:prstTxWarp>
          </a:bodyPr>
          <a:lstStyle>
            <a:lvl1pPr defTabSz="911172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31" y="6245225"/>
            <a:ext cx="28945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6" rIns="91116" bIns="45556" numCol="1" anchor="t" anchorCtr="0" compatLnSpc="1">
            <a:prstTxWarp prst="textNoShape">
              <a:avLst/>
            </a:prstTxWarp>
          </a:bodyPr>
          <a:lstStyle>
            <a:lvl1pPr algn="ctr" defTabSz="911172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31" y="6245225"/>
            <a:ext cx="213254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16" tIns="45556" rIns="91116" bIns="45556" numCol="1" anchor="t" anchorCtr="0" compatLnSpc="1">
            <a:prstTxWarp prst="textNoShape">
              <a:avLst/>
            </a:prstTxWarp>
          </a:bodyPr>
          <a:lstStyle>
            <a:lvl1pPr algn="r" defTabSz="911172" eaLnBrk="1" hangingPunct="1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5104F0-68FA-4945-8DAE-BF14281B2D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8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5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110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66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220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6650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2263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47875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5525" indent="-2277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1073" indent="-2277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6621" indent="-2277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2176" indent="-22777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55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103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647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201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747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298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846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399" algn="l" defTabSz="911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5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jp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10" y="1628811"/>
            <a:ext cx="7344816" cy="1200329"/>
          </a:xfrm>
          <a:prstGeom prst="rect">
            <a:avLst/>
          </a:prstGeom>
          <a:noFill/>
        </p:spPr>
        <p:txBody>
          <a:bodyPr wrap="square" lIns="91437" tIns="45720" rIns="91437" bIns="45720" rtlCol="0">
            <a:prstTxWarp prst="textCurveUp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5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5" y="6165304"/>
            <a:ext cx="612576" cy="491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45716"/>
            <a:ext cx="8424936" cy="1192138"/>
          </a:xfrm>
          <a:prstGeom prst="rect">
            <a:avLst/>
          </a:prstGeom>
        </p:spPr>
      </p:pic>
      <p:pic>
        <p:nvPicPr>
          <p:cNvPr id="6" name="c2 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3608" y="3068960"/>
            <a:ext cx="1152128" cy="1185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319" y="1645606"/>
            <a:ext cx="1187624" cy="400110"/>
          </a:xfrm>
          <a:prstGeom prst="rect">
            <a:avLst/>
          </a:prstGeom>
          <a:noFill/>
        </p:spPr>
        <p:txBody>
          <a:bodyPr wrap="square" lIns="91437" tIns="45720" rIns="91437" bIns="45720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9816" y="232051"/>
            <a:ext cx="7749261" cy="523220"/>
          </a:xfrm>
          <a:prstGeom prst="rect">
            <a:avLst/>
          </a:prstGeom>
        </p:spPr>
        <p:txBody>
          <a:bodyPr wrap="square" lIns="91437" tIns="45720" rIns="91437" bIns="4572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Calibri"/>
              </a:rPr>
              <a:t>LUYỆN TẬP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: Đọc cả bài với 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nhiều hình 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thức: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5" y="6165304"/>
            <a:ext cx="612576" cy="491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271"/>
            <a:ext cx="8964488" cy="144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94" y="2641784"/>
            <a:ext cx="9070890" cy="1192138"/>
          </a:xfrm>
          <a:prstGeom prst="rect">
            <a:avLst/>
          </a:prstGeom>
        </p:spPr>
      </p:pic>
      <p:pic>
        <p:nvPicPr>
          <p:cNvPr id="10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1118" y="4365104"/>
            <a:ext cx="842570" cy="1113656"/>
          </a:xfrm>
          <a:prstGeom prst="rect">
            <a:avLst/>
          </a:prstGeom>
        </p:spPr>
      </p:pic>
      <p:pic>
        <p:nvPicPr>
          <p:cNvPr id="11" name="Hình ảnh 1277817654" descr="Ảnh có chứa biểu tượng&#10;&#10;Mô tả được tạo tự động">
            <a:extLst>
              <a:ext uri="{FF2B5EF4-FFF2-40B4-BE49-F238E27FC236}">
                <a16:creationId xmlns="" xmlns:a16="http://schemas.microsoft.com/office/drawing/2014/main" id="{DD8C45BF-9879-4C8C-BEA5-B5659967368B}"/>
              </a:ext>
            </a:extLst>
          </p:cNvPr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4800" y="1992415"/>
            <a:ext cx="381000" cy="584775"/>
          </a:xfrm>
          <a:prstGeom prst="rect">
            <a:avLst/>
          </a:prstGeom>
        </p:spPr>
      </p:pic>
      <p:pic>
        <p:nvPicPr>
          <p:cNvPr id="12" name="Hình ảnh 1277817654" descr="Ảnh có chứa biểu tượng&#10;&#10;Mô tả được tạo tự động">
            <a:extLst>
              <a:ext uri="{FF2B5EF4-FFF2-40B4-BE49-F238E27FC236}">
                <a16:creationId xmlns="" xmlns:a16="http://schemas.microsoft.com/office/drawing/2014/main" id="{DD8C45BF-9879-4C8C-BEA5-B5659967368B}"/>
              </a:ext>
            </a:extLst>
          </p:cNvPr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3541" y="2057009"/>
            <a:ext cx="381000" cy="584775"/>
          </a:xfrm>
          <a:prstGeom prst="rect">
            <a:avLst/>
          </a:prstGeom>
        </p:spPr>
      </p:pic>
      <p:pic>
        <p:nvPicPr>
          <p:cNvPr id="13" name="Hình ảnh 1277817654" descr="Ảnh có chứa biểu tượng&#10;&#10;Mô tả được tạo tự động">
            <a:extLst>
              <a:ext uri="{FF2B5EF4-FFF2-40B4-BE49-F238E27FC236}">
                <a16:creationId xmlns="" xmlns:a16="http://schemas.microsoft.com/office/drawing/2014/main" id="{DD8C45BF-9879-4C8C-BEA5-B5659967368B}"/>
              </a:ext>
            </a:extLst>
          </p:cNvPr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7642" y="2023178"/>
            <a:ext cx="427865" cy="5847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88" y="2062347"/>
            <a:ext cx="52501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Hình ảnh 1277817654" descr="Ảnh có chứa biểu tượng&#10;&#10;Mô tả được tạo tự động">
            <a:extLst>
              <a:ext uri="{FF2B5EF4-FFF2-40B4-BE49-F238E27FC236}">
                <a16:creationId xmlns="" xmlns:a16="http://schemas.microsoft.com/office/drawing/2014/main" id="{DD8C45BF-9879-4C8C-BEA5-B5659967368B}"/>
              </a:ext>
            </a:extLst>
          </p:cNvPr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2585" y="1992416"/>
            <a:ext cx="286884" cy="584775"/>
          </a:xfrm>
          <a:prstGeom prst="rect">
            <a:avLst/>
          </a:prstGeom>
        </p:spPr>
      </p:pic>
      <p:pic>
        <p:nvPicPr>
          <p:cNvPr id="15" name="Hình ảnh 1277817654" descr="Ảnh có chứa biểu tượng&#10;&#10;Mô tả được tạo tự động">
            <a:extLst>
              <a:ext uri="{FF2B5EF4-FFF2-40B4-BE49-F238E27FC236}">
                <a16:creationId xmlns="" xmlns:a16="http://schemas.microsoft.com/office/drawing/2014/main" id="{DD8C45BF-9879-4C8C-BEA5-B5659967368B}"/>
              </a:ext>
            </a:extLst>
          </p:cNvPr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3849" y="1903042"/>
            <a:ext cx="432048" cy="584775"/>
          </a:xfrm>
          <a:prstGeom prst="rect">
            <a:avLst/>
          </a:prstGeom>
        </p:spPr>
      </p:pic>
      <p:pic>
        <p:nvPicPr>
          <p:cNvPr id="16" name="Hình ảnh 1277817654" descr="Ảnh có chứa biểu tượng&#10;&#10;Mô tả được tạo tự động">
            <a:extLst>
              <a:ext uri="{FF2B5EF4-FFF2-40B4-BE49-F238E27FC236}">
                <a16:creationId xmlns="" xmlns:a16="http://schemas.microsoft.com/office/drawing/2014/main" id="{DD8C45BF-9879-4C8C-BEA5-B5659967368B}"/>
              </a:ext>
            </a:extLst>
          </p:cNvPr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184" y="1992416"/>
            <a:ext cx="381000" cy="584775"/>
          </a:xfrm>
          <a:prstGeom prst="rect">
            <a:avLst/>
          </a:prstGeom>
        </p:spPr>
      </p:pic>
      <p:pic>
        <p:nvPicPr>
          <p:cNvPr id="17" name="Hình ảnh 1277817654" descr="Ảnh có chứa biểu tượng&#10;&#10;Mô tả được tạo tự động">
            <a:extLst>
              <a:ext uri="{FF2B5EF4-FFF2-40B4-BE49-F238E27FC236}">
                <a16:creationId xmlns="" xmlns:a16="http://schemas.microsoft.com/office/drawing/2014/main" id="{DD8C45BF-9879-4C8C-BEA5-B5659967368B}"/>
              </a:ext>
            </a:extLst>
          </p:cNvPr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0352" y="1903043"/>
            <a:ext cx="415425" cy="584775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72" y="3544203"/>
            <a:ext cx="52501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25" y="3524705"/>
            <a:ext cx="462275" cy="51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5" y="3658213"/>
            <a:ext cx="432425" cy="47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02" y="3610056"/>
            <a:ext cx="465348" cy="51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63" y="3711353"/>
            <a:ext cx="397087" cy="43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84346"/>
            <a:ext cx="408747" cy="45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13" y="3745685"/>
            <a:ext cx="425317" cy="46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603" y="3656818"/>
            <a:ext cx="430469" cy="47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38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2492896"/>
            <a:ext cx="1187624" cy="523220"/>
          </a:xfrm>
          <a:prstGeom prst="rect">
            <a:avLst/>
          </a:prstGeom>
          <a:noFill/>
        </p:spPr>
        <p:txBody>
          <a:bodyPr wrap="square" lIns="91437" tIns="45720" rIns="91437" bIns="45720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292" y="4509120"/>
            <a:ext cx="1187624" cy="523220"/>
          </a:xfrm>
          <a:prstGeom prst="rect">
            <a:avLst/>
          </a:prstGeom>
          <a:noFill/>
        </p:spPr>
        <p:txBody>
          <a:bodyPr wrap="square" lIns="91437" tIns="45720" rIns="91437" bIns="45720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0" y="6410858"/>
            <a:ext cx="612576" cy="491108"/>
          </a:xfrm>
          <a:prstGeom prst="rect">
            <a:avLst/>
          </a:prstGeom>
        </p:spPr>
      </p:pic>
      <p:pic>
        <p:nvPicPr>
          <p:cNvPr id="10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588" y="1268760"/>
            <a:ext cx="863116" cy="8256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47664" y="548680"/>
            <a:ext cx="6120580" cy="584775"/>
          </a:xfrm>
          <a:prstGeom prst="rect">
            <a:avLst/>
          </a:prstGeom>
        </p:spPr>
        <p:txBody>
          <a:bodyPr wrap="none" lIns="91437" tIns="45720" rIns="91437" bIns="4572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</a:rPr>
              <a:t>Tập đọc nhạc theo kí hiệu bàn tay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9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259632" y="57164"/>
            <a:ext cx="7056784" cy="523220"/>
          </a:xfrm>
          <a:prstGeom prst="rect">
            <a:avLst/>
          </a:prstGeom>
        </p:spPr>
        <p:txBody>
          <a:bodyPr wrap="square" lIns="91437" tIns="45720" rIns="91437" bIns="4572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     - 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Đọc nhạc theo nhạc đệm kết hợp vận 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động 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" name="TẬP ĐỌC NHẠC SỐ 2 LỚP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592" y="607151"/>
            <a:ext cx="7344816" cy="29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04456" y="1447970"/>
            <a:ext cx="4694934" cy="523220"/>
          </a:xfrm>
          <a:prstGeom prst="rect">
            <a:avLst/>
          </a:prstGeom>
        </p:spPr>
        <p:txBody>
          <a:bodyPr wrap="none" lIns="91437" tIns="45720" rIns="91437" bIns="4572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TẬP ĐỌC NHẠC: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BÀI SỐ 2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66" y="6201613"/>
            <a:ext cx="369654" cy="2963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8860" y="908720"/>
            <a:ext cx="8352928" cy="539250"/>
          </a:xfrm>
          <a:prstGeom prst="rect">
            <a:avLst/>
          </a:prstGeom>
        </p:spPr>
        <p:txBody>
          <a:bodyPr wrap="square" lIns="91437" tIns="45720" rIns="91437" bIns="45720">
            <a:spAutoFit/>
          </a:bodyPr>
          <a:lstStyle/>
          <a:p>
            <a:pPr marL="829289" marR="12700" indent="-801986" algn="ctr">
              <a:lnSpc>
                <a:spcPct val="121000"/>
              </a:lnSpc>
              <a:tabLst>
                <a:tab pos="816589" algn="l"/>
              </a:tabLst>
            </a:pPr>
            <a:r>
              <a:rPr lang="en-US" sz="2400" b="1" dirty="0" smtClean="0">
                <a:solidFill>
                  <a:srgbClr val="FC190F"/>
                </a:solidFill>
                <a:latin typeface="Times New Roman"/>
                <a:ea typeface="Arial"/>
              </a:rPr>
              <a:t>ÔN </a:t>
            </a:r>
            <a:r>
              <a:rPr lang="en-US" sz="2400" b="1" dirty="0">
                <a:solidFill>
                  <a:srgbClr val="FC190F"/>
                </a:solidFill>
                <a:latin typeface="Times New Roman"/>
                <a:ea typeface="Arial"/>
              </a:rPr>
              <a:t>TẬP BÀI </a:t>
            </a:r>
            <a:r>
              <a:rPr lang="en-US" sz="2400" b="1" dirty="0" smtClean="0">
                <a:solidFill>
                  <a:srgbClr val="FC190F"/>
                </a:solidFill>
                <a:latin typeface="Times New Roman"/>
                <a:ea typeface="Arial"/>
              </a:rPr>
              <a:t>HÁT: </a:t>
            </a:r>
            <a:r>
              <a:rPr lang="en-US" sz="2400" b="1" dirty="0">
                <a:solidFill>
                  <a:srgbClr val="FC190F"/>
                </a:solidFill>
                <a:latin typeface="Times New Roman"/>
                <a:ea typeface="Arial"/>
              </a:rPr>
              <a:t>HỌC SINH LỚP HAI CHĂM NGOAN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2502" y="41530"/>
            <a:ext cx="4741785" cy="98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289" marR="12700" indent="-801986" algn="ctr">
              <a:lnSpc>
                <a:spcPct val="121000"/>
              </a:lnSpc>
              <a:tabLst>
                <a:tab pos="816589" algn="l"/>
              </a:tabLst>
            </a:pPr>
            <a:r>
              <a:rPr lang="en-US" sz="2400" dirty="0">
                <a:solidFill>
                  <a:srgbClr val="002060"/>
                </a:solidFill>
                <a:latin typeface="Times New Roman"/>
                <a:ea typeface="Calibri"/>
              </a:rPr>
              <a:t>Thứ 2 ngày 11 tháng 11 năm 2024</a:t>
            </a:r>
          </a:p>
          <a:p>
            <a:pPr marL="829289" marR="12700" indent="-801986" algn="ctr">
              <a:lnSpc>
                <a:spcPct val="121000"/>
              </a:lnSpc>
              <a:tabLst>
                <a:tab pos="816589" algn="l"/>
              </a:tabLst>
            </a:pPr>
            <a:r>
              <a:rPr lang="en-US" sz="2400" u="sng" dirty="0">
                <a:solidFill>
                  <a:srgbClr val="002060"/>
                </a:solidFill>
                <a:latin typeface="Times New Roman"/>
                <a:ea typeface="Calibri"/>
              </a:rPr>
              <a:t>Âm nhạc</a:t>
            </a:r>
            <a:r>
              <a:rPr lang="en-US" sz="2400" dirty="0">
                <a:solidFill>
                  <a:srgbClr val="002060"/>
                </a:solidFill>
                <a:latin typeface="Times New Roman"/>
                <a:ea typeface="Calibri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9672" y="2564904"/>
            <a:ext cx="6552728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0524" y="3789040"/>
            <a:ext cx="6534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394" y="5496401"/>
            <a:ext cx="763577" cy="8533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9786" y="2128915"/>
            <a:ext cx="6062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Hát lại bài hát 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Calibri"/>
              </a:rPr>
              <a:t>Học sinh lớp Hai chăm ngoan</a:t>
            </a:r>
            <a:endParaRPr lang="en-US" dirty="0"/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386039B5-F89A-435D-9EBC-54DFA1426B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16" y="2590580"/>
            <a:ext cx="8719280" cy="19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136" y="5715000"/>
            <a:ext cx="21338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WordArt 7"/>
          <p:cNvSpPr>
            <a:spLocks noChangeArrowheads="1" noChangeShapeType="1" noTextEdit="1"/>
          </p:cNvSpPr>
          <p:nvPr/>
        </p:nvSpPr>
        <p:spPr bwMode="auto">
          <a:xfrm>
            <a:off x="2038616" y="1379538"/>
            <a:ext cx="5181864" cy="1338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THÚC TIẾT HOC. </a:t>
            </a:r>
          </a:p>
        </p:txBody>
      </p:sp>
      <p:pic>
        <p:nvPicPr>
          <p:cNvPr id="33797" name="Picture 8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15000"/>
            <a:ext cx="21338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290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28" y="-99392"/>
            <a:ext cx="911979" cy="911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66" y="6201613"/>
            <a:ext cx="369654" cy="2963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1272" y="505846"/>
            <a:ext cx="7632848" cy="986167"/>
          </a:xfrm>
          <a:prstGeom prst="rect">
            <a:avLst/>
          </a:prstGeom>
        </p:spPr>
        <p:txBody>
          <a:bodyPr wrap="square" lIns="91437" tIns="45720" rIns="91437" bIns="45720">
            <a:spAutoFit/>
          </a:bodyPr>
          <a:lstStyle/>
          <a:p>
            <a:pPr marL="829289" marR="12700" indent="-801986" algn="ctr">
              <a:lnSpc>
                <a:spcPct val="121000"/>
              </a:lnSpc>
              <a:tabLst>
                <a:tab pos="816589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Thứ 2 ngày 11 tháng 11 năm 2024</a:t>
            </a:r>
          </a:p>
          <a:p>
            <a:pPr marL="829289" marR="12700" indent="-801986" algn="ctr">
              <a:lnSpc>
                <a:spcPct val="121000"/>
              </a:lnSpc>
              <a:tabLst>
                <a:tab pos="816589" algn="l"/>
              </a:tabLst>
            </a:pPr>
            <a:r>
              <a:rPr lang="en-US" sz="2400" u="sng" dirty="0" smtClean="0">
                <a:solidFill>
                  <a:srgbClr val="002060"/>
                </a:solidFill>
                <a:latin typeface="Times New Roman"/>
                <a:ea typeface="Calibri"/>
              </a:rPr>
              <a:t>Âm nhạc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:</a:t>
            </a:r>
            <a:endParaRPr lang="en-US" sz="2400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3992" y="184482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>
                <a:solidFill>
                  <a:srgbClr val="002060"/>
                </a:solidFill>
                <a:latin typeface="Times New Roman"/>
                <a:ea typeface="Times New Roman"/>
              </a:rPr>
              <a:t>Trò chơi</a:t>
            </a:r>
            <a:r>
              <a:rPr lang="en-US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: Nghe giai điệu đoán tên bài há</a:t>
            </a:r>
            <a:r>
              <a:rPr lang="en-US" sz="2800" b="1" dirty="0">
                <a:solidFill>
                  <a:srgbClr val="0070C0"/>
                </a:solidFill>
                <a:latin typeface="Times New Roman"/>
                <a:ea typeface="Times New Roman"/>
              </a:rPr>
              <a:t>t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1092" y="2492896"/>
            <a:ext cx="61652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giai điệu sau là của bài hát, tác giả nào?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1" name="C1+2 nghe giai dieu hs l 2 cham ngoan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5576" y="3580331"/>
            <a:ext cx="103551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28" y="-99392"/>
            <a:ext cx="911979" cy="911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66" y="6201613"/>
            <a:ext cx="369654" cy="2963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1272" y="505846"/>
            <a:ext cx="7632848" cy="986167"/>
          </a:xfrm>
          <a:prstGeom prst="rect">
            <a:avLst/>
          </a:prstGeom>
        </p:spPr>
        <p:txBody>
          <a:bodyPr wrap="square" lIns="91437" tIns="45720" rIns="91437" bIns="45720">
            <a:spAutoFit/>
          </a:bodyPr>
          <a:lstStyle/>
          <a:p>
            <a:pPr marL="829289" marR="12700" indent="-801986" algn="ctr">
              <a:lnSpc>
                <a:spcPct val="121000"/>
              </a:lnSpc>
              <a:tabLst>
                <a:tab pos="816589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Thứ 2 ngày 11 tháng 11 năm 2024</a:t>
            </a:r>
          </a:p>
          <a:p>
            <a:pPr marL="829289" marR="12700" indent="-801986" algn="ctr">
              <a:lnSpc>
                <a:spcPct val="121000"/>
              </a:lnSpc>
              <a:tabLst>
                <a:tab pos="816589" algn="l"/>
              </a:tabLst>
            </a:pPr>
            <a:r>
              <a:rPr lang="en-US" sz="2400" u="sng" dirty="0" smtClean="0">
                <a:solidFill>
                  <a:srgbClr val="002060"/>
                </a:solidFill>
                <a:latin typeface="Times New Roman"/>
                <a:ea typeface="Calibri"/>
              </a:rPr>
              <a:t>Âm nhạc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  <a:ea typeface="Calibri"/>
              </a:rPr>
              <a:t>:</a:t>
            </a:r>
            <a:endParaRPr lang="en-US" sz="2400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2551837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át bài hát: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 sinh lớp 2 chăm ngoan</a:t>
            </a:r>
          </a:p>
        </p:txBody>
      </p:sp>
      <p:pic>
        <p:nvPicPr>
          <p:cNvPr id="12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1599" y="3501008"/>
            <a:ext cx="1008112" cy="8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28" y="-99392"/>
            <a:ext cx="911979" cy="9119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68110" y="1916832"/>
            <a:ext cx="3786608" cy="523220"/>
          </a:xfrm>
          <a:prstGeom prst="rect">
            <a:avLst/>
          </a:prstGeom>
        </p:spPr>
        <p:txBody>
          <a:bodyPr wrap="none" lIns="91437" tIns="45720" rIns="91437" bIns="4572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ĐỌC NHẠC BÀI SỐ 2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66" y="6201613"/>
            <a:ext cx="369654" cy="2963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552" y="1165187"/>
            <a:ext cx="8352928" cy="539250"/>
          </a:xfrm>
          <a:prstGeom prst="rect">
            <a:avLst/>
          </a:prstGeom>
        </p:spPr>
        <p:txBody>
          <a:bodyPr wrap="square" lIns="91437" tIns="45720" rIns="91437" bIns="45720">
            <a:spAutoFit/>
          </a:bodyPr>
          <a:lstStyle/>
          <a:p>
            <a:pPr marL="829289" marR="12700" indent="-801986" algn="ctr">
              <a:lnSpc>
                <a:spcPct val="121000"/>
              </a:lnSpc>
              <a:tabLst>
                <a:tab pos="816589" algn="l"/>
              </a:tabLst>
            </a:pPr>
            <a:r>
              <a:rPr lang="en-US" sz="2400" b="1" dirty="0" smtClean="0">
                <a:solidFill>
                  <a:srgbClr val="FC190F"/>
                </a:solidFill>
                <a:latin typeface="Times New Roman"/>
                <a:ea typeface="Arial"/>
              </a:rPr>
              <a:t>ÔN </a:t>
            </a:r>
            <a:r>
              <a:rPr lang="en-US" sz="2400" b="1" dirty="0">
                <a:solidFill>
                  <a:srgbClr val="FC190F"/>
                </a:solidFill>
                <a:latin typeface="Times New Roman"/>
                <a:ea typeface="Arial"/>
              </a:rPr>
              <a:t>TẬP BÀI </a:t>
            </a:r>
            <a:r>
              <a:rPr lang="en-US" sz="2400" b="1" dirty="0" smtClean="0">
                <a:solidFill>
                  <a:srgbClr val="FC190F"/>
                </a:solidFill>
                <a:latin typeface="Times New Roman"/>
                <a:ea typeface="Arial"/>
              </a:rPr>
              <a:t>HÁT: </a:t>
            </a:r>
            <a:r>
              <a:rPr lang="en-US" sz="2400" b="1" dirty="0">
                <a:solidFill>
                  <a:srgbClr val="FC190F"/>
                </a:solidFill>
                <a:latin typeface="Times New Roman"/>
                <a:ea typeface="Arial"/>
              </a:rPr>
              <a:t>HỌC SINH LỚP HAI CHĂM NGOAN</a:t>
            </a:r>
            <a:endParaRPr lang="en-US" sz="2400" dirty="0"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1760" y="188640"/>
            <a:ext cx="4572000" cy="9861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9289" marR="12700" lvl="0" indent="-801986" algn="ctr">
              <a:lnSpc>
                <a:spcPct val="121000"/>
              </a:lnSpc>
              <a:tabLst>
                <a:tab pos="816589" algn="l"/>
              </a:tabLst>
            </a:pPr>
            <a:r>
              <a:rPr lang="en-US" sz="2400" dirty="0">
                <a:solidFill>
                  <a:srgbClr val="002060"/>
                </a:solidFill>
                <a:latin typeface="Times New Roman"/>
                <a:ea typeface="Calibri"/>
              </a:rPr>
              <a:t>Thứ 2 ngày 11 tháng 11 năm 2024</a:t>
            </a:r>
          </a:p>
          <a:p>
            <a:pPr marL="829289" marR="12700" lvl="0" indent="-801986" algn="ctr">
              <a:lnSpc>
                <a:spcPct val="121000"/>
              </a:lnSpc>
              <a:tabLst>
                <a:tab pos="816589" algn="l"/>
              </a:tabLst>
            </a:pPr>
            <a:r>
              <a:rPr lang="en-US" sz="2400" u="sng" dirty="0">
                <a:solidFill>
                  <a:srgbClr val="002060"/>
                </a:solidFill>
                <a:latin typeface="Times New Roman"/>
                <a:ea typeface="Calibri"/>
              </a:rPr>
              <a:t>Âm nhạc</a:t>
            </a:r>
            <a:r>
              <a:rPr lang="en-US" sz="2400" dirty="0">
                <a:solidFill>
                  <a:srgbClr val="002060"/>
                </a:solidFill>
                <a:latin typeface="Times New Roman"/>
                <a:ea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4812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28" y="-99392"/>
            <a:ext cx="911979" cy="9119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04456" y="1556792"/>
            <a:ext cx="4694934" cy="523220"/>
          </a:xfrm>
          <a:prstGeom prst="rect">
            <a:avLst/>
          </a:prstGeom>
        </p:spPr>
        <p:txBody>
          <a:bodyPr wrap="none" lIns="91437" tIns="45720" rIns="91437" bIns="4572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TẬP ĐỌC NHẠC: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BÀI SỐ 2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66" y="6201613"/>
            <a:ext cx="369654" cy="2963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1911" y="1027697"/>
            <a:ext cx="8352928" cy="539250"/>
          </a:xfrm>
          <a:prstGeom prst="rect">
            <a:avLst/>
          </a:prstGeom>
        </p:spPr>
        <p:txBody>
          <a:bodyPr wrap="square" lIns="91437" tIns="45720" rIns="91437" bIns="45720">
            <a:spAutoFit/>
          </a:bodyPr>
          <a:lstStyle/>
          <a:p>
            <a:pPr marL="829289" marR="12700" indent="-801986" algn="ctr">
              <a:lnSpc>
                <a:spcPct val="121000"/>
              </a:lnSpc>
              <a:tabLst>
                <a:tab pos="816589" algn="l"/>
              </a:tabLst>
            </a:pPr>
            <a:r>
              <a:rPr lang="en-US" sz="2400" b="1" dirty="0" smtClean="0">
                <a:solidFill>
                  <a:srgbClr val="FC190F"/>
                </a:solidFill>
                <a:latin typeface="Times New Roman"/>
                <a:ea typeface="Arial"/>
              </a:rPr>
              <a:t>ÔN </a:t>
            </a:r>
            <a:r>
              <a:rPr lang="en-US" sz="2400" b="1" dirty="0">
                <a:solidFill>
                  <a:srgbClr val="FC190F"/>
                </a:solidFill>
                <a:latin typeface="Times New Roman"/>
                <a:ea typeface="Arial"/>
              </a:rPr>
              <a:t>TẬP BÀI </a:t>
            </a:r>
            <a:r>
              <a:rPr lang="en-US" sz="2400" b="1" dirty="0" smtClean="0">
                <a:solidFill>
                  <a:srgbClr val="FC190F"/>
                </a:solidFill>
                <a:latin typeface="Times New Roman"/>
                <a:ea typeface="Arial"/>
              </a:rPr>
              <a:t>HÁT: </a:t>
            </a:r>
            <a:r>
              <a:rPr lang="en-US" sz="2400" b="1" dirty="0">
                <a:solidFill>
                  <a:srgbClr val="FC190F"/>
                </a:solidFill>
                <a:latin typeface="Times New Roman"/>
                <a:ea typeface="Arial"/>
              </a:rPr>
              <a:t>HỌC SINH LỚP HAI CHĂM NGOAN</a:t>
            </a:r>
            <a:endParaRPr lang="en-US" sz="24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11760" y="188640"/>
            <a:ext cx="4572000" cy="9861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9289" marR="12700" indent="-801986" algn="ctr">
              <a:lnSpc>
                <a:spcPct val="121000"/>
              </a:lnSpc>
              <a:tabLst>
                <a:tab pos="816589" algn="l"/>
              </a:tabLst>
            </a:pPr>
            <a:r>
              <a:rPr lang="en-US" sz="2400" dirty="0">
                <a:solidFill>
                  <a:srgbClr val="002060"/>
                </a:solidFill>
                <a:latin typeface="Times New Roman"/>
                <a:ea typeface="Calibri"/>
              </a:rPr>
              <a:t>Thứ 2 ngày 11 tháng 11 năm 2024</a:t>
            </a:r>
          </a:p>
          <a:p>
            <a:pPr marL="829289" marR="12700" indent="-801986" algn="ctr">
              <a:lnSpc>
                <a:spcPct val="121000"/>
              </a:lnSpc>
              <a:tabLst>
                <a:tab pos="816589" algn="l"/>
              </a:tabLst>
            </a:pPr>
            <a:r>
              <a:rPr lang="en-US" sz="2400" u="sng" dirty="0">
                <a:solidFill>
                  <a:srgbClr val="002060"/>
                </a:solidFill>
                <a:latin typeface="Times New Roman"/>
                <a:ea typeface="Calibri"/>
              </a:rPr>
              <a:t>Âm nhạc</a:t>
            </a:r>
            <a:r>
              <a:rPr lang="en-US" sz="2400" dirty="0">
                <a:solidFill>
                  <a:srgbClr val="002060"/>
                </a:solidFill>
                <a:latin typeface="Times New Roman"/>
                <a:ea typeface="Calibri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9672" y="2564904"/>
            <a:ext cx="65527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</a:rPr>
              <a:t> THỰC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</a:rPr>
              <a:t>HÀNH − LUYỆN TẬP</a:t>
            </a:r>
            <a:endParaRPr lang="en-US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</a:rPr>
              <a:t>*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Calibri"/>
              </a:rPr>
              <a:t>Ôn tập bài hát Học sinh lớp Hai chăm ngoan</a:t>
            </a:r>
            <a:endParaRPr lang="en-US" sz="2400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0524" y="3789040"/>
            <a:ext cx="6534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 bài hát với các hình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thức: Gõ đệm, vận động theo nhịp..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7999" y="3458871"/>
            <a:ext cx="763577" cy="8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Đ 4 HS L2 CHAM NGOA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616" y="5229200"/>
            <a:ext cx="936104" cy="969640"/>
          </a:xfrm>
          <a:prstGeom prst="rect">
            <a:avLst/>
          </a:prstGeom>
        </p:spPr>
      </p:pic>
      <p:pic>
        <p:nvPicPr>
          <p:cNvPr id="5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0192" y="5373216"/>
            <a:ext cx="1128435" cy="9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5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867"/>
            <a:ext cx="9036496" cy="37171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403" y="1556792"/>
            <a:ext cx="8362620" cy="523220"/>
          </a:xfrm>
          <a:prstGeom prst="rect">
            <a:avLst/>
          </a:prstGeom>
        </p:spPr>
        <p:txBody>
          <a:bodyPr wrap="square" lIns="91437" tIns="45720" rIns="91437" bIns="4572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    Đọc cao </a:t>
            </a:r>
            <a:r>
              <a:rPr lang="en-US" sz="2800" dirty="0">
                <a:solidFill>
                  <a:srgbClr val="002060"/>
                </a:solidFill>
                <a:latin typeface="Times New Roman"/>
                <a:ea typeface="Calibri"/>
              </a:rPr>
              <a:t>độ 6 </a:t>
            </a: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Calibri"/>
              </a:rPr>
              <a:t>nốt: Đồ - Rê – Mi – Pha – Sol - La</a:t>
            </a:r>
            <a:endParaRPr lang="en-US" sz="2800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5589251"/>
            <a:ext cx="6298480" cy="830997"/>
          </a:xfrm>
          <a:prstGeom prst="rect">
            <a:avLst/>
          </a:prstGeom>
        </p:spPr>
        <p:txBody>
          <a:bodyPr wrap="square" lIns="91437" tIns="45720" rIns="91437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Calibri"/>
              </a:rPr>
              <a:t>    </a:t>
            </a:r>
            <a:r>
              <a:rPr lang="en-US" sz="3200" b="1" dirty="0" smtClean="0">
                <a:solidFill>
                  <a:prstClr val="black"/>
                </a:solidFill>
                <a:latin typeface="Times New Roman"/>
                <a:ea typeface="Calibri"/>
              </a:rPr>
              <a:t>Giới 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</a:rPr>
              <a:t>thiệu bài đọc nhạc số 2</a:t>
            </a: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44624"/>
            <a:ext cx="6192688" cy="923330"/>
          </a:xfrm>
          <a:prstGeom prst="rect">
            <a:avLst/>
          </a:prstGeom>
        </p:spPr>
        <p:txBody>
          <a:bodyPr wrap="square" lIns="91437" tIns="45720" rIns="91437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                KHÁM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PHÁ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10" y="6295012"/>
            <a:ext cx="612576" cy="491108"/>
          </a:xfrm>
          <a:prstGeom prst="rect">
            <a:avLst/>
          </a:prstGeom>
        </p:spPr>
      </p:pic>
      <p:pic>
        <p:nvPicPr>
          <p:cNvPr id="5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616" y="3152639"/>
            <a:ext cx="1224134" cy="9847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9712" y="836712"/>
            <a:ext cx="5472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    TẬP ĐỌC NHẠC: BÀI SỐ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194" y="116632"/>
            <a:ext cx="8568952" cy="707886"/>
          </a:xfrm>
          <a:prstGeom prst="rect">
            <a:avLst/>
          </a:prstGeom>
          <a:noFill/>
        </p:spPr>
        <p:txBody>
          <a:bodyPr wrap="square" lIns="91437" tIns="45720" rIns="91437" bIns="45720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       -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 nốt nhạc từng câu chưa có cao độ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325524"/>
            <a:ext cx="1187624" cy="400110"/>
          </a:xfrm>
          <a:prstGeom prst="rect">
            <a:avLst/>
          </a:prstGeom>
          <a:noFill/>
        </p:spPr>
        <p:txBody>
          <a:bodyPr wrap="square" lIns="91437" tIns="45720" rIns="91437" bIns="45720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581128"/>
            <a:ext cx="1187624" cy="400110"/>
          </a:xfrm>
          <a:prstGeom prst="rect">
            <a:avLst/>
          </a:prstGeom>
          <a:noFill/>
        </p:spPr>
        <p:txBody>
          <a:bodyPr wrap="square" lIns="91437" tIns="45720" rIns="91437" bIns="45720" rtlCol="0">
            <a:spAutoFit/>
          </a:bodyPr>
          <a:lstStyle/>
          <a:p>
            <a:pPr lvl="0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9348" y="896535"/>
            <a:ext cx="1494420" cy="100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58" y="188640"/>
            <a:ext cx="8568952" cy="584775"/>
          </a:xfrm>
          <a:prstGeom prst="rect">
            <a:avLst/>
          </a:prstGeom>
          <a:noFill/>
        </p:spPr>
        <p:txBody>
          <a:bodyPr wrap="square" lIns="91437" tIns="45720" rIns="91437" bIns="45720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Đọc từng câu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1440160"/>
          </a:xfrm>
          <a:prstGeom prst="rect">
            <a:avLst/>
          </a:prstGeom>
        </p:spPr>
      </p:pic>
      <p:pic>
        <p:nvPicPr>
          <p:cNvPr id="3" name="c1 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600" y="3212976"/>
            <a:ext cx="1296144" cy="1132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689" y="1788785"/>
            <a:ext cx="1187624" cy="400110"/>
          </a:xfrm>
          <a:prstGeom prst="rect">
            <a:avLst/>
          </a:prstGeom>
          <a:noFill/>
        </p:spPr>
        <p:txBody>
          <a:bodyPr wrap="square" lIns="91437" tIns="45720" rIns="91437" bIns="45720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</p:spTree>
    <p:extLst>
      <p:ext uri="{BB962C8B-B14F-4D97-AF65-F5344CB8AC3E}">
        <p14:creationId xmlns:p14="http://schemas.microsoft.com/office/powerpoint/2010/main" val="383830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302</Words>
  <Application>Microsoft Office PowerPoint</Application>
  <PresentationFormat>On-screen Show (4:3)</PresentationFormat>
  <Paragraphs>42</Paragraphs>
  <Slides>15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Office Theme</vt:lpstr>
      <vt:lpstr>1_Office Theme</vt:lpstr>
      <vt:lpstr>3_Office Theme</vt:lpstr>
      <vt:lpstr>2_Office Theme</vt:lpstr>
      <vt:lpstr>4_Office Theme</vt:lpstr>
      <vt:lpstr>5_Office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28</cp:revision>
  <dcterms:created xsi:type="dcterms:W3CDTF">2021-06-19T11:16:59Z</dcterms:created>
  <dcterms:modified xsi:type="dcterms:W3CDTF">2024-12-01T09:34:08Z</dcterms:modified>
</cp:coreProperties>
</file>