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257" r:id="rId5"/>
    <p:sldId id="288" r:id="rId6"/>
    <p:sldId id="275" r:id="rId7"/>
    <p:sldId id="280" r:id="rId8"/>
    <p:sldId id="289" r:id="rId9"/>
    <p:sldId id="290" r:id="rId10"/>
    <p:sldId id="291" r:id="rId11"/>
    <p:sldId id="292" r:id="rId12"/>
    <p:sldId id="297" r:id="rId13"/>
    <p:sldId id="293" r:id="rId14"/>
    <p:sldId id="294" r:id="rId15"/>
    <p:sldId id="295" r:id="rId16"/>
    <p:sldId id="296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8" d="100"/>
          <a:sy n="78" d="100"/>
        </p:scale>
        <p:origin x="118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2.mp4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12.mp4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6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.png"/><Relationship Id="rId5" Type="http://schemas.microsoft.com/office/2007/relationships/media" Target="../media/media7.mp3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âng người câu ví Hồng Lam -- Giang Nam, Ngọc Ánh sao mai">
            <a:hlinkClick r:id="" action="ppaction://media"/>
            <a:extLst>
              <a:ext uri="{FF2B5EF4-FFF2-40B4-BE49-F238E27FC236}">
                <a16:creationId xmlns:a16="http://schemas.microsoft.com/office/drawing/2014/main" id="{FAACEF81-22A8-D6B5-6F5B-917987E1F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412776"/>
            <a:ext cx="8928992" cy="532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16AE85-C1AA-85CA-5509-E5C829C7D523}"/>
              </a:ext>
            </a:extLst>
          </p:cNvPr>
          <p:cNvSpPr txBox="1"/>
          <p:nvPr/>
        </p:nvSpPr>
        <p:spPr>
          <a:xfrm>
            <a:off x="755576" y="26064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/>
              <a:t>Giới </a:t>
            </a:r>
            <a:r>
              <a:rPr lang="vi-VN" dirty="0"/>
              <a:t>Thiệu về Ví, Giặm</a:t>
            </a:r>
            <a:r>
              <a:rPr lang="vi-VN"/>
              <a:t>: </a:t>
            </a:r>
          </a:p>
          <a:p>
            <a:r>
              <a:rPr lang="vi-VN"/>
              <a:t>Trong </a:t>
            </a:r>
            <a:r>
              <a:rPr lang="vi-VN" dirty="0"/>
              <a:t>kho tàng dân ca còn có Dân ca Ví, Giặm Nghệ Tĩnh</a:t>
            </a:r>
          </a:p>
          <a:p>
            <a:r>
              <a:rPr lang="vi-VN" dirty="0"/>
              <a:t>Với làn điệu : Hò, Ví, Giặm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-Nghe mẫu và HD HS gõ theo hình tiết tấu với các hình thức</a:t>
            </a: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0" y="2060848"/>
            <a:ext cx="9393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- Làm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 mẫu </a:t>
            </a: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sau đó HD HS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vận động phụ họa </a:t>
            </a: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với các hình thức</a:t>
            </a:r>
            <a:endParaRPr lang="en-US" sz="4400"/>
          </a:p>
        </p:txBody>
      </p:sp>
      <p:sp>
        <p:nvSpPr>
          <p:cNvPr id="3" name="Rectangle 2"/>
          <p:cNvSpPr/>
          <p:nvPr/>
        </p:nvSpPr>
        <p:spPr>
          <a:xfrm>
            <a:off x="83038" y="-15343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>
                <a:latin typeface="Times New Roman"/>
                <a:ea typeface="Times New Roman"/>
              </a:rPr>
              <a:t>*</a:t>
            </a: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theo bài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Con chim chích choè.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6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Times New Roman"/>
                <a:ea typeface="Times New Roman"/>
              </a:rPr>
              <a:t>-Trình chiếu hình ảnh múa sạp và giới thiệu:</a:t>
            </a: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3600"/>
          </a:p>
        </p:txBody>
      </p:sp>
      <p:sp>
        <p:nvSpPr>
          <p:cNvPr id="5" name="Rectangle 4"/>
          <p:cNvSpPr/>
          <p:nvPr/>
        </p:nvSpPr>
        <p:spPr>
          <a:xfrm>
            <a:off x="0" y="-99392"/>
            <a:ext cx="746710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1828800" algn="l"/>
              </a:tabLst>
            </a:pPr>
            <a:r>
              <a:rPr lang="vi-VN" sz="3200">
                <a:solidFill>
                  <a:srgbClr val="002060"/>
                </a:solidFill>
                <a:latin typeface="Times New Roman"/>
                <a:ea typeface="Times New Roman"/>
              </a:rPr>
              <a:t>*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Nghe và gõ đệm theo nhịp điệu </a:t>
            </a:r>
            <a:r>
              <a:rPr lang="vi-VN" sz="32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mí đồ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la 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rề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2417" y="-4445"/>
            <a:ext cx="7645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</a:tabLst>
            </a:pP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- Đọc mẫu và nghe mẫu sau đó HD HS dùng trống con gõ theo nhịp bài múa sạp với các hình thức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3544" y="9177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  <p:pic>
        <p:nvPicPr>
          <p:cNvPr id="4" name="MÚA SẠP TÂY BẮC CỰC ĐẸP CỦA CHỊ EM PHỤ NỮ THÔN NHUẬN TRẠCH - VẠN THẮNG">
            <a:hlinkClick r:id="" action="ppaction://media"/>
            <a:extLst>
              <a:ext uri="{FF2B5EF4-FFF2-40B4-BE49-F238E27FC236}">
                <a16:creationId xmlns:a16="http://schemas.microsoft.com/office/drawing/2014/main" id="{151CBCC1-132B-D045-EF43-BB996BF167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8658" y="4038600"/>
            <a:ext cx="917265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1+2  CON C C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1700808"/>
            <a:ext cx="609600" cy="609600"/>
          </a:xfrm>
          <a:prstGeom prst="rect">
            <a:avLst/>
          </a:prstGeom>
        </p:spPr>
      </p:pic>
      <p:pic>
        <p:nvPicPr>
          <p:cNvPr id="3" name="KHỞI ĐỘNG ÂM NHẠC - BIM BUM - BỘ GÕ CƠ THỂ - Body Percusion.">
            <a:hlinkClick r:id="" action="ppaction://media"/>
            <a:extLst>
              <a:ext uri="{FF2B5EF4-FFF2-40B4-BE49-F238E27FC236}">
                <a16:creationId xmlns:a16="http://schemas.microsoft.com/office/drawing/2014/main" id="{6A41212D-626E-839A-CAD7-84A66923DA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4128" y="81331"/>
            <a:ext cx="3419872" cy="18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át 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</a:t>
            </a:r>
          </a:p>
        </p:txBody>
      </p:sp>
      <p:pic>
        <p:nvPicPr>
          <p:cNvPr id="3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1732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 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về đàn bầu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* 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Phát lần lượt độc tấu 3 nhạc cụ khác nhau như SÁO, NHỊ, BẦU hỏi đoạn độc tấu sô mầy là âm thanh nhạc cụ đàn bầu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2"/>
            <a:ext cx="4912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- Giới thiệu :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+ Bài nghe nhạc Trống cơm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+Dân ca quan họ Bắc Ninh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</a:rPr>
              <a:t>+Nhạc cụ Trống cơm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-17245"/>
            <a:ext cx="8243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Nghe đàn bầu bài 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Times New Roman"/>
              </a:rPr>
              <a:t>Trống cơm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 – Dân ca quan họ Bắc Ninh.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18" y="5373217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69160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Nghe bài </a:t>
            </a: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Trống cơm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có lời lần 1, nghe song hỏi sắc thái, tốc độ ….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650" y="54978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 nhạc vận động nhịp nhàng trái, phải. Nghe song hỏi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có nhận biết được tiếng đàn bầu sau khi nghe nhạc không?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Tên của bản nhạc em vừa được nghe là gì?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437</Words>
  <Application>Microsoft Office PowerPoint</Application>
  <PresentationFormat>On-screen Show (4:3)</PresentationFormat>
  <Paragraphs>40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69</cp:revision>
  <dcterms:created xsi:type="dcterms:W3CDTF">2021-06-17T04:40:15Z</dcterms:created>
  <dcterms:modified xsi:type="dcterms:W3CDTF">2023-10-16T08:30:49Z</dcterms:modified>
</cp:coreProperties>
</file>