
<file path=[Content_Types].xml><?xml version="1.0" encoding="utf-8"?>
<Types xmlns="http://schemas.openxmlformats.org/package/2006/content-types">
  <Default Extension="jfif" ContentType="image/jpeg"/>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8" r:id="rId4"/>
  </p:sldMasterIdLst>
  <p:notesMasterIdLst>
    <p:notesMasterId r:id="rId20"/>
  </p:notesMasterIdLst>
  <p:sldIdLst>
    <p:sldId id="257" r:id="rId5"/>
    <p:sldId id="406" r:id="rId6"/>
    <p:sldId id="260" r:id="rId7"/>
    <p:sldId id="405" r:id="rId8"/>
    <p:sldId id="267" r:id="rId9"/>
    <p:sldId id="263" r:id="rId10"/>
    <p:sldId id="264" r:id="rId11"/>
    <p:sldId id="407" r:id="rId12"/>
    <p:sldId id="401" r:id="rId13"/>
    <p:sldId id="408" r:id="rId14"/>
    <p:sldId id="409" r:id="rId15"/>
    <p:sldId id="268" r:id="rId16"/>
    <p:sldId id="269" r:id="rId17"/>
    <p:sldId id="270" r:id="rId18"/>
    <p:sldId id="404" r:id="rId1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3399"/>
    <a:srgbClr val="50A793"/>
    <a:srgbClr val="CCFFCC"/>
    <a:srgbClr val="FEFBAC"/>
    <a:srgbClr val="FED6C9"/>
    <a:srgbClr val="FFC86E"/>
    <a:srgbClr val="69D6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5620" autoAdjust="0"/>
    <p:restoredTop sz="94622" autoAdjust="0"/>
  </p:normalViewPr>
  <p:slideViewPr>
    <p:cSldViewPr>
      <p:cViewPr varScale="1">
        <p:scale>
          <a:sx n="55" d="100"/>
          <a:sy n="55" d="100"/>
        </p:scale>
        <p:origin x="653"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89B34E-4BCD-4C2C-8CE7-C5EC504DBE92}" type="datetimeFigureOut">
              <a:rPr lang="vi-VN" smtClean="0"/>
              <a:t>12/01/2025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DE4FF9-B0FE-4EE8-B253-05E8B741F0FF}" type="slidenum">
              <a:rPr lang="vi-VN" smtClean="0"/>
              <a:t>‹#›</a:t>
            </a:fld>
            <a:endParaRPr lang="vi-VN"/>
          </a:p>
        </p:txBody>
      </p:sp>
    </p:spTree>
    <p:extLst>
      <p:ext uri="{BB962C8B-B14F-4D97-AF65-F5344CB8AC3E}">
        <p14:creationId xmlns:p14="http://schemas.microsoft.com/office/powerpoint/2010/main" val="940792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1389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00111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03284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92102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0231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40679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8733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22199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9481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35302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2395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07E82-65FE-4300-A810-CD92D20B92FC}"/>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3AEE787-50AD-4A8E-83A1-AD630D3E8AD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FE274D6-942E-4142-A3CC-C24A7CF972AE}"/>
              </a:ext>
            </a:extLst>
          </p:cNvPr>
          <p:cNvSpPr>
            <a:spLocks noGrp="1"/>
          </p:cNvSpPr>
          <p:nvPr>
            <p:ph type="dt" sz="half" idx="10"/>
          </p:nvPr>
        </p:nvSpPr>
        <p:spPr/>
        <p:txBody>
          <a:bodyPr/>
          <a:lstStyle/>
          <a:p>
            <a:fld id="{1979382C-7718-45CE-9E53-300FF85A589F}" type="datetimeFigureOut">
              <a:rPr lang="en-US" smtClean="0"/>
              <a:t>12/1/2025</a:t>
            </a:fld>
            <a:endParaRPr lang="en-US"/>
          </a:p>
        </p:txBody>
      </p:sp>
      <p:sp>
        <p:nvSpPr>
          <p:cNvPr id="5" name="Footer Placeholder 4">
            <a:extLst>
              <a:ext uri="{FF2B5EF4-FFF2-40B4-BE49-F238E27FC236}">
                <a16:creationId xmlns:a16="http://schemas.microsoft.com/office/drawing/2014/main" id="{0E833FC4-26B6-453D-9C61-D4491FD01F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CCEA4-2152-4182-99FE-0CDE542C1D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2204025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7466-9F8C-461C-ABFD-E552AFCA9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595887-BAA8-4FFC-8BE5-A3E81B717B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8B3B7-2F34-4FE7-BD14-144657390208}"/>
              </a:ext>
            </a:extLst>
          </p:cNvPr>
          <p:cNvSpPr>
            <a:spLocks noGrp="1"/>
          </p:cNvSpPr>
          <p:nvPr>
            <p:ph type="dt" sz="half" idx="10"/>
          </p:nvPr>
        </p:nvSpPr>
        <p:spPr/>
        <p:txBody>
          <a:bodyPr/>
          <a:lstStyle/>
          <a:p>
            <a:fld id="{1979382C-7718-45CE-9E53-300FF85A589F}" type="datetimeFigureOut">
              <a:rPr lang="en-US" smtClean="0"/>
              <a:t>12/1/2025</a:t>
            </a:fld>
            <a:endParaRPr lang="en-US"/>
          </a:p>
        </p:txBody>
      </p:sp>
      <p:sp>
        <p:nvSpPr>
          <p:cNvPr id="5" name="Footer Placeholder 4">
            <a:extLst>
              <a:ext uri="{FF2B5EF4-FFF2-40B4-BE49-F238E27FC236}">
                <a16:creationId xmlns:a16="http://schemas.microsoft.com/office/drawing/2014/main" id="{11BB69FB-2F37-4494-A945-C1258DD35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4999A-8895-4CE9-95A9-5AC1C54CB99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0993468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29EF0-6442-4B22-97FD-8CF8A57F7DD3}"/>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029360BB-38F7-45F3-B1B6-C434B015FB96}"/>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EC15ED-7E73-43F8-B0C3-754CD4ABF439}"/>
              </a:ext>
            </a:extLst>
          </p:cNvPr>
          <p:cNvSpPr>
            <a:spLocks noGrp="1"/>
          </p:cNvSpPr>
          <p:nvPr>
            <p:ph type="dt" sz="half" idx="10"/>
          </p:nvPr>
        </p:nvSpPr>
        <p:spPr/>
        <p:txBody>
          <a:bodyPr/>
          <a:lstStyle/>
          <a:p>
            <a:fld id="{1979382C-7718-45CE-9E53-300FF85A589F}" type="datetimeFigureOut">
              <a:rPr lang="en-US" smtClean="0"/>
              <a:t>12/1/2025</a:t>
            </a:fld>
            <a:endParaRPr lang="en-US"/>
          </a:p>
        </p:txBody>
      </p:sp>
      <p:sp>
        <p:nvSpPr>
          <p:cNvPr id="5" name="Footer Placeholder 4">
            <a:extLst>
              <a:ext uri="{FF2B5EF4-FFF2-40B4-BE49-F238E27FC236}">
                <a16:creationId xmlns:a16="http://schemas.microsoft.com/office/drawing/2014/main" id="{E4B3D3FE-CEEF-4B0C-874A-F62387357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58017-3B0F-4FAB-9DD9-7D265A0E855F}"/>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1121129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C4690-9F35-4433-99EC-A4E8FF7CB2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11F4A-DAA2-4621-AE0D-32D6CB1F6C25}"/>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FF1291-619C-4CF3-A549-BE54FA8ED826}"/>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50F493-07C5-42A3-A7C4-ADABAA3D0745}"/>
              </a:ext>
            </a:extLst>
          </p:cNvPr>
          <p:cNvSpPr>
            <a:spLocks noGrp="1"/>
          </p:cNvSpPr>
          <p:nvPr>
            <p:ph type="dt" sz="half" idx="10"/>
          </p:nvPr>
        </p:nvSpPr>
        <p:spPr/>
        <p:txBody>
          <a:bodyPr/>
          <a:lstStyle/>
          <a:p>
            <a:fld id="{1979382C-7718-45CE-9E53-300FF85A589F}" type="datetimeFigureOut">
              <a:rPr lang="en-US" smtClean="0"/>
              <a:t>12/1/2025</a:t>
            </a:fld>
            <a:endParaRPr lang="en-US"/>
          </a:p>
        </p:txBody>
      </p:sp>
      <p:sp>
        <p:nvSpPr>
          <p:cNvPr id="6" name="Footer Placeholder 5">
            <a:extLst>
              <a:ext uri="{FF2B5EF4-FFF2-40B4-BE49-F238E27FC236}">
                <a16:creationId xmlns:a16="http://schemas.microsoft.com/office/drawing/2014/main" id="{179CA820-6ACC-4CEB-94CC-BADA9819C7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BB697C-B662-4FA0-A20A-4EB9D0553A8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0905729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1740C-E81F-4CD8-A507-2EA1C5BD566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320197-42F8-4DEE-B2AC-40B8E80CC0BA}"/>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9A6D472-8E68-44AE-B949-D07BD72CB4D4}"/>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B0C6E3-80BE-4164-98EF-F44EDF580328}"/>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58E40C5-C3A1-48DD-87C4-3D9D93911244}"/>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847DF3-556A-494C-BA2B-2D3D9CB2309A}"/>
              </a:ext>
            </a:extLst>
          </p:cNvPr>
          <p:cNvSpPr>
            <a:spLocks noGrp="1"/>
          </p:cNvSpPr>
          <p:nvPr>
            <p:ph type="dt" sz="half" idx="10"/>
          </p:nvPr>
        </p:nvSpPr>
        <p:spPr/>
        <p:txBody>
          <a:bodyPr/>
          <a:lstStyle/>
          <a:p>
            <a:fld id="{1979382C-7718-45CE-9E53-300FF85A589F}" type="datetimeFigureOut">
              <a:rPr lang="en-US" smtClean="0"/>
              <a:t>12/1/2025</a:t>
            </a:fld>
            <a:endParaRPr lang="en-US"/>
          </a:p>
        </p:txBody>
      </p:sp>
      <p:sp>
        <p:nvSpPr>
          <p:cNvPr id="8" name="Footer Placeholder 7">
            <a:extLst>
              <a:ext uri="{FF2B5EF4-FFF2-40B4-BE49-F238E27FC236}">
                <a16:creationId xmlns:a16="http://schemas.microsoft.com/office/drawing/2014/main" id="{41F29D24-C25A-46EA-B709-FF0E2E858D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F45F87-F078-4B5F-AEC0-8DA84D8E9B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5113914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E4237-8C5B-44A0-9B19-068FF8CAC0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F728F3-6F64-4058-94C2-6312851CB069}"/>
              </a:ext>
            </a:extLst>
          </p:cNvPr>
          <p:cNvSpPr>
            <a:spLocks noGrp="1"/>
          </p:cNvSpPr>
          <p:nvPr>
            <p:ph type="dt" sz="half" idx="10"/>
          </p:nvPr>
        </p:nvSpPr>
        <p:spPr/>
        <p:txBody>
          <a:bodyPr/>
          <a:lstStyle/>
          <a:p>
            <a:fld id="{1979382C-7718-45CE-9E53-300FF85A589F}" type="datetimeFigureOut">
              <a:rPr lang="en-US" smtClean="0"/>
              <a:t>12/1/2025</a:t>
            </a:fld>
            <a:endParaRPr lang="en-US"/>
          </a:p>
        </p:txBody>
      </p:sp>
      <p:sp>
        <p:nvSpPr>
          <p:cNvPr id="4" name="Footer Placeholder 3">
            <a:extLst>
              <a:ext uri="{FF2B5EF4-FFF2-40B4-BE49-F238E27FC236}">
                <a16:creationId xmlns:a16="http://schemas.microsoft.com/office/drawing/2014/main" id="{C9DA0DB1-7495-468B-A483-1F3B628A86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29D9FB-E58B-4623-A297-FAF8A87B06F1}"/>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2545752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92E5C2-3C34-45D2-917A-BB63B4096C04}"/>
              </a:ext>
            </a:extLst>
          </p:cNvPr>
          <p:cNvSpPr>
            <a:spLocks noGrp="1"/>
          </p:cNvSpPr>
          <p:nvPr>
            <p:ph type="dt" sz="half" idx="10"/>
          </p:nvPr>
        </p:nvSpPr>
        <p:spPr/>
        <p:txBody>
          <a:bodyPr/>
          <a:lstStyle/>
          <a:p>
            <a:fld id="{1979382C-7718-45CE-9E53-300FF85A589F}" type="datetimeFigureOut">
              <a:rPr lang="en-US" smtClean="0"/>
              <a:t>12/1/2025</a:t>
            </a:fld>
            <a:endParaRPr lang="en-US"/>
          </a:p>
        </p:txBody>
      </p:sp>
      <p:sp>
        <p:nvSpPr>
          <p:cNvPr id="3" name="Footer Placeholder 2">
            <a:extLst>
              <a:ext uri="{FF2B5EF4-FFF2-40B4-BE49-F238E27FC236}">
                <a16:creationId xmlns:a16="http://schemas.microsoft.com/office/drawing/2014/main" id="{F3FD7403-11E8-477C-8AFC-C8F1EE0AC6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46E875-643C-4DBD-A792-33C4FCB2616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695578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3A6DB-46DC-43E5-8280-4E87D9CDCA1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D644F67B-81FD-42FE-87CB-73438F6D4D2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3F77D7-E4C7-447E-BC47-B47DD29A9DFC}"/>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50F34CD-7EEE-4E39-B5D4-543DB93B69CD}"/>
              </a:ext>
            </a:extLst>
          </p:cNvPr>
          <p:cNvSpPr>
            <a:spLocks noGrp="1"/>
          </p:cNvSpPr>
          <p:nvPr>
            <p:ph type="dt" sz="half" idx="10"/>
          </p:nvPr>
        </p:nvSpPr>
        <p:spPr/>
        <p:txBody>
          <a:bodyPr/>
          <a:lstStyle/>
          <a:p>
            <a:fld id="{1979382C-7718-45CE-9E53-300FF85A589F}" type="datetimeFigureOut">
              <a:rPr lang="en-US" smtClean="0"/>
              <a:t>12/1/2025</a:t>
            </a:fld>
            <a:endParaRPr lang="en-US"/>
          </a:p>
        </p:txBody>
      </p:sp>
      <p:sp>
        <p:nvSpPr>
          <p:cNvPr id="6" name="Footer Placeholder 5">
            <a:extLst>
              <a:ext uri="{FF2B5EF4-FFF2-40B4-BE49-F238E27FC236}">
                <a16:creationId xmlns:a16="http://schemas.microsoft.com/office/drawing/2014/main" id="{1FA7BAD4-D021-464F-B7C8-D9D4B906FB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4D97C1-214F-4734-876A-06314C00BC6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8879259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1C893-51AE-466C-B1DB-0A259F31E8B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B484D100-4984-448C-B4D5-45FC87795CD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B0FF4D4-7894-4327-B53D-E84AE0A1726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FF7C59D-0B6E-44BA-8851-F20EC36D4C1A}"/>
              </a:ext>
            </a:extLst>
          </p:cNvPr>
          <p:cNvSpPr>
            <a:spLocks noGrp="1"/>
          </p:cNvSpPr>
          <p:nvPr>
            <p:ph type="dt" sz="half" idx="10"/>
          </p:nvPr>
        </p:nvSpPr>
        <p:spPr/>
        <p:txBody>
          <a:bodyPr/>
          <a:lstStyle/>
          <a:p>
            <a:fld id="{1979382C-7718-45CE-9E53-300FF85A589F}" type="datetimeFigureOut">
              <a:rPr lang="en-US" smtClean="0"/>
              <a:t>12/1/2025</a:t>
            </a:fld>
            <a:endParaRPr lang="en-US"/>
          </a:p>
        </p:txBody>
      </p:sp>
      <p:sp>
        <p:nvSpPr>
          <p:cNvPr id="6" name="Footer Placeholder 5">
            <a:extLst>
              <a:ext uri="{FF2B5EF4-FFF2-40B4-BE49-F238E27FC236}">
                <a16:creationId xmlns:a16="http://schemas.microsoft.com/office/drawing/2014/main" id="{5F79528B-8ED5-45D2-A3A6-5F39B8C31F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B6DCF5-EC1B-4FF8-ACA5-24DDA363752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6875438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F2639-5107-42F4-A286-5DC9D19A9D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B6C0C1-4211-45FA-B538-72A4D92B0C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A1621D-599E-4661-8CCC-42F9E12D5800}"/>
              </a:ext>
            </a:extLst>
          </p:cNvPr>
          <p:cNvSpPr>
            <a:spLocks noGrp="1"/>
          </p:cNvSpPr>
          <p:nvPr>
            <p:ph type="dt" sz="half" idx="10"/>
          </p:nvPr>
        </p:nvSpPr>
        <p:spPr/>
        <p:txBody>
          <a:bodyPr/>
          <a:lstStyle/>
          <a:p>
            <a:fld id="{1979382C-7718-45CE-9E53-300FF85A589F}" type="datetimeFigureOut">
              <a:rPr lang="en-US" smtClean="0"/>
              <a:t>12/1/2025</a:t>
            </a:fld>
            <a:endParaRPr lang="en-US"/>
          </a:p>
        </p:txBody>
      </p:sp>
      <p:sp>
        <p:nvSpPr>
          <p:cNvPr id="5" name="Footer Placeholder 4">
            <a:extLst>
              <a:ext uri="{FF2B5EF4-FFF2-40B4-BE49-F238E27FC236}">
                <a16:creationId xmlns:a16="http://schemas.microsoft.com/office/drawing/2014/main" id="{D3A96674-932E-42B5-964F-B2882D659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74E45-DA20-4437-8907-23F65481CB6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349813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FDB7C6-1DE0-4F91-A302-A5B270F8AB73}"/>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153332-1DB0-42C0-99DD-BB5A017ED17D}"/>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8789B-3107-4E9C-9F47-24E1D65CCEDC}"/>
              </a:ext>
            </a:extLst>
          </p:cNvPr>
          <p:cNvSpPr>
            <a:spLocks noGrp="1"/>
          </p:cNvSpPr>
          <p:nvPr>
            <p:ph type="dt" sz="half" idx="10"/>
          </p:nvPr>
        </p:nvSpPr>
        <p:spPr/>
        <p:txBody>
          <a:bodyPr/>
          <a:lstStyle/>
          <a:p>
            <a:fld id="{1979382C-7718-45CE-9E53-300FF85A589F}" type="datetimeFigureOut">
              <a:rPr lang="en-US" smtClean="0"/>
              <a:t>12/1/2025</a:t>
            </a:fld>
            <a:endParaRPr lang="en-US"/>
          </a:p>
        </p:txBody>
      </p:sp>
      <p:sp>
        <p:nvSpPr>
          <p:cNvPr id="5" name="Footer Placeholder 4">
            <a:extLst>
              <a:ext uri="{FF2B5EF4-FFF2-40B4-BE49-F238E27FC236}">
                <a16:creationId xmlns:a16="http://schemas.microsoft.com/office/drawing/2014/main" id="{B3FAA255-961E-4D86-AB1E-000FE943A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4DFE52-5F60-40F5-9A03-FD1E3EC29754}"/>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0818965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1771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4655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88E91-BC42-BE3D-B9EE-1BE32BD968FA}"/>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E4A2160-4E6F-352A-242F-24607FD28CFD}"/>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882D8DF-A1AE-4143-2EE8-775CAEF11424}"/>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12/1/2025</a:t>
            </a:fld>
            <a:endParaRPr lang="en-US"/>
          </a:p>
        </p:txBody>
      </p:sp>
      <p:sp>
        <p:nvSpPr>
          <p:cNvPr id="5" name="Footer Placeholder 4">
            <a:extLst>
              <a:ext uri="{FF2B5EF4-FFF2-40B4-BE49-F238E27FC236}">
                <a16:creationId xmlns:a16="http://schemas.microsoft.com/office/drawing/2014/main" id="{82AA890B-6D84-BA3E-347F-21F479CC916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9A3A42-F396-1AF7-78C8-9DA5CE835709}"/>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9124229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D582E-E491-1B39-07BE-D46A37839F7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946D9BB-7EBA-3E1E-623D-70A81EFF9322}"/>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1255E8-7AA2-F31D-741A-7213FD77D5A9}"/>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12/1/2025</a:t>
            </a:fld>
            <a:endParaRPr lang="en-US"/>
          </a:p>
        </p:txBody>
      </p:sp>
      <p:sp>
        <p:nvSpPr>
          <p:cNvPr id="5" name="Footer Placeholder 4">
            <a:extLst>
              <a:ext uri="{FF2B5EF4-FFF2-40B4-BE49-F238E27FC236}">
                <a16:creationId xmlns:a16="http://schemas.microsoft.com/office/drawing/2014/main" id="{0392DD79-0E19-DD94-43BE-DFCD7876F0A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CAE64C-91DF-AE35-09FC-79177D681EF3}"/>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42864676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60AD-596C-796E-2EC3-632236E750F6}"/>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02197443-E07F-2ABC-105A-5B0ECEBD14C1}"/>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F9D5D7-0F28-5931-29AC-AFAABDAA3118}"/>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12/1/2025</a:t>
            </a:fld>
            <a:endParaRPr lang="en-US"/>
          </a:p>
        </p:txBody>
      </p:sp>
      <p:sp>
        <p:nvSpPr>
          <p:cNvPr id="5" name="Footer Placeholder 4">
            <a:extLst>
              <a:ext uri="{FF2B5EF4-FFF2-40B4-BE49-F238E27FC236}">
                <a16:creationId xmlns:a16="http://schemas.microsoft.com/office/drawing/2014/main" id="{95556819-7463-7F55-1F16-3BCE7B780F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C15D3C-C82D-6AC7-290D-F08FFD2FE01E}"/>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3045415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4A1CB-9072-12E1-F5BB-935FEAFCFA2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C76BC17-4C8F-5FA6-5393-A6B422A7591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690D4D-2D33-5AF1-509E-2100F957DC5A}"/>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5FE1C4-EB73-9DDC-4F17-2544DA72F982}"/>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12/1/2025</a:t>
            </a:fld>
            <a:endParaRPr lang="en-US"/>
          </a:p>
        </p:txBody>
      </p:sp>
      <p:sp>
        <p:nvSpPr>
          <p:cNvPr id="6" name="Footer Placeholder 5">
            <a:extLst>
              <a:ext uri="{FF2B5EF4-FFF2-40B4-BE49-F238E27FC236}">
                <a16:creationId xmlns:a16="http://schemas.microsoft.com/office/drawing/2014/main" id="{1B3311FD-0C27-9148-F4E8-14A59EB65D1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544215-8BF8-ECF5-66B0-16BE63F9D81F}"/>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966987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1ACE-1A2D-5A79-6016-47E673B4EE6A}"/>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CCF3B7F-6290-D763-4141-6F249346CB7A}"/>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27485D3-07D7-303B-0532-A63985449CFA}"/>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F2E909-BC7D-B7D2-8F7D-6D1E1A064B6D}"/>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3834D32-7157-20FD-CB4B-EA21AC34B41F}"/>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6B910C-8C8C-92FA-C892-26EB59F2C834}"/>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12/1/2025</a:t>
            </a:fld>
            <a:endParaRPr lang="en-US"/>
          </a:p>
        </p:txBody>
      </p:sp>
      <p:sp>
        <p:nvSpPr>
          <p:cNvPr id="8" name="Footer Placeholder 7">
            <a:extLst>
              <a:ext uri="{FF2B5EF4-FFF2-40B4-BE49-F238E27FC236}">
                <a16:creationId xmlns:a16="http://schemas.microsoft.com/office/drawing/2014/main" id="{FDECFCEA-1AF9-31FE-7A5C-1BC3A377BB8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12932EC-9B28-B0CE-3935-B401B8EDBFA2}"/>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495978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0D075-A0EA-6AD5-E5F8-E3F3089BB27A}"/>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A02AF9D-3768-71CC-26F1-83AB735FFDB1}"/>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12/1/2025</a:t>
            </a:fld>
            <a:endParaRPr lang="en-US"/>
          </a:p>
        </p:txBody>
      </p:sp>
      <p:sp>
        <p:nvSpPr>
          <p:cNvPr id="4" name="Footer Placeholder 3">
            <a:extLst>
              <a:ext uri="{FF2B5EF4-FFF2-40B4-BE49-F238E27FC236}">
                <a16:creationId xmlns:a16="http://schemas.microsoft.com/office/drawing/2014/main" id="{86CE663D-FDED-FD44-CB55-99E7E556455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C9A7A70-AE35-197C-AA06-D8A8C260E11C}"/>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9055369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63F9F0-EAB6-F392-EE8C-58AFFB60E7C2}"/>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12/1/2025</a:t>
            </a:fld>
            <a:endParaRPr lang="en-US"/>
          </a:p>
        </p:txBody>
      </p:sp>
      <p:sp>
        <p:nvSpPr>
          <p:cNvPr id="3" name="Footer Placeholder 2">
            <a:extLst>
              <a:ext uri="{FF2B5EF4-FFF2-40B4-BE49-F238E27FC236}">
                <a16:creationId xmlns:a16="http://schemas.microsoft.com/office/drawing/2014/main" id="{AB784F70-07AF-578A-F491-8A5CEC78B39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F8F7258-2ADD-4E4E-0DD2-B1018316145D}"/>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5583404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5F741-BB28-2650-68C8-6B0B05BD7764}"/>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C322174D-57C1-C126-B618-544C11B6D142}"/>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6396C8-F0CC-8416-B019-4527D25AC29B}"/>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321AF30-EE2F-05A5-FC23-DD423D0EBED6}"/>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12/1/2025</a:t>
            </a:fld>
            <a:endParaRPr lang="en-US"/>
          </a:p>
        </p:txBody>
      </p:sp>
      <p:sp>
        <p:nvSpPr>
          <p:cNvPr id="6" name="Footer Placeholder 5">
            <a:extLst>
              <a:ext uri="{FF2B5EF4-FFF2-40B4-BE49-F238E27FC236}">
                <a16:creationId xmlns:a16="http://schemas.microsoft.com/office/drawing/2014/main" id="{8996934C-FDFF-C942-6BCB-78810BD5FF9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1367A9-5365-BFE8-B209-A2E13EC26FB3}"/>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9034390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1A7-0CD0-A6B0-4B3F-5C31D226A95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63B6DEBE-3920-B3BC-336D-30841ADB78D8}"/>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6815265E-8251-654B-2735-584A893BF4DE}"/>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79F422F-CE6B-447D-D04F-7EB3CF6F1EFA}"/>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12/1/2025</a:t>
            </a:fld>
            <a:endParaRPr lang="en-US"/>
          </a:p>
        </p:txBody>
      </p:sp>
      <p:sp>
        <p:nvSpPr>
          <p:cNvPr id="6" name="Footer Placeholder 5">
            <a:extLst>
              <a:ext uri="{FF2B5EF4-FFF2-40B4-BE49-F238E27FC236}">
                <a16:creationId xmlns:a16="http://schemas.microsoft.com/office/drawing/2014/main" id="{960505BA-8AF3-D799-ED74-937D8B89630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8D1516D-903B-3801-9353-705F3B40F757}"/>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3208695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3D5D0-F0A2-9E92-E9C9-1111B5DF6AB7}"/>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E11C86-D657-A14E-AFEB-31CA883043A4}"/>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51344-4779-3987-23BC-9FA712AC1786}"/>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12/1/2025</a:t>
            </a:fld>
            <a:endParaRPr lang="en-US"/>
          </a:p>
        </p:txBody>
      </p:sp>
      <p:sp>
        <p:nvSpPr>
          <p:cNvPr id="5" name="Footer Placeholder 4">
            <a:extLst>
              <a:ext uri="{FF2B5EF4-FFF2-40B4-BE49-F238E27FC236}">
                <a16:creationId xmlns:a16="http://schemas.microsoft.com/office/drawing/2014/main" id="{B6E17BF6-1AD3-8D04-6E70-6988BB6741F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7767B0-172F-0714-EFBC-C3324B8483E5}"/>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3405180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DB8E71-0AE1-C56C-2629-0E4AC9E69573}"/>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BCE18B-7984-1746-0349-1A6E094F582F}"/>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29E94D-1127-F8DA-D6C8-AF8BD6167241}"/>
              </a:ext>
            </a:extLst>
          </p:cNvPr>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12/1/2025</a:t>
            </a:fld>
            <a:endParaRPr lang="en-US"/>
          </a:p>
        </p:txBody>
      </p:sp>
      <p:sp>
        <p:nvSpPr>
          <p:cNvPr id="5" name="Footer Placeholder 4">
            <a:extLst>
              <a:ext uri="{FF2B5EF4-FFF2-40B4-BE49-F238E27FC236}">
                <a16:creationId xmlns:a16="http://schemas.microsoft.com/office/drawing/2014/main" id="{A1901CAE-75D1-3569-CDCB-69A4EC267E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7774EB-9100-10F6-F1ED-5D4EC904CA37}"/>
              </a:ext>
            </a:extLst>
          </p:cNvPr>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817311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211968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F6443-9D49-4363-B4B0-27BD47ABD62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43C451-960E-4FC3-AE52-B3A2A5868839}"/>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ACC8BC-BC4D-46DD-84EA-732E907B04B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979382C-7718-45CE-9E53-300FF85A589F}" type="datetimeFigureOut">
              <a:rPr lang="en-US" smtClean="0"/>
              <a:t>12/1/2025</a:t>
            </a:fld>
            <a:endParaRPr lang="en-US"/>
          </a:p>
        </p:txBody>
      </p:sp>
      <p:sp>
        <p:nvSpPr>
          <p:cNvPr id="5" name="Footer Placeholder 4">
            <a:extLst>
              <a:ext uri="{FF2B5EF4-FFF2-40B4-BE49-F238E27FC236}">
                <a16:creationId xmlns:a16="http://schemas.microsoft.com/office/drawing/2014/main" id="{9DB04C4A-C998-45D8-8438-6FD5C773A6A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EF663C-3234-4780-A52E-F645A7CA203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F319F9C-2A16-4D50-AF42-BE6A9B48952B}" type="slidenum">
              <a:rPr lang="en-US" smtClean="0"/>
              <a:t>‹#›</a:t>
            </a:fld>
            <a:endParaRPr lang="en-US"/>
          </a:p>
        </p:txBody>
      </p:sp>
    </p:spTree>
    <p:extLst>
      <p:ext uri="{BB962C8B-B14F-4D97-AF65-F5344CB8AC3E}">
        <p14:creationId xmlns:p14="http://schemas.microsoft.com/office/powerpoint/2010/main" val="2012275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D76B91-CFA0-2E7A-63E6-72210FC124F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937014" y="172295"/>
            <a:ext cx="2531148" cy="2531148"/>
          </a:xfrm>
          <a:prstGeom prst="rect">
            <a:avLst/>
          </a:prstGeom>
        </p:spPr>
      </p:pic>
    </p:spTree>
    <p:extLst>
      <p:ext uri="{BB962C8B-B14F-4D97-AF65-F5344CB8AC3E}">
        <p14:creationId xmlns:p14="http://schemas.microsoft.com/office/powerpoint/2010/main" val="177048117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fif"/><Relationship Id="rId1" Type="http://schemas.openxmlformats.org/officeDocument/2006/relationships/slideLayout" Target="../slideLayouts/slideLayout4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audio" Target="../media/audio2.wav"/><Relationship Id="rId1" Type="http://schemas.openxmlformats.org/officeDocument/2006/relationships/slideLayout" Target="../slideLayouts/slideLayout42.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19.jfif"/><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audio" Target="../media/audio2.wav"/><Relationship Id="rId1" Type="http://schemas.openxmlformats.org/officeDocument/2006/relationships/slideLayout" Target="../slideLayouts/slideLayout42.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19.jfif"/><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audio" Target="../media/audio2.wav"/><Relationship Id="rId1" Type="http://schemas.openxmlformats.org/officeDocument/2006/relationships/slideLayout" Target="../slideLayouts/slideLayout42.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19.jfif"/><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kids standing in a field with balloons and confetti&#10;&#10;Description automatically generated">
            <a:extLst>
              <a:ext uri="{FF2B5EF4-FFF2-40B4-BE49-F238E27FC236}">
                <a16:creationId xmlns:a16="http://schemas.microsoft.com/office/drawing/2014/main" id="{CA6556B3-FF50-EE9D-95D9-86616731CC41}"/>
              </a:ext>
            </a:extLst>
          </p:cNvPr>
          <p:cNvPicPr>
            <a:picLocks noChangeAspect="1"/>
          </p:cNvPicPr>
          <p:nvPr/>
        </p:nvPicPr>
        <p:blipFill>
          <a:blip r:embed="rId2">
            <a:extLst>
              <a:ext uri="{28A0092B-C50C-407E-A947-70E740481C1C}">
                <a14:useLocalDpi xmlns:a14="http://schemas.microsoft.com/office/drawing/2010/main" val="0"/>
              </a:ext>
            </a:extLst>
          </a:blip>
          <a:srcRect t="15746"/>
          <a:stretch/>
        </p:blipFill>
        <p:spPr>
          <a:xfrm>
            <a:off x="20" y="1923"/>
            <a:ext cx="18287980" cy="10285077"/>
          </a:xfrm>
          <a:prstGeom prst="rect">
            <a:avLst/>
          </a:prstGeom>
        </p:spPr>
      </p:pic>
      <p:grpSp>
        <p:nvGrpSpPr>
          <p:cNvPr id="4" name="Group 3">
            <a:extLst>
              <a:ext uri="{FF2B5EF4-FFF2-40B4-BE49-F238E27FC236}">
                <a16:creationId xmlns:a16="http://schemas.microsoft.com/office/drawing/2014/main" id="{158FF0D6-D090-40CC-505C-8132C451688A}"/>
              </a:ext>
            </a:extLst>
          </p:cNvPr>
          <p:cNvGrpSpPr/>
          <p:nvPr/>
        </p:nvGrpSpPr>
        <p:grpSpPr>
          <a:xfrm>
            <a:off x="2230480" y="2781300"/>
            <a:ext cx="13518935" cy="3154710"/>
            <a:chOff x="1888900" y="495300"/>
            <a:chExt cx="13518935" cy="3154710"/>
          </a:xfrm>
        </p:grpSpPr>
        <p:sp>
          <p:nvSpPr>
            <p:cNvPr id="5" name="TextBox 4">
              <a:extLst>
                <a:ext uri="{FF2B5EF4-FFF2-40B4-BE49-F238E27FC236}">
                  <a16:creationId xmlns:a16="http://schemas.microsoft.com/office/drawing/2014/main" id="{2DBCA7BA-96E9-248D-65AB-DA89AB17BAF0}"/>
                </a:ext>
              </a:extLst>
            </p:cNvPr>
            <p:cNvSpPr txBox="1"/>
            <p:nvPr/>
          </p:nvSpPr>
          <p:spPr>
            <a:xfrm>
              <a:off x="1891186" y="495300"/>
              <a:ext cx="13516649" cy="3154710"/>
            </a:xfrm>
            <a:prstGeom prst="rect">
              <a:avLst/>
            </a:prstGeom>
            <a:noFill/>
          </p:spPr>
          <p:txBody>
            <a:bodyPr wrap="none" rtlCol="0">
              <a:prstTxWarp prst="textArchUp">
                <a:avLst/>
              </a:prstTxWarp>
              <a:spAutoFit/>
            </a:bodyPr>
            <a:lstStyle/>
            <a:p>
              <a:pPr algn="ctr"/>
              <a:r>
                <a:rPr lang="en-US" sz="19900" dirty="0">
                  <a:ln w="660400">
                    <a:solidFill>
                      <a:schemeClr val="bg1"/>
                    </a:solidFill>
                  </a:ln>
                  <a:effectLst>
                    <a:outerShdw blurRad="50800" dist="38100" dir="2700000" algn="tl" rotWithShape="0">
                      <a:prstClr val="black">
                        <a:alpha val="40000"/>
                      </a:prstClr>
                    </a:outerShdw>
                  </a:effectLst>
                  <a:latin typeface="SVN-Poky's" panose="020B0606040200020203" pitchFamily="34" charset="0"/>
                </a:rPr>
                <a:t>KHỞI ĐỘNG</a:t>
              </a:r>
              <a:endParaRPr lang="vi-VN" sz="19900" dirty="0">
                <a:ln w="660400">
                  <a:solidFill>
                    <a:schemeClr val="bg1"/>
                  </a:solidFill>
                </a:ln>
                <a:effectLst>
                  <a:outerShdw blurRad="50800" dist="38100" dir="2700000" algn="tl" rotWithShape="0">
                    <a:prstClr val="black">
                      <a:alpha val="40000"/>
                    </a:prstClr>
                  </a:outerShdw>
                </a:effectLst>
              </a:endParaRPr>
            </a:p>
          </p:txBody>
        </p:sp>
        <p:sp>
          <p:nvSpPr>
            <p:cNvPr id="6" name="TextBox 5">
              <a:extLst>
                <a:ext uri="{FF2B5EF4-FFF2-40B4-BE49-F238E27FC236}">
                  <a16:creationId xmlns:a16="http://schemas.microsoft.com/office/drawing/2014/main" id="{B71F6D21-2DCA-05D4-1296-C65BC6369351}"/>
                </a:ext>
              </a:extLst>
            </p:cNvPr>
            <p:cNvSpPr txBox="1"/>
            <p:nvPr/>
          </p:nvSpPr>
          <p:spPr>
            <a:xfrm>
              <a:off x="1888900" y="495300"/>
              <a:ext cx="13516649" cy="3154710"/>
            </a:xfrm>
            <a:prstGeom prst="rect">
              <a:avLst/>
            </a:prstGeom>
            <a:noFill/>
          </p:spPr>
          <p:txBody>
            <a:bodyPr wrap="none" rtlCol="0">
              <a:prstTxWarp prst="textArchUp">
                <a:avLst/>
              </a:prstTxWarp>
              <a:spAutoFit/>
            </a:bodyPr>
            <a:lstStyle/>
            <a:p>
              <a:pPr algn="ctr"/>
              <a:r>
                <a:rPr lang="en-US" sz="19900" dirty="0">
                  <a:ln w="31750">
                    <a:solidFill>
                      <a:schemeClr val="tx1"/>
                    </a:solidFill>
                  </a:ln>
                  <a:solidFill>
                    <a:srgbClr val="EF476F"/>
                  </a:solidFill>
                  <a:latin typeface="SVN-Poky's" panose="020B0606040200020203" pitchFamily="34" charset="0"/>
                </a:rPr>
                <a:t>K</a:t>
              </a:r>
              <a:r>
                <a:rPr lang="en-US" sz="19900" dirty="0">
                  <a:ln w="31750">
                    <a:solidFill>
                      <a:schemeClr val="tx1"/>
                    </a:solidFill>
                  </a:ln>
                  <a:solidFill>
                    <a:srgbClr val="FFD166"/>
                  </a:solidFill>
                  <a:latin typeface="SVN-Poky's" panose="020B0606040200020203" pitchFamily="34" charset="0"/>
                </a:rPr>
                <a:t>H</a:t>
              </a:r>
              <a:r>
                <a:rPr lang="en-US" sz="19900" dirty="0">
                  <a:ln w="31750">
                    <a:solidFill>
                      <a:schemeClr val="tx1"/>
                    </a:solidFill>
                  </a:ln>
                  <a:solidFill>
                    <a:srgbClr val="06D6A0"/>
                  </a:solidFill>
                  <a:latin typeface="SVN-Poky's" panose="020B0606040200020203" pitchFamily="34" charset="0"/>
                </a:rPr>
                <a:t>Ở</a:t>
              </a:r>
              <a:r>
                <a:rPr lang="en-US" sz="19900" dirty="0">
                  <a:ln w="31750">
                    <a:solidFill>
                      <a:schemeClr val="tx1"/>
                    </a:solidFill>
                  </a:ln>
                  <a:solidFill>
                    <a:srgbClr val="118AB2"/>
                  </a:solidFill>
                  <a:latin typeface="SVN-Poky's" panose="020B0606040200020203" pitchFamily="34" charset="0"/>
                </a:rPr>
                <a:t>I</a:t>
              </a:r>
              <a:r>
                <a:rPr lang="en-US" sz="19900" dirty="0">
                  <a:ln w="31750">
                    <a:solidFill>
                      <a:schemeClr val="tx1"/>
                    </a:solidFill>
                  </a:ln>
                  <a:solidFill>
                    <a:schemeClr val="bg1"/>
                  </a:solidFill>
                  <a:latin typeface="SVN-Poky's" panose="020B0606040200020203" pitchFamily="34" charset="0"/>
                </a:rPr>
                <a:t> </a:t>
              </a:r>
              <a:r>
                <a:rPr lang="en-US" sz="19900" dirty="0">
                  <a:ln w="31750">
                    <a:solidFill>
                      <a:schemeClr val="tx1"/>
                    </a:solidFill>
                  </a:ln>
                  <a:solidFill>
                    <a:srgbClr val="F72585"/>
                  </a:solidFill>
                  <a:latin typeface="SVN-Poky's" panose="020B0606040200020203" pitchFamily="34" charset="0"/>
                </a:rPr>
                <a:t>Đ</a:t>
              </a:r>
              <a:r>
                <a:rPr lang="en-US" sz="19900" dirty="0">
                  <a:ln w="31750">
                    <a:solidFill>
                      <a:schemeClr val="tx1"/>
                    </a:solidFill>
                  </a:ln>
                  <a:solidFill>
                    <a:srgbClr val="7209B7"/>
                  </a:solidFill>
                  <a:latin typeface="SVN-Poky's" panose="020B0606040200020203" pitchFamily="34" charset="0"/>
                </a:rPr>
                <a:t>Ộ</a:t>
              </a:r>
              <a:r>
                <a:rPr lang="en-US" sz="19900" dirty="0">
                  <a:ln w="31750">
                    <a:solidFill>
                      <a:schemeClr val="tx1"/>
                    </a:solidFill>
                  </a:ln>
                  <a:solidFill>
                    <a:srgbClr val="4361EE"/>
                  </a:solidFill>
                  <a:latin typeface="SVN-Poky's" panose="020B0606040200020203" pitchFamily="34" charset="0"/>
                </a:rPr>
                <a:t>N</a:t>
              </a:r>
              <a:r>
                <a:rPr lang="en-US" sz="19900" dirty="0">
                  <a:ln w="31750">
                    <a:solidFill>
                      <a:schemeClr val="tx1"/>
                    </a:solidFill>
                  </a:ln>
                  <a:solidFill>
                    <a:srgbClr val="34A0A4"/>
                  </a:solidFill>
                  <a:latin typeface="SVN-Poky's" panose="020B0606040200020203" pitchFamily="34" charset="0"/>
                </a:rPr>
                <a:t>G</a:t>
              </a:r>
              <a:endParaRPr lang="vi-VN" sz="19900" dirty="0">
                <a:ln w="31750">
                  <a:solidFill>
                    <a:schemeClr val="tx1"/>
                  </a:solidFill>
                </a:ln>
                <a:solidFill>
                  <a:srgbClr val="34A0A4"/>
                </a:solidFill>
              </a:endParaRPr>
            </a:p>
          </p:txBody>
        </p:sp>
      </p:grpSp>
    </p:spTree>
    <p:extLst>
      <p:ext uri="{BB962C8B-B14F-4D97-AF65-F5344CB8AC3E}">
        <p14:creationId xmlns:p14="http://schemas.microsoft.com/office/powerpoint/2010/main" val="42558397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5" name="Group 14">
            <a:extLst>
              <a:ext uri="{FF2B5EF4-FFF2-40B4-BE49-F238E27FC236}">
                <a16:creationId xmlns:a16="http://schemas.microsoft.com/office/drawing/2014/main" id="{19E9CDDB-0EB8-5FBE-30FB-3C7EA05F7850}"/>
              </a:ext>
            </a:extLst>
          </p:cNvPr>
          <p:cNvGrpSpPr/>
          <p:nvPr/>
        </p:nvGrpSpPr>
        <p:grpSpPr>
          <a:xfrm>
            <a:off x="-38100" y="190500"/>
            <a:ext cx="17954214" cy="11831471"/>
            <a:chOff x="-38100" y="190500"/>
            <a:chExt cx="17954214" cy="11831471"/>
          </a:xfrm>
        </p:grpSpPr>
        <p:sp>
          <p:nvSpPr>
            <p:cNvPr id="5" name="Freeform 23">
              <a:extLst>
                <a:ext uri="{FF2B5EF4-FFF2-40B4-BE49-F238E27FC236}">
                  <a16:creationId xmlns:a16="http://schemas.microsoft.com/office/drawing/2014/main" id="{FE3A01F9-DE08-0356-EBFC-771666E1D5B1}"/>
                </a:ext>
              </a:extLst>
            </p:cNvPr>
            <p:cNvSpPr/>
            <p:nvPr/>
          </p:nvSpPr>
          <p:spPr>
            <a:xfrm>
              <a:off x="-38100" y="1084428"/>
              <a:ext cx="14706600" cy="7162800"/>
            </a:xfrm>
            <a:custGeom>
              <a:avLst/>
              <a:gdLst/>
              <a:ahLst/>
              <a:cxnLst/>
              <a:rect l="l" t="t" r="r" b="b"/>
              <a:pathLst>
                <a:path w="2788501" h="1286196">
                  <a:moveTo>
                    <a:pt x="0" y="0"/>
                  </a:moveTo>
                  <a:lnTo>
                    <a:pt x="2788501" y="0"/>
                  </a:lnTo>
                  <a:lnTo>
                    <a:pt x="2788501" y="1286196"/>
                  </a:lnTo>
                  <a:lnTo>
                    <a:pt x="0" y="1286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21">
              <a:extLst>
                <a:ext uri="{FF2B5EF4-FFF2-40B4-BE49-F238E27FC236}">
                  <a16:creationId xmlns:a16="http://schemas.microsoft.com/office/drawing/2014/main" id="{C70E95F6-15B1-BDF8-C28A-6874DDC71402}"/>
                </a:ext>
              </a:extLst>
            </p:cNvPr>
            <p:cNvSpPr/>
            <p:nvPr/>
          </p:nvSpPr>
          <p:spPr>
            <a:xfrm>
              <a:off x="13030200" y="6057900"/>
              <a:ext cx="4885914" cy="5964071"/>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679EA5CB-49D8-88EA-34C4-ECCCC0F3B335}"/>
                </a:ext>
              </a:extLst>
            </p:cNvPr>
            <p:cNvSpPr txBox="1"/>
            <p:nvPr/>
          </p:nvSpPr>
          <p:spPr>
            <a:xfrm>
              <a:off x="6553200" y="190500"/>
              <a:ext cx="2148345"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0000"/>
                  </a:solidFill>
                  <a:effectLst/>
                  <a:uLnTx/>
                  <a:uFillTx/>
                  <a:latin typeface="#9Slide03 IcielUni Sans Heavy" panose="00000500000000000000" pitchFamily="2" charset="-93"/>
                  <a:ea typeface="+mn-ea"/>
                  <a:cs typeface="+mn-cs"/>
                </a:rPr>
                <a:t>Ví</a:t>
              </a:r>
              <a:r>
                <a:rPr kumimoji="0" lang="en-US" sz="7200" b="0" i="0" u="none" strike="noStrike" kern="1200" cap="none" spc="0" normalizeH="0" baseline="0" noProof="0" dirty="0">
                  <a:ln>
                    <a:noFill/>
                  </a:ln>
                  <a:solidFill>
                    <a:srgbClr val="FF0000"/>
                  </a:solidFill>
                  <a:effectLst/>
                  <a:uLnTx/>
                  <a:uFillTx/>
                  <a:latin typeface="#9Slide03 IcielUni Sans Heavy" panose="00000500000000000000" pitchFamily="2" charset="-93"/>
                  <a:ea typeface="+mn-ea"/>
                  <a:cs typeface="+mn-cs"/>
                </a:rPr>
                <a:t> </a:t>
              </a:r>
              <a:r>
                <a:rPr kumimoji="0" lang="en-US" sz="7200" b="0" i="0" u="none" strike="noStrike" kern="1200" cap="none" spc="0" normalizeH="0" baseline="0" noProof="0" dirty="0" err="1">
                  <a:ln>
                    <a:noFill/>
                  </a:ln>
                  <a:solidFill>
                    <a:srgbClr val="FF0000"/>
                  </a:solidFill>
                  <a:effectLst/>
                  <a:uLnTx/>
                  <a:uFillTx/>
                  <a:latin typeface="#9Slide03 IcielUni Sans Heavy" panose="00000500000000000000" pitchFamily="2" charset="-93"/>
                  <a:ea typeface="+mn-ea"/>
                  <a:cs typeface="+mn-cs"/>
                </a:rPr>
                <a:t>dụ</a:t>
              </a:r>
              <a:endParaRPr kumimoji="0" lang="vi-VN" sz="7200" b="0" i="0" u="none" strike="noStrike" kern="1200" cap="none" spc="0" normalizeH="0" baseline="0" noProof="0" dirty="0">
                <a:ln>
                  <a:noFill/>
                </a:ln>
                <a:solidFill>
                  <a:srgbClr val="FF0000"/>
                </a:solidFill>
                <a:effectLst/>
                <a:uLnTx/>
                <a:uFillTx/>
                <a:latin typeface="#9Slide03 IcielUni Sans Heavy" panose="00000500000000000000" pitchFamily="2" charset="-93"/>
                <a:ea typeface="+mn-ea"/>
                <a:cs typeface="+mn-cs"/>
              </a:endParaRPr>
            </a:p>
          </p:txBody>
        </p:sp>
      </p:grpSp>
      <p:sp>
        <p:nvSpPr>
          <p:cNvPr id="8" name="TextBox 7">
            <a:extLst>
              <a:ext uri="{FF2B5EF4-FFF2-40B4-BE49-F238E27FC236}">
                <a16:creationId xmlns:a16="http://schemas.microsoft.com/office/drawing/2014/main" id="{0D9E0801-D236-53D3-CFA4-8AAB2122CA99}"/>
              </a:ext>
            </a:extLst>
          </p:cNvPr>
          <p:cNvSpPr txBox="1"/>
          <p:nvPr/>
        </p:nvSpPr>
        <p:spPr>
          <a:xfrm>
            <a:off x="1295400" y="2476500"/>
            <a:ext cx="11611482" cy="4524315"/>
          </a:xfrm>
          <a:prstGeom prst="rect">
            <a:avLst/>
          </a:prstGeom>
          <a:noFill/>
        </p:spPr>
        <p:txBody>
          <a:bodyPr wrap="square">
            <a:spAutoFit/>
          </a:bodyPr>
          <a:lstStyle/>
          <a:p>
            <a:pPr lvl="0" algn="just"/>
            <a:r>
              <a:rPr lang="vi-VN" sz="4800" dirty="0">
                <a:solidFill>
                  <a:prstClr val="black"/>
                </a:solidFill>
                <a:latin typeface="Calibri" panose="020F0502020204030204" pitchFamily="34" charset="0"/>
                <a:ea typeface="Calibri" panose="020F0502020204030204" pitchFamily="34" charset="0"/>
                <a:cs typeface="Calibri" panose="020F0502020204030204" pitchFamily="34" charset="0"/>
              </a:rPr>
              <a:t>Bạn B thường xuyên đi học muộn, cô giáo hay nhắc nhở và liên hệ cha mẹ bạn. Bạn đã điều chỉnh thời gian sinh hoạt hằng ngày, đặt ra kế hoạch đi ngủ và thức dậy đúng giờ. Kiên trì thực hiện theo kế hoạch đó bạn đã đi học đúng giờ. </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609705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ore with shelves of liquor and a cart&#10;&#10;Description automatically generated">
            <a:extLst>
              <a:ext uri="{FF2B5EF4-FFF2-40B4-BE49-F238E27FC236}">
                <a16:creationId xmlns:a16="http://schemas.microsoft.com/office/drawing/2014/main" id="{B7093602-A5C2-DE94-62F9-64CB0FC1DD9E}"/>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30" y="1923"/>
            <a:ext cx="18287970" cy="10285077"/>
          </a:xfrm>
          <a:prstGeom prst="rect">
            <a:avLst/>
          </a:prstGeom>
        </p:spPr>
      </p:pic>
      <p:pic>
        <p:nvPicPr>
          <p:cNvPr id="6" name="Picture 5" descr="A cartoon of a child&#10;&#10;Description automatically generated">
            <a:extLst>
              <a:ext uri="{FF2B5EF4-FFF2-40B4-BE49-F238E27FC236}">
                <a16:creationId xmlns:a16="http://schemas.microsoft.com/office/drawing/2014/main" id="{4DBC055D-EF34-E4B2-B716-D18394340C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3380493" y="2607712"/>
            <a:ext cx="4680770" cy="7403258"/>
          </a:xfrm>
          <a:prstGeom prst="rect">
            <a:avLst/>
          </a:prstGeom>
        </p:spPr>
      </p:pic>
      <p:grpSp>
        <p:nvGrpSpPr>
          <p:cNvPr id="19" name="Group 18">
            <a:extLst>
              <a:ext uri="{FF2B5EF4-FFF2-40B4-BE49-F238E27FC236}">
                <a16:creationId xmlns:a16="http://schemas.microsoft.com/office/drawing/2014/main" id="{67D53427-8A99-1AEF-D085-B708156FD283}"/>
              </a:ext>
            </a:extLst>
          </p:cNvPr>
          <p:cNvGrpSpPr/>
          <p:nvPr/>
        </p:nvGrpSpPr>
        <p:grpSpPr>
          <a:xfrm>
            <a:off x="400757" y="4104245"/>
            <a:ext cx="12829470" cy="4861928"/>
            <a:chOff x="749508" y="2986094"/>
            <a:chExt cx="8180809" cy="3338372"/>
          </a:xfrm>
        </p:grpSpPr>
        <p:sp>
          <p:nvSpPr>
            <p:cNvPr id="20" name="Hình chữ nhật: Góc Tròn 6">
              <a:extLst>
                <a:ext uri="{FF2B5EF4-FFF2-40B4-BE49-F238E27FC236}">
                  <a16:creationId xmlns:a16="http://schemas.microsoft.com/office/drawing/2014/main" id="{003FC5F9-19F3-4AF9-5016-48B74A2CD371}"/>
                </a:ext>
              </a:extLst>
            </p:cNvPr>
            <p:cNvSpPr/>
            <p:nvPr/>
          </p:nvSpPr>
          <p:spPr>
            <a:xfrm>
              <a:off x="749508" y="2986094"/>
              <a:ext cx="8180809" cy="3338372"/>
            </a:xfrm>
            <a:custGeom>
              <a:avLst/>
              <a:gdLst>
                <a:gd name="connsiteX0" fmla="*/ 0 w 8180809"/>
                <a:gd name="connsiteY0" fmla="*/ 556406 h 3338372"/>
                <a:gd name="connsiteX1" fmla="*/ 556406 w 8180809"/>
                <a:gd name="connsiteY1" fmla="*/ 0 h 3338372"/>
                <a:gd name="connsiteX2" fmla="*/ 7624403 w 8180809"/>
                <a:gd name="connsiteY2" fmla="*/ 0 h 3338372"/>
                <a:gd name="connsiteX3" fmla="*/ 8180809 w 8180809"/>
                <a:gd name="connsiteY3" fmla="*/ 556406 h 3338372"/>
                <a:gd name="connsiteX4" fmla="*/ 8180809 w 8180809"/>
                <a:gd name="connsiteY4" fmla="*/ 2781966 h 3338372"/>
                <a:gd name="connsiteX5" fmla="*/ 7624403 w 8180809"/>
                <a:gd name="connsiteY5" fmla="*/ 3338372 h 3338372"/>
                <a:gd name="connsiteX6" fmla="*/ 556406 w 8180809"/>
                <a:gd name="connsiteY6" fmla="*/ 3338372 h 3338372"/>
                <a:gd name="connsiteX7" fmla="*/ 0 w 8180809"/>
                <a:gd name="connsiteY7" fmla="*/ 2781966 h 3338372"/>
                <a:gd name="connsiteX8" fmla="*/ 0 w 8180809"/>
                <a:gd name="connsiteY8" fmla="*/ 556406 h 33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0809" h="3338372" fill="none" extrusionOk="0">
                  <a:moveTo>
                    <a:pt x="0" y="556406"/>
                  </a:moveTo>
                  <a:cubicBezTo>
                    <a:pt x="-59036" y="252782"/>
                    <a:pt x="244134" y="28264"/>
                    <a:pt x="556406" y="0"/>
                  </a:cubicBezTo>
                  <a:cubicBezTo>
                    <a:pt x="1912343" y="77600"/>
                    <a:pt x="5590156" y="-27269"/>
                    <a:pt x="7624403" y="0"/>
                  </a:cubicBezTo>
                  <a:cubicBezTo>
                    <a:pt x="7958418" y="-35248"/>
                    <a:pt x="8222055" y="261253"/>
                    <a:pt x="8180809" y="556406"/>
                  </a:cubicBezTo>
                  <a:cubicBezTo>
                    <a:pt x="8289809" y="794633"/>
                    <a:pt x="8102600" y="1708455"/>
                    <a:pt x="8180809" y="2781966"/>
                  </a:cubicBezTo>
                  <a:cubicBezTo>
                    <a:pt x="8165000" y="3083077"/>
                    <a:pt x="7896205" y="3354025"/>
                    <a:pt x="7624403" y="3338372"/>
                  </a:cubicBezTo>
                  <a:cubicBezTo>
                    <a:pt x="4768244" y="3387549"/>
                    <a:pt x="3262586" y="3215670"/>
                    <a:pt x="556406" y="3338372"/>
                  </a:cubicBezTo>
                  <a:cubicBezTo>
                    <a:pt x="244987" y="3370043"/>
                    <a:pt x="-29515" y="3114674"/>
                    <a:pt x="0" y="2781966"/>
                  </a:cubicBezTo>
                  <a:cubicBezTo>
                    <a:pt x="47022" y="2400622"/>
                    <a:pt x="104569" y="1341287"/>
                    <a:pt x="0" y="556406"/>
                  </a:cubicBezTo>
                  <a:close/>
                </a:path>
                <a:path w="8180809" h="3338372" stroke="0" extrusionOk="0">
                  <a:moveTo>
                    <a:pt x="0" y="556406"/>
                  </a:moveTo>
                  <a:cubicBezTo>
                    <a:pt x="25271" y="246222"/>
                    <a:pt x="266419" y="-1155"/>
                    <a:pt x="556406" y="0"/>
                  </a:cubicBezTo>
                  <a:cubicBezTo>
                    <a:pt x="2255282" y="-129276"/>
                    <a:pt x="6534251" y="-77778"/>
                    <a:pt x="7624403" y="0"/>
                  </a:cubicBezTo>
                  <a:cubicBezTo>
                    <a:pt x="7922417" y="-29588"/>
                    <a:pt x="8174655" y="284599"/>
                    <a:pt x="8180809" y="556406"/>
                  </a:cubicBezTo>
                  <a:cubicBezTo>
                    <a:pt x="8262408" y="1471566"/>
                    <a:pt x="8335109" y="2334915"/>
                    <a:pt x="8180809" y="2781966"/>
                  </a:cubicBezTo>
                  <a:cubicBezTo>
                    <a:pt x="8189466" y="3107519"/>
                    <a:pt x="7905223" y="3347370"/>
                    <a:pt x="7624403" y="3338372"/>
                  </a:cubicBezTo>
                  <a:cubicBezTo>
                    <a:pt x="4383029" y="3382592"/>
                    <a:pt x="1611063" y="3308990"/>
                    <a:pt x="556406" y="3338372"/>
                  </a:cubicBezTo>
                  <a:cubicBezTo>
                    <a:pt x="247081" y="3330574"/>
                    <a:pt x="-37749" y="3080537"/>
                    <a:pt x="0" y="2781966"/>
                  </a:cubicBezTo>
                  <a:cubicBezTo>
                    <a:pt x="-159954" y="2327482"/>
                    <a:pt x="22140" y="1266825"/>
                    <a:pt x="0" y="55640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custGeom>
                      <a:avLst/>
                      <a:gdLst>
                        <a:gd name="connsiteX0" fmla="*/ 0 w 12829470"/>
                        <a:gd name="connsiteY0" fmla="*/ 810338 h 4861928"/>
                        <a:gd name="connsiteX1" fmla="*/ 810338 w 12829470"/>
                        <a:gd name="connsiteY1" fmla="*/ 0 h 4861928"/>
                        <a:gd name="connsiteX2" fmla="*/ 12019132 w 12829470"/>
                        <a:gd name="connsiteY2" fmla="*/ 0 h 4861928"/>
                        <a:gd name="connsiteX3" fmla="*/ 12829470 w 12829470"/>
                        <a:gd name="connsiteY3" fmla="*/ 810338 h 4861928"/>
                        <a:gd name="connsiteX4" fmla="*/ 12829470 w 12829470"/>
                        <a:gd name="connsiteY4" fmla="*/ 4051590 h 4861928"/>
                        <a:gd name="connsiteX5" fmla="*/ 12019132 w 12829470"/>
                        <a:gd name="connsiteY5" fmla="*/ 4861928 h 4861928"/>
                        <a:gd name="connsiteX6" fmla="*/ 810338 w 12829470"/>
                        <a:gd name="connsiteY6" fmla="*/ 4861928 h 4861928"/>
                        <a:gd name="connsiteX7" fmla="*/ 0 w 12829470"/>
                        <a:gd name="connsiteY7" fmla="*/ 4051590 h 4861928"/>
                        <a:gd name="connsiteX8" fmla="*/ 0 w 12829470"/>
                        <a:gd name="connsiteY8" fmla="*/ 810338 h 486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29470" h="4861928" fill="none" extrusionOk="0">
                          <a:moveTo>
                            <a:pt x="0" y="810338"/>
                          </a:moveTo>
                          <a:cubicBezTo>
                            <a:pt x="-67876" y="367021"/>
                            <a:pt x="360055" y="15592"/>
                            <a:pt x="810338" y="0"/>
                          </a:cubicBezTo>
                          <a:cubicBezTo>
                            <a:pt x="5473966" y="77600"/>
                            <a:pt x="6945638" y="-27269"/>
                            <a:pt x="12019132" y="0"/>
                          </a:cubicBezTo>
                          <a:cubicBezTo>
                            <a:pt x="12502992" y="-47915"/>
                            <a:pt x="12877291" y="376879"/>
                            <a:pt x="12829470" y="810338"/>
                          </a:cubicBezTo>
                          <a:cubicBezTo>
                            <a:pt x="12938470" y="1867210"/>
                            <a:pt x="12751261" y="2894884"/>
                            <a:pt x="12829470" y="4051590"/>
                          </a:cubicBezTo>
                          <a:cubicBezTo>
                            <a:pt x="12789674" y="4483559"/>
                            <a:pt x="12420688" y="4882207"/>
                            <a:pt x="12019132" y="4861928"/>
                          </a:cubicBezTo>
                          <a:cubicBezTo>
                            <a:pt x="10624233" y="4911105"/>
                            <a:pt x="4297403" y="4739226"/>
                            <a:pt x="810338" y="4861928"/>
                          </a:cubicBezTo>
                          <a:cubicBezTo>
                            <a:pt x="357231" y="4904702"/>
                            <a:pt x="-24227" y="4519987"/>
                            <a:pt x="0" y="4051590"/>
                          </a:cubicBezTo>
                          <a:cubicBezTo>
                            <a:pt x="47022" y="2575846"/>
                            <a:pt x="104569" y="2227652"/>
                            <a:pt x="0" y="810338"/>
                          </a:cubicBezTo>
                          <a:close/>
                        </a:path>
                        <a:path w="12829470" h="4861928" stroke="0" extrusionOk="0">
                          <a:moveTo>
                            <a:pt x="0" y="810338"/>
                          </a:moveTo>
                          <a:cubicBezTo>
                            <a:pt x="67905" y="355039"/>
                            <a:pt x="430203" y="-4498"/>
                            <a:pt x="810338" y="0"/>
                          </a:cubicBezTo>
                          <a:cubicBezTo>
                            <a:pt x="5968744" y="-129276"/>
                            <a:pt x="7635479" y="-77778"/>
                            <a:pt x="12019132" y="0"/>
                          </a:cubicBezTo>
                          <a:cubicBezTo>
                            <a:pt x="12464938" y="-5517"/>
                            <a:pt x="12822650" y="402127"/>
                            <a:pt x="12829470" y="810338"/>
                          </a:cubicBezTo>
                          <a:cubicBezTo>
                            <a:pt x="12911069" y="1744256"/>
                            <a:pt x="12983770" y="3593421"/>
                            <a:pt x="12829470" y="4051590"/>
                          </a:cubicBezTo>
                          <a:cubicBezTo>
                            <a:pt x="12855861" y="4554784"/>
                            <a:pt x="12406282" y="4882451"/>
                            <a:pt x="12019132" y="4861928"/>
                          </a:cubicBezTo>
                          <a:cubicBezTo>
                            <a:pt x="10005807" y="4906148"/>
                            <a:pt x="5037836" y="4832546"/>
                            <a:pt x="810338" y="4861928"/>
                          </a:cubicBezTo>
                          <a:cubicBezTo>
                            <a:pt x="351343" y="4817905"/>
                            <a:pt x="-35123" y="4491009"/>
                            <a:pt x="0" y="4051590"/>
                          </a:cubicBezTo>
                          <a:cubicBezTo>
                            <a:pt x="-159954" y="3656531"/>
                            <a:pt x="22140" y="1466756"/>
                            <a:pt x="0" y="810338"/>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panose="020F0502020204030204"/>
              </a:endParaRPr>
            </a:p>
          </p:txBody>
        </p:sp>
        <p:sp>
          <p:nvSpPr>
            <p:cNvPr id="21" name="Hộp Văn bản 25">
              <a:extLst>
                <a:ext uri="{FF2B5EF4-FFF2-40B4-BE49-F238E27FC236}">
                  <a16:creationId xmlns:a16="http://schemas.microsoft.com/office/drawing/2014/main" id="{13A5098C-DB71-9FAC-A92C-23A799F9734D}"/>
                </a:ext>
              </a:extLst>
            </p:cNvPr>
            <p:cNvSpPr txBox="1"/>
            <p:nvPr/>
          </p:nvSpPr>
          <p:spPr>
            <a:xfrm>
              <a:off x="845326" y="3169845"/>
              <a:ext cx="7957443" cy="2852959"/>
            </a:xfrm>
            <a:prstGeom prst="rect">
              <a:avLst/>
            </a:prstGeom>
            <a:noFill/>
          </p:spPr>
          <p:txBody>
            <a:bodyPr wrap="square">
              <a:spAutoFit/>
            </a:bodyPr>
            <a:lstStyle/>
            <a:p>
              <a:pPr algn="just" defTabSz="1371600">
                <a:defRPr/>
              </a:pPr>
              <a:r>
                <a:rPr lang="en-US" sz="6600" dirty="0" err="1">
                  <a:solidFill>
                    <a:prstClr val="black"/>
                  </a:solidFill>
                  <a:latin typeface="Calibri" panose="020F0502020204030204" pitchFamily="34" charset="0"/>
                  <a:cs typeface="Calibri" panose="020F0502020204030204" pitchFamily="34" charset="0"/>
                </a:rPr>
                <a:t>Hãy</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cùng</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lắng</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nghe</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cô</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giáo</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đọc</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câu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hỏi</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và</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trả</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lời</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câu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hỏi</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bằng</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cách</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giơ</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tay</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Bạn</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giơ</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tay</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nhanh</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nhất</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và</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đưa</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ra</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đáp</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án</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đúng</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sẽ</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chiến</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thắng</a:t>
              </a:r>
              <a:r>
                <a:rPr lang="en-US" sz="6600" dirty="0">
                  <a:solidFill>
                    <a:prstClr val="black"/>
                  </a:solidFill>
                  <a:latin typeface="Calibri" panose="020F0502020204030204" pitchFamily="34" charset="0"/>
                  <a:cs typeface="Calibri" panose="020F0502020204030204" pitchFamily="34" charset="0"/>
                </a:rPr>
                <a:t>.</a:t>
              </a:r>
            </a:p>
          </p:txBody>
        </p:sp>
      </p:grpSp>
      <p:pic>
        <p:nvPicPr>
          <p:cNvPr id="3" name="Picture 2">
            <a:extLst>
              <a:ext uri="{FF2B5EF4-FFF2-40B4-BE49-F238E27FC236}">
                <a16:creationId xmlns:a16="http://schemas.microsoft.com/office/drawing/2014/main" id="{BB6F7198-F9E5-3B0B-DC2F-39A91BC0DAD2}"/>
              </a:ext>
            </a:extLst>
          </p:cNvPr>
          <p:cNvPicPr>
            <a:picLocks noChangeAspect="1"/>
          </p:cNvPicPr>
          <p:nvPr/>
        </p:nvPicPr>
        <p:blipFill>
          <a:blip r:embed="rId4"/>
          <a:stretch>
            <a:fillRect/>
          </a:stretch>
        </p:blipFill>
        <p:spPr>
          <a:xfrm>
            <a:off x="685800" y="416045"/>
            <a:ext cx="18288000" cy="2654060"/>
          </a:xfrm>
          <a:prstGeom prst="rect">
            <a:avLst/>
          </a:prstGeom>
        </p:spPr>
      </p:pic>
      <p:pic>
        <p:nvPicPr>
          <p:cNvPr id="4" name="Picture 3">
            <a:extLst>
              <a:ext uri="{FF2B5EF4-FFF2-40B4-BE49-F238E27FC236}">
                <a16:creationId xmlns:a16="http://schemas.microsoft.com/office/drawing/2014/main" id="{C92C6A20-C928-EE7E-8D23-6529C56CD6EF}"/>
              </a:ext>
            </a:extLst>
          </p:cNvPr>
          <p:cNvPicPr>
            <a:picLocks noChangeAspect="1"/>
          </p:cNvPicPr>
          <p:nvPr/>
        </p:nvPicPr>
        <p:blipFill>
          <a:blip r:embed="rId5"/>
          <a:stretch>
            <a:fillRect/>
          </a:stretch>
        </p:blipFill>
        <p:spPr>
          <a:xfrm>
            <a:off x="4858053" y="2370515"/>
            <a:ext cx="6200169" cy="1545470"/>
          </a:xfrm>
          <a:prstGeom prst="rect">
            <a:avLst/>
          </a:prstGeom>
        </p:spPr>
      </p:pic>
    </p:spTree>
    <p:extLst>
      <p:ext uri="{BB962C8B-B14F-4D97-AF65-F5344CB8AC3E}">
        <p14:creationId xmlns:p14="http://schemas.microsoft.com/office/powerpoint/2010/main" val="1742608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ore with shelves of liquor and a cart&#10;&#10;Description automatically generated">
            <a:extLst>
              <a:ext uri="{FF2B5EF4-FFF2-40B4-BE49-F238E27FC236}">
                <a16:creationId xmlns:a16="http://schemas.microsoft.com/office/drawing/2014/main" id="{B7093602-A5C2-DE94-62F9-64CB0FC1DD9E}"/>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30" y="1923"/>
            <a:ext cx="18287970" cy="10285077"/>
          </a:xfrm>
          <a:prstGeom prst="rect">
            <a:avLst/>
          </a:prstGeom>
        </p:spPr>
      </p:pic>
      <p:grpSp>
        <p:nvGrpSpPr>
          <p:cNvPr id="41" name="Group 40">
            <a:extLst>
              <a:ext uri="{FF2B5EF4-FFF2-40B4-BE49-F238E27FC236}">
                <a16:creationId xmlns:a16="http://schemas.microsoft.com/office/drawing/2014/main" id="{5E121E96-BA18-1B59-DE53-377C26028364}"/>
              </a:ext>
            </a:extLst>
          </p:cNvPr>
          <p:cNvGrpSpPr/>
          <p:nvPr/>
        </p:nvGrpSpPr>
        <p:grpSpPr>
          <a:xfrm>
            <a:off x="0" y="494786"/>
            <a:ext cx="17047197" cy="3410729"/>
            <a:chOff x="0" y="329857"/>
            <a:chExt cx="11364798" cy="2273819"/>
          </a:xfrm>
        </p:grpSpPr>
        <p:sp>
          <p:nvSpPr>
            <p:cNvPr id="20" name="Hình chữ nhật: Góc Tròn 6">
              <a:extLst>
                <a:ext uri="{FF2B5EF4-FFF2-40B4-BE49-F238E27FC236}">
                  <a16:creationId xmlns:a16="http://schemas.microsoft.com/office/drawing/2014/main" id="{003FC5F9-19F3-4AF9-5016-48B74A2CD371}"/>
                </a:ext>
              </a:extLst>
            </p:cNvPr>
            <p:cNvSpPr/>
            <p:nvPr/>
          </p:nvSpPr>
          <p:spPr>
            <a:xfrm>
              <a:off x="716083" y="329857"/>
              <a:ext cx="10648715" cy="1784693"/>
            </a:xfrm>
            <a:custGeom>
              <a:avLst/>
              <a:gdLst>
                <a:gd name="connsiteX0" fmla="*/ 0 w 10648715"/>
                <a:gd name="connsiteY0" fmla="*/ 297455 h 1784693"/>
                <a:gd name="connsiteX1" fmla="*/ 297455 w 10648715"/>
                <a:gd name="connsiteY1" fmla="*/ 0 h 1784693"/>
                <a:gd name="connsiteX2" fmla="*/ 10351260 w 10648715"/>
                <a:gd name="connsiteY2" fmla="*/ 0 h 1784693"/>
                <a:gd name="connsiteX3" fmla="*/ 10648715 w 10648715"/>
                <a:gd name="connsiteY3" fmla="*/ 297455 h 1784693"/>
                <a:gd name="connsiteX4" fmla="*/ 10648715 w 10648715"/>
                <a:gd name="connsiteY4" fmla="*/ 1487238 h 1784693"/>
                <a:gd name="connsiteX5" fmla="*/ 10351260 w 10648715"/>
                <a:gd name="connsiteY5" fmla="*/ 1784693 h 1784693"/>
                <a:gd name="connsiteX6" fmla="*/ 297455 w 10648715"/>
                <a:gd name="connsiteY6" fmla="*/ 1784693 h 1784693"/>
                <a:gd name="connsiteX7" fmla="*/ 0 w 10648715"/>
                <a:gd name="connsiteY7" fmla="*/ 1487238 h 1784693"/>
                <a:gd name="connsiteX8" fmla="*/ 0 w 10648715"/>
                <a:gd name="connsiteY8" fmla="*/ 297455 h 1784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48715" h="1784693" fill="none" extrusionOk="0">
                  <a:moveTo>
                    <a:pt x="0" y="297455"/>
                  </a:moveTo>
                  <a:cubicBezTo>
                    <a:pt x="-5998" y="133548"/>
                    <a:pt x="127516" y="32131"/>
                    <a:pt x="297455" y="0"/>
                  </a:cubicBezTo>
                  <a:cubicBezTo>
                    <a:pt x="1450868" y="77600"/>
                    <a:pt x="9204055" y="-27269"/>
                    <a:pt x="10351260" y="0"/>
                  </a:cubicBezTo>
                  <a:cubicBezTo>
                    <a:pt x="10529032" y="-17798"/>
                    <a:pt x="10672380" y="140142"/>
                    <a:pt x="10648715" y="297455"/>
                  </a:cubicBezTo>
                  <a:cubicBezTo>
                    <a:pt x="10659855" y="621615"/>
                    <a:pt x="10736943" y="1164237"/>
                    <a:pt x="10648715" y="1487238"/>
                  </a:cubicBezTo>
                  <a:cubicBezTo>
                    <a:pt x="10626791" y="1642942"/>
                    <a:pt x="10502858" y="1790286"/>
                    <a:pt x="10351260" y="1784693"/>
                  </a:cubicBezTo>
                  <a:cubicBezTo>
                    <a:pt x="8770612" y="1833870"/>
                    <a:pt x="3954051" y="1661991"/>
                    <a:pt x="297455" y="1784693"/>
                  </a:cubicBezTo>
                  <a:cubicBezTo>
                    <a:pt x="131770" y="1795480"/>
                    <a:pt x="-14595" y="1664084"/>
                    <a:pt x="0" y="1487238"/>
                  </a:cubicBezTo>
                  <a:cubicBezTo>
                    <a:pt x="7512" y="1076555"/>
                    <a:pt x="13158" y="484504"/>
                    <a:pt x="0" y="297455"/>
                  </a:cubicBezTo>
                  <a:close/>
                </a:path>
                <a:path w="10648715" h="1784693" stroke="0" extrusionOk="0">
                  <a:moveTo>
                    <a:pt x="0" y="297455"/>
                  </a:moveTo>
                  <a:cubicBezTo>
                    <a:pt x="23528" y="130486"/>
                    <a:pt x="150823" y="-1178"/>
                    <a:pt x="297455" y="0"/>
                  </a:cubicBezTo>
                  <a:cubicBezTo>
                    <a:pt x="5071551" y="-129276"/>
                    <a:pt x="7918934" y="-77778"/>
                    <a:pt x="10351260" y="0"/>
                  </a:cubicBezTo>
                  <a:cubicBezTo>
                    <a:pt x="10513593" y="-6206"/>
                    <a:pt x="10643735" y="161889"/>
                    <a:pt x="10648715" y="297455"/>
                  </a:cubicBezTo>
                  <a:cubicBezTo>
                    <a:pt x="10661179" y="502944"/>
                    <a:pt x="10692697" y="1153706"/>
                    <a:pt x="10648715" y="1487238"/>
                  </a:cubicBezTo>
                  <a:cubicBezTo>
                    <a:pt x="10658951" y="1673104"/>
                    <a:pt x="10496132" y="1791289"/>
                    <a:pt x="10351260" y="1784693"/>
                  </a:cubicBezTo>
                  <a:cubicBezTo>
                    <a:pt x="5528805" y="1828913"/>
                    <a:pt x="2281837" y="1755311"/>
                    <a:pt x="297455" y="1784693"/>
                  </a:cubicBezTo>
                  <a:cubicBezTo>
                    <a:pt x="132267" y="1781206"/>
                    <a:pt x="-22595" y="1646296"/>
                    <a:pt x="0" y="1487238"/>
                  </a:cubicBezTo>
                  <a:cubicBezTo>
                    <a:pt x="-25495" y="1176553"/>
                    <a:pt x="101272" y="491449"/>
                    <a:pt x="0" y="297455"/>
                  </a:cubicBezTo>
                  <a:close/>
                </a:path>
              </a:pathLst>
            </a:custGeom>
            <a:solidFill>
              <a:schemeClr val="bg1"/>
            </a:solidFill>
            <a:ln w="57150">
              <a:solidFill>
                <a:schemeClr val="accent5">
                  <a:lumMod val="50000"/>
                </a:schemeClr>
              </a:solidFill>
              <a:prstDash val="dash"/>
              <a:extLst>
                <a:ext uri="{C807C97D-BFC1-408E-A445-0C87EB9F89A2}">
                  <ask:lineSketchStyleProps xmlns:ask="http://schemas.microsoft.com/office/drawing/2018/sketchyshapes" sd="2925326911">
                    <a:custGeom>
                      <a:avLst/>
                      <a:gdLst>
                        <a:gd name="connsiteX0" fmla="*/ 0 w 15973073"/>
                        <a:gd name="connsiteY0" fmla="*/ 446182 h 2677040"/>
                        <a:gd name="connsiteX1" fmla="*/ 446182 w 15973073"/>
                        <a:gd name="connsiteY1" fmla="*/ 0 h 2677040"/>
                        <a:gd name="connsiteX2" fmla="*/ 15526891 w 15973073"/>
                        <a:gd name="connsiteY2" fmla="*/ 0 h 2677040"/>
                        <a:gd name="connsiteX3" fmla="*/ 15973073 w 15973073"/>
                        <a:gd name="connsiteY3" fmla="*/ 446182 h 2677040"/>
                        <a:gd name="connsiteX4" fmla="*/ 15973073 w 15973073"/>
                        <a:gd name="connsiteY4" fmla="*/ 2230858 h 2677040"/>
                        <a:gd name="connsiteX5" fmla="*/ 15526891 w 15973073"/>
                        <a:gd name="connsiteY5" fmla="*/ 2677040 h 2677040"/>
                        <a:gd name="connsiteX6" fmla="*/ 446182 w 15973073"/>
                        <a:gd name="connsiteY6" fmla="*/ 2677040 h 2677040"/>
                        <a:gd name="connsiteX7" fmla="*/ 0 w 15973073"/>
                        <a:gd name="connsiteY7" fmla="*/ 2230858 h 2677040"/>
                        <a:gd name="connsiteX8" fmla="*/ 0 w 15973073"/>
                        <a:gd name="connsiteY8" fmla="*/ 446182 h 267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73073" h="2677040" fill="none" extrusionOk="0">
                          <a:moveTo>
                            <a:pt x="0" y="446182"/>
                          </a:moveTo>
                          <a:cubicBezTo>
                            <a:pt x="-31099" y="201696"/>
                            <a:pt x="197497" y="12862"/>
                            <a:pt x="446182" y="0"/>
                          </a:cubicBezTo>
                          <a:cubicBezTo>
                            <a:pt x="2102251" y="77600"/>
                            <a:pt x="11866226" y="-27269"/>
                            <a:pt x="15526891" y="0"/>
                          </a:cubicBezTo>
                          <a:cubicBezTo>
                            <a:pt x="15781555" y="-10875"/>
                            <a:pt x="15979876" y="201765"/>
                            <a:pt x="15973073" y="446182"/>
                          </a:cubicBezTo>
                          <a:cubicBezTo>
                            <a:pt x="16039795" y="1305690"/>
                            <a:pt x="16010793" y="1848154"/>
                            <a:pt x="15973073" y="2230858"/>
                          </a:cubicBezTo>
                          <a:cubicBezTo>
                            <a:pt x="15946074" y="2466716"/>
                            <a:pt x="15740529" y="2691498"/>
                            <a:pt x="15526891" y="2677040"/>
                          </a:cubicBezTo>
                          <a:cubicBezTo>
                            <a:pt x="11432825" y="2726217"/>
                            <a:pt x="2594722" y="2554338"/>
                            <a:pt x="446182" y="2677040"/>
                          </a:cubicBezTo>
                          <a:cubicBezTo>
                            <a:pt x="199194" y="2681402"/>
                            <a:pt x="-27854" y="2501260"/>
                            <a:pt x="0" y="2230858"/>
                          </a:cubicBezTo>
                          <a:cubicBezTo>
                            <a:pt x="60709" y="1523222"/>
                            <a:pt x="63586" y="1169055"/>
                            <a:pt x="0" y="446182"/>
                          </a:cubicBezTo>
                          <a:close/>
                        </a:path>
                        <a:path w="15973073" h="2677040" stroke="0" extrusionOk="0">
                          <a:moveTo>
                            <a:pt x="0" y="446182"/>
                          </a:moveTo>
                          <a:cubicBezTo>
                            <a:pt x="30858" y="196235"/>
                            <a:pt x="226921" y="-1812"/>
                            <a:pt x="446182" y="0"/>
                          </a:cubicBezTo>
                          <a:cubicBezTo>
                            <a:pt x="5722901" y="-129276"/>
                            <a:pt x="8570333" y="-77778"/>
                            <a:pt x="15526891" y="0"/>
                          </a:cubicBezTo>
                          <a:cubicBezTo>
                            <a:pt x="15770963" y="-7486"/>
                            <a:pt x="15972097" y="205392"/>
                            <a:pt x="15973073" y="446182"/>
                          </a:cubicBezTo>
                          <a:cubicBezTo>
                            <a:pt x="15825242" y="1186678"/>
                            <a:pt x="15965974" y="1361526"/>
                            <a:pt x="15973073" y="2230858"/>
                          </a:cubicBezTo>
                          <a:cubicBezTo>
                            <a:pt x="15991468" y="2516071"/>
                            <a:pt x="15760499" y="2681394"/>
                            <a:pt x="15526891" y="2677040"/>
                          </a:cubicBezTo>
                          <a:cubicBezTo>
                            <a:pt x="8191035" y="2721260"/>
                            <a:pt x="4944056" y="2647658"/>
                            <a:pt x="446182" y="2677040"/>
                          </a:cubicBezTo>
                          <a:cubicBezTo>
                            <a:pt x="188303" y="2633011"/>
                            <a:pt x="-41374" y="2467716"/>
                            <a:pt x="0" y="2230858"/>
                          </a:cubicBezTo>
                          <a:cubicBezTo>
                            <a:pt x="131882" y="1384922"/>
                            <a:pt x="45965" y="1175689"/>
                            <a:pt x="0" y="446182"/>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panose="020F0502020204030204"/>
              </a:endParaRPr>
            </a:p>
          </p:txBody>
        </p:sp>
        <p:grpSp>
          <p:nvGrpSpPr>
            <p:cNvPr id="3" name="Nhóm 23">
              <a:extLst>
                <a:ext uri="{FF2B5EF4-FFF2-40B4-BE49-F238E27FC236}">
                  <a16:creationId xmlns:a16="http://schemas.microsoft.com/office/drawing/2014/main" id="{C3090DB2-E896-7CE5-F45C-6D409D8CA78A}"/>
                </a:ext>
              </a:extLst>
            </p:cNvPr>
            <p:cNvGrpSpPr/>
            <p:nvPr/>
          </p:nvGrpSpPr>
          <p:grpSpPr>
            <a:xfrm>
              <a:off x="0" y="1222203"/>
              <a:ext cx="4433654" cy="1381473"/>
              <a:chOff x="3666356" y="4573200"/>
              <a:chExt cx="4280542" cy="1381473"/>
            </a:xfrm>
          </p:grpSpPr>
          <p:sp>
            <p:nvSpPr>
              <p:cNvPr id="4" name="TextBox 67">
                <a:extLst>
                  <a:ext uri="{FF2B5EF4-FFF2-40B4-BE49-F238E27FC236}">
                    <a16:creationId xmlns:a16="http://schemas.microsoft.com/office/drawing/2014/main" id="{9F33566D-3989-3A11-6A4F-71C84DF26C86}"/>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defTabSz="1371600">
                  <a:defRPr/>
                </a:pPr>
                <a:endParaRPr lang="en-US" sz="12000" dirty="0">
                  <a:ln w="190500">
                    <a:solidFill>
                      <a:prstClr val="white"/>
                    </a:solidFill>
                    <a:prstDash val="solid"/>
                  </a:ln>
                  <a:solidFill>
                    <a:srgbClr val="FF616C"/>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endParaRPr>
              </a:p>
            </p:txBody>
          </p:sp>
          <p:sp>
            <p:nvSpPr>
              <p:cNvPr id="5" name="TextBox 67">
                <a:extLst>
                  <a:ext uri="{FF2B5EF4-FFF2-40B4-BE49-F238E27FC236}">
                    <a16:creationId xmlns:a16="http://schemas.microsoft.com/office/drawing/2014/main" id="{BA77F6F6-519D-B779-D897-FF7086FCDD65}"/>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defTabSz="1371600">
                  <a:defRPr/>
                </a:pPr>
                <a:endParaRPr lang="en-US" sz="12000" dirty="0">
                  <a:ln w="9525">
                    <a:noFill/>
                    <a:prstDash val="solid"/>
                  </a:ln>
                  <a:solidFill>
                    <a:srgbClr val="FF616C"/>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endParaRPr>
              </a:p>
            </p:txBody>
          </p:sp>
        </p:grpSp>
      </p:grpSp>
      <p:grpSp>
        <p:nvGrpSpPr>
          <p:cNvPr id="14" name="Group 13">
            <a:extLst>
              <a:ext uri="{FF2B5EF4-FFF2-40B4-BE49-F238E27FC236}">
                <a16:creationId xmlns:a16="http://schemas.microsoft.com/office/drawing/2014/main" id="{E0D2C059-5917-62D4-AFAC-9D6F80E63F5D}"/>
              </a:ext>
            </a:extLst>
          </p:cNvPr>
          <p:cNvGrpSpPr/>
          <p:nvPr/>
        </p:nvGrpSpPr>
        <p:grpSpPr>
          <a:xfrm>
            <a:off x="2005991" y="4356838"/>
            <a:ext cx="6742497" cy="2194560"/>
            <a:chOff x="1440697" y="2442596"/>
            <a:chExt cx="4494998" cy="1463040"/>
          </a:xfrm>
        </p:grpSpPr>
        <p:grpSp>
          <p:nvGrpSpPr>
            <p:cNvPr id="15" name="Group 14">
              <a:extLst>
                <a:ext uri="{FF2B5EF4-FFF2-40B4-BE49-F238E27FC236}">
                  <a16:creationId xmlns:a16="http://schemas.microsoft.com/office/drawing/2014/main" id="{43ACD7EB-3967-A97E-9987-58C946859B61}"/>
                </a:ext>
              </a:extLst>
            </p:cNvPr>
            <p:cNvGrpSpPr/>
            <p:nvPr/>
          </p:nvGrpSpPr>
          <p:grpSpPr>
            <a:xfrm>
              <a:off x="1440697" y="2442596"/>
              <a:ext cx="4494998" cy="1463040"/>
              <a:chOff x="486739" y="2414472"/>
              <a:chExt cx="4463127" cy="1463040"/>
            </a:xfrm>
          </p:grpSpPr>
          <p:sp>
            <p:nvSpPr>
              <p:cNvPr id="17" name="Rectangle: Rounded Corners 16">
                <a:extLst>
                  <a:ext uri="{FF2B5EF4-FFF2-40B4-BE49-F238E27FC236}">
                    <a16:creationId xmlns:a16="http://schemas.microsoft.com/office/drawing/2014/main" id="{D6D8DC0E-762A-87A5-01DD-1FC7A1CA72B4}"/>
                  </a:ext>
                </a:extLst>
              </p:cNvPr>
              <p:cNvSpPr/>
              <p:nvPr/>
            </p:nvSpPr>
            <p:spPr>
              <a:xfrm>
                <a:off x="1136617" y="2455351"/>
                <a:ext cx="3813249"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dirty="0">
                  <a:solidFill>
                    <a:prstClr val="black"/>
                  </a:solidFill>
                  <a:latin typeface="Calibri" panose="020F0502020204030204"/>
                </a:endParaRPr>
              </a:p>
            </p:txBody>
          </p:sp>
          <p:pic>
            <p:nvPicPr>
              <p:cNvPr id="18" name="Picture 4">
                <a:extLst>
                  <a:ext uri="{FF2B5EF4-FFF2-40B4-BE49-F238E27FC236}">
                    <a16:creationId xmlns:a16="http://schemas.microsoft.com/office/drawing/2014/main" id="{A5D56AAF-0EBE-DEBC-44C4-7A0623DEC3C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6739" y="2414472"/>
                <a:ext cx="1299755" cy="1463040"/>
              </a:xfrm>
              <a:prstGeom prst="rect">
                <a:avLst/>
              </a:prstGeom>
            </p:spPr>
          </p:pic>
        </p:grpSp>
        <p:sp>
          <p:nvSpPr>
            <p:cNvPr id="16" name="TextBox 15">
              <a:extLst>
                <a:ext uri="{FF2B5EF4-FFF2-40B4-BE49-F238E27FC236}">
                  <a16:creationId xmlns:a16="http://schemas.microsoft.com/office/drawing/2014/main" id="{61C3526D-C01B-B24A-860D-31A8FBA22F71}"/>
                </a:ext>
              </a:extLst>
            </p:cNvPr>
            <p:cNvSpPr txBox="1"/>
            <p:nvPr/>
          </p:nvSpPr>
          <p:spPr>
            <a:xfrm>
              <a:off x="2700460" y="2693695"/>
              <a:ext cx="2940110" cy="1169551"/>
            </a:xfrm>
            <a:prstGeom prst="rect">
              <a:avLst/>
            </a:prstGeom>
            <a:noFill/>
          </p:spPr>
          <p:txBody>
            <a:bodyPr wrap="square" rtlCol="0">
              <a:spAutoFit/>
            </a:bodyPr>
            <a:lstStyle/>
            <a:p>
              <a:pPr algn="ctr" defTabSz="1371600">
                <a:defRPr/>
              </a:pPr>
              <a:r>
                <a:rPr lang="en-US" sz="5400" dirty="0" err="1">
                  <a:solidFill>
                    <a:prstClr val="black"/>
                  </a:solidFill>
                  <a:latin typeface="Calibri" panose="020F0502020204030204" pitchFamily="34" charset="0"/>
                  <a:cs typeface="Calibri" panose="020F0502020204030204" pitchFamily="34" charset="0"/>
                </a:rPr>
                <a:t>Chép</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bài</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của</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bạn</a:t>
              </a:r>
              <a:r>
                <a:rPr lang="en-US" sz="5400" dirty="0">
                  <a:solidFill>
                    <a:prstClr val="black"/>
                  </a:solidFill>
                  <a:latin typeface="Calibri" panose="020F0502020204030204" pitchFamily="34" charset="0"/>
                  <a:cs typeface="Calibri" panose="020F0502020204030204" pitchFamily="34" charset="0"/>
                </a:rPr>
                <a:t>.</a:t>
              </a:r>
            </a:p>
          </p:txBody>
        </p:sp>
      </p:grpSp>
      <p:grpSp>
        <p:nvGrpSpPr>
          <p:cNvPr id="25" name="Group 24">
            <a:extLst>
              <a:ext uri="{FF2B5EF4-FFF2-40B4-BE49-F238E27FC236}">
                <a16:creationId xmlns:a16="http://schemas.microsoft.com/office/drawing/2014/main" id="{5353D813-359D-F141-CA36-99B4EE771B27}"/>
              </a:ext>
            </a:extLst>
          </p:cNvPr>
          <p:cNvGrpSpPr/>
          <p:nvPr/>
        </p:nvGrpSpPr>
        <p:grpSpPr>
          <a:xfrm>
            <a:off x="9876572" y="4316507"/>
            <a:ext cx="6841937" cy="2194560"/>
            <a:chOff x="6687751" y="2415709"/>
            <a:chExt cx="4561291" cy="1463040"/>
          </a:xfrm>
        </p:grpSpPr>
        <p:grpSp>
          <p:nvGrpSpPr>
            <p:cNvPr id="26" name="Group 25">
              <a:extLst>
                <a:ext uri="{FF2B5EF4-FFF2-40B4-BE49-F238E27FC236}">
                  <a16:creationId xmlns:a16="http://schemas.microsoft.com/office/drawing/2014/main" id="{E2E33B49-9BD5-4635-608F-EF28A312264C}"/>
                </a:ext>
              </a:extLst>
            </p:cNvPr>
            <p:cNvGrpSpPr/>
            <p:nvPr/>
          </p:nvGrpSpPr>
          <p:grpSpPr>
            <a:xfrm>
              <a:off x="6687751" y="2415709"/>
              <a:ext cx="4455159" cy="1463040"/>
              <a:chOff x="597907" y="3085958"/>
              <a:chExt cx="4423568" cy="1463040"/>
            </a:xfrm>
          </p:grpSpPr>
          <p:sp>
            <p:nvSpPr>
              <p:cNvPr id="28" name="Rectangle: Rounded Corners 27">
                <a:extLst>
                  <a:ext uri="{FF2B5EF4-FFF2-40B4-BE49-F238E27FC236}">
                    <a16:creationId xmlns:a16="http://schemas.microsoft.com/office/drawing/2014/main" id="{AEF7C25F-201A-2628-7664-1D3FA2AEC07A}"/>
                  </a:ext>
                </a:extLst>
              </p:cNvPr>
              <p:cNvSpPr/>
              <p:nvPr/>
            </p:nvSpPr>
            <p:spPr>
              <a:xfrm>
                <a:off x="1208227" y="3131678"/>
                <a:ext cx="3813248"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dirty="0">
                  <a:solidFill>
                    <a:prstClr val="black"/>
                  </a:solidFill>
                  <a:latin typeface="Calibri" panose="020F0502020204030204"/>
                </a:endParaRPr>
              </a:p>
            </p:txBody>
          </p:sp>
          <p:pic>
            <p:nvPicPr>
              <p:cNvPr id="29" name="Picture 11">
                <a:extLst>
                  <a:ext uri="{FF2B5EF4-FFF2-40B4-BE49-F238E27FC236}">
                    <a16:creationId xmlns:a16="http://schemas.microsoft.com/office/drawing/2014/main" id="{BED6C5A6-F050-B3D9-3036-93611F58865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97907" y="3085958"/>
                <a:ext cx="1294357" cy="1463040"/>
              </a:xfrm>
              <a:prstGeom prst="rect">
                <a:avLst/>
              </a:prstGeom>
            </p:spPr>
          </p:pic>
        </p:grpSp>
        <p:sp>
          <p:nvSpPr>
            <p:cNvPr id="27" name="TextBox 26">
              <a:extLst>
                <a:ext uri="{FF2B5EF4-FFF2-40B4-BE49-F238E27FC236}">
                  <a16:creationId xmlns:a16="http://schemas.microsoft.com/office/drawing/2014/main" id="{A242EC4E-F7D1-58EF-A782-776616B4282C}"/>
                </a:ext>
              </a:extLst>
            </p:cNvPr>
            <p:cNvSpPr txBox="1"/>
            <p:nvPr/>
          </p:nvSpPr>
          <p:spPr>
            <a:xfrm>
              <a:off x="7861150" y="2737868"/>
              <a:ext cx="3387892" cy="1046440"/>
            </a:xfrm>
            <a:prstGeom prst="rect">
              <a:avLst/>
            </a:prstGeom>
            <a:noFill/>
          </p:spPr>
          <p:txBody>
            <a:bodyPr wrap="square" rtlCol="0">
              <a:spAutoFit/>
            </a:bodyPr>
            <a:lstStyle/>
            <a:p>
              <a:pPr algn="ctr" defTabSz="1371600">
                <a:defRPr/>
              </a:pPr>
              <a:r>
                <a:rPr lang="en-US" sz="4800" dirty="0" err="1">
                  <a:solidFill>
                    <a:prstClr val="black"/>
                  </a:solidFill>
                  <a:latin typeface="Calibri" panose="020F0502020204030204" pitchFamily="34" charset="0"/>
                  <a:cs typeface="Calibri" panose="020F0502020204030204" pitchFamily="34" charset="0"/>
                </a:rPr>
                <a:t>Tự</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suy</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nghĩ</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cố</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gắng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hoàn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thành</a:t>
              </a:r>
              <a:r>
                <a:rPr lang="en-US" sz="4800" dirty="0">
                  <a:solidFill>
                    <a:prstClr val="black"/>
                  </a:solidFill>
                  <a:latin typeface="Calibri" panose="020F0502020204030204" pitchFamily="34" charset="0"/>
                  <a:cs typeface="Calibri" panose="020F0502020204030204" pitchFamily="34" charset="0"/>
                </a:rPr>
                <a:t>. </a:t>
              </a:r>
              <a:endParaRPr lang="en-US" sz="1100" dirty="0">
                <a:solidFill>
                  <a:prstClr val="black"/>
                </a:solidFill>
                <a:latin typeface="Calibri" panose="020F0502020204030204" pitchFamily="34" charset="0"/>
                <a:cs typeface="Calibri" panose="020F0502020204030204" pitchFamily="34" charset="0"/>
              </a:endParaRPr>
            </a:p>
          </p:txBody>
        </p:sp>
      </p:grpSp>
      <p:grpSp>
        <p:nvGrpSpPr>
          <p:cNvPr id="30" name="Group 29">
            <a:extLst>
              <a:ext uri="{FF2B5EF4-FFF2-40B4-BE49-F238E27FC236}">
                <a16:creationId xmlns:a16="http://schemas.microsoft.com/office/drawing/2014/main" id="{19BA7ABA-1673-BA4E-3A1F-31E947191E91}"/>
              </a:ext>
            </a:extLst>
          </p:cNvPr>
          <p:cNvGrpSpPr/>
          <p:nvPr/>
        </p:nvGrpSpPr>
        <p:grpSpPr>
          <a:xfrm>
            <a:off x="9876572" y="7075848"/>
            <a:ext cx="6682737" cy="2194560"/>
            <a:chOff x="6687751" y="4255269"/>
            <a:chExt cx="4455158" cy="1463040"/>
          </a:xfrm>
        </p:grpSpPr>
        <p:grpSp>
          <p:nvGrpSpPr>
            <p:cNvPr id="31" name="Group 30">
              <a:extLst>
                <a:ext uri="{FF2B5EF4-FFF2-40B4-BE49-F238E27FC236}">
                  <a16:creationId xmlns:a16="http://schemas.microsoft.com/office/drawing/2014/main" id="{C486B90A-96EB-280B-70F5-F443B19F4A13}"/>
                </a:ext>
              </a:extLst>
            </p:cNvPr>
            <p:cNvGrpSpPr/>
            <p:nvPr/>
          </p:nvGrpSpPr>
          <p:grpSpPr>
            <a:xfrm>
              <a:off x="6687751" y="4255269"/>
              <a:ext cx="4455158" cy="1463040"/>
              <a:chOff x="526294" y="4986078"/>
              <a:chExt cx="4423569" cy="1463040"/>
            </a:xfrm>
          </p:grpSpPr>
          <p:sp>
            <p:nvSpPr>
              <p:cNvPr id="33" name="Rectangle: Rounded Corners 32">
                <a:extLst>
                  <a:ext uri="{FF2B5EF4-FFF2-40B4-BE49-F238E27FC236}">
                    <a16:creationId xmlns:a16="http://schemas.microsoft.com/office/drawing/2014/main" id="{5A3A946E-0CD4-E417-0FBA-1E977884A0B6}"/>
                  </a:ext>
                </a:extLst>
              </p:cNvPr>
              <p:cNvSpPr/>
              <p:nvPr/>
            </p:nvSpPr>
            <p:spPr>
              <a:xfrm>
                <a:off x="1136614" y="4990920"/>
                <a:ext cx="3813249"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endParaRPr lang="en-US" sz="5400" dirty="0">
                  <a:solidFill>
                    <a:prstClr val="black"/>
                  </a:solidFill>
                  <a:latin typeface="Calibri" panose="020F0502020204030204"/>
                </a:endParaRPr>
              </a:p>
            </p:txBody>
          </p:sp>
          <p:pic>
            <p:nvPicPr>
              <p:cNvPr id="34" name="Picture 13">
                <a:extLst>
                  <a:ext uri="{FF2B5EF4-FFF2-40B4-BE49-F238E27FC236}">
                    <a16:creationId xmlns:a16="http://schemas.microsoft.com/office/drawing/2014/main" id="{C54024EA-EDC7-B619-3088-A0C97117E59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26294" y="4986078"/>
                <a:ext cx="1293459" cy="1463040"/>
              </a:xfrm>
              <a:prstGeom prst="rect">
                <a:avLst/>
              </a:prstGeom>
            </p:spPr>
          </p:pic>
        </p:grpSp>
        <p:sp>
          <p:nvSpPr>
            <p:cNvPr id="32" name="TextBox 31">
              <a:extLst>
                <a:ext uri="{FF2B5EF4-FFF2-40B4-BE49-F238E27FC236}">
                  <a16:creationId xmlns:a16="http://schemas.microsoft.com/office/drawing/2014/main" id="{C2C2461B-FDE0-1C69-49F1-BDF5D3F101BA}"/>
                </a:ext>
              </a:extLst>
            </p:cNvPr>
            <p:cNvSpPr txBox="1"/>
            <p:nvPr/>
          </p:nvSpPr>
          <p:spPr>
            <a:xfrm>
              <a:off x="7875770" y="4338636"/>
              <a:ext cx="3098799" cy="1292661"/>
            </a:xfrm>
            <a:prstGeom prst="rect">
              <a:avLst/>
            </a:prstGeom>
            <a:noFill/>
          </p:spPr>
          <p:txBody>
            <a:bodyPr wrap="square" rtlCol="0">
              <a:spAutoFit/>
            </a:bodyPr>
            <a:lstStyle/>
            <a:p>
              <a:pPr algn="ctr" defTabSz="1371600">
                <a:defRPr/>
              </a:pPr>
              <a:r>
                <a:rPr lang="en-US" sz="6000" dirty="0" err="1">
                  <a:solidFill>
                    <a:prstClr val="black"/>
                  </a:solidFill>
                  <a:latin typeface="Calibri" panose="020F0502020204030204" pitchFamily="34" charset="0"/>
                  <a:cs typeface="Calibri" panose="020F0502020204030204" pitchFamily="34" charset="0"/>
                </a:rPr>
                <a:t>Bỏ</a:t>
              </a:r>
              <a:r>
                <a:rPr lang="en-US" sz="6000" dirty="0">
                  <a:solidFill>
                    <a:prstClr val="black"/>
                  </a:solidFill>
                  <a:latin typeface="Calibri" panose="020F0502020204030204" pitchFamily="34" charset="0"/>
                  <a:cs typeface="Calibri" panose="020F0502020204030204" pitchFamily="34" charset="0"/>
                </a:rPr>
                <a:t> qua, </a:t>
              </a:r>
              <a:r>
                <a:rPr lang="en-US" sz="6000" dirty="0" err="1">
                  <a:solidFill>
                    <a:prstClr val="black"/>
                  </a:solidFill>
                  <a:latin typeface="Calibri" panose="020F0502020204030204" pitchFamily="34" charset="0"/>
                  <a:cs typeface="Calibri" panose="020F0502020204030204" pitchFamily="34" charset="0"/>
                </a:rPr>
                <a:t>không</a:t>
              </a:r>
              <a:r>
                <a:rPr lang="en-US" sz="6000" dirty="0">
                  <a:solidFill>
                    <a:prstClr val="black"/>
                  </a:solidFill>
                  <a:latin typeface="Calibri" panose="020F0502020204030204" pitchFamily="34" charset="0"/>
                  <a:cs typeface="Calibri" panose="020F0502020204030204" pitchFamily="34" charset="0"/>
                </a:rPr>
                <a:t> </a:t>
              </a:r>
              <a:r>
                <a:rPr lang="en-US" sz="6000" dirty="0" err="1">
                  <a:solidFill>
                    <a:prstClr val="black"/>
                  </a:solidFill>
                  <a:latin typeface="Calibri" panose="020F0502020204030204" pitchFamily="34" charset="0"/>
                  <a:cs typeface="Calibri" panose="020F0502020204030204" pitchFamily="34" charset="0"/>
                </a:rPr>
                <a:t>làm</a:t>
              </a:r>
              <a:r>
                <a:rPr lang="en-US" sz="6000" dirty="0">
                  <a:solidFill>
                    <a:prstClr val="black"/>
                  </a:solidFill>
                  <a:latin typeface="Calibri" panose="020F0502020204030204" pitchFamily="34" charset="0"/>
                  <a:cs typeface="Calibri" panose="020F0502020204030204" pitchFamily="34" charset="0"/>
                </a:rPr>
                <a:t>.</a:t>
              </a:r>
              <a:endParaRPr lang="en-US" sz="1400" dirty="0">
                <a:solidFill>
                  <a:prstClr val="black"/>
                </a:solidFill>
                <a:latin typeface="Calibri" panose="020F0502020204030204" pitchFamily="34" charset="0"/>
                <a:cs typeface="Calibri" panose="020F0502020204030204" pitchFamily="34" charset="0"/>
              </a:endParaRPr>
            </a:p>
          </p:txBody>
        </p:sp>
      </p:grpSp>
      <p:grpSp>
        <p:nvGrpSpPr>
          <p:cNvPr id="35" name="Group 34">
            <a:extLst>
              <a:ext uri="{FF2B5EF4-FFF2-40B4-BE49-F238E27FC236}">
                <a16:creationId xmlns:a16="http://schemas.microsoft.com/office/drawing/2014/main" id="{3F666E18-9162-02AA-5CB5-9BD3DF5F4383}"/>
              </a:ext>
            </a:extLst>
          </p:cNvPr>
          <p:cNvGrpSpPr/>
          <p:nvPr/>
        </p:nvGrpSpPr>
        <p:grpSpPr>
          <a:xfrm>
            <a:off x="2015098" y="7007270"/>
            <a:ext cx="6733391" cy="2194560"/>
            <a:chOff x="1446768" y="4209550"/>
            <a:chExt cx="4488927" cy="1463040"/>
          </a:xfrm>
        </p:grpSpPr>
        <p:grpSp>
          <p:nvGrpSpPr>
            <p:cNvPr id="36" name="Group 35">
              <a:extLst>
                <a:ext uri="{FF2B5EF4-FFF2-40B4-BE49-F238E27FC236}">
                  <a16:creationId xmlns:a16="http://schemas.microsoft.com/office/drawing/2014/main" id="{5895872D-FE7A-6822-7F00-71F100DB6F49}"/>
                </a:ext>
              </a:extLst>
            </p:cNvPr>
            <p:cNvGrpSpPr/>
            <p:nvPr/>
          </p:nvGrpSpPr>
          <p:grpSpPr>
            <a:xfrm>
              <a:off x="1446768" y="4209550"/>
              <a:ext cx="4488927" cy="1463040"/>
              <a:chOff x="499572" y="3976000"/>
              <a:chExt cx="4457097" cy="1463040"/>
            </a:xfrm>
          </p:grpSpPr>
          <p:sp>
            <p:nvSpPr>
              <p:cNvPr id="38" name="Rectangle: Rounded Corners 37">
                <a:extLst>
                  <a:ext uri="{FF2B5EF4-FFF2-40B4-BE49-F238E27FC236}">
                    <a16:creationId xmlns:a16="http://schemas.microsoft.com/office/drawing/2014/main" id="{D2F0DA61-4D68-CB81-1E32-2C7743A42A28}"/>
                  </a:ext>
                </a:extLst>
              </p:cNvPr>
              <p:cNvSpPr/>
              <p:nvPr/>
            </p:nvSpPr>
            <p:spPr>
              <a:xfrm>
                <a:off x="1143421" y="4026561"/>
                <a:ext cx="3813248"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defRPr/>
                </a:pPr>
                <a:endParaRPr lang="en-US" sz="9000" dirty="0">
                  <a:solidFill>
                    <a:prstClr val="black"/>
                  </a:solidFill>
                  <a:latin typeface="Calibri" panose="020F0502020204030204"/>
                </a:endParaRPr>
              </a:p>
            </p:txBody>
          </p:sp>
          <p:pic>
            <p:nvPicPr>
              <p:cNvPr id="39" name="Picture 12">
                <a:extLst>
                  <a:ext uri="{FF2B5EF4-FFF2-40B4-BE49-F238E27FC236}">
                    <a16:creationId xmlns:a16="http://schemas.microsoft.com/office/drawing/2014/main" id="{77A74352-92A5-D1F8-9014-BF086843A2F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99572" y="3976000"/>
                <a:ext cx="1319557" cy="1463040"/>
              </a:xfrm>
              <a:prstGeom prst="rect">
                <a:avLst/>
              </a:prstGeom>
            </p:spPr>
          </p:pic>
        </p:grpSp>
        <p:sp>
          <p:nvSpPr>
            <p:cNvPr id="37" name="TextBox 36">
              <a:extLst>
                <a:ext uri="{FF2B5EF4-FFF2-40B4-BE49-F238E27FC236}">
                  <a16:creationId xmlns:a16="http://schemas.microsoft.com/office/drawing/2014/main" id="{84785321-7545-52F0-433C-F461E1482012}"/>
                </a:ext>
              </a:extLst>
            </p:cNvPr>
            <p:cNvSpPr txBox="1"/>
            <p:nvPr/>
          </p:nvSpPr>
          <p:spPr>
            <a:xfrm>
              <a:off x="2694169" y="4491036"/>
              <a:ext cx="3153437" cy="1169551"/>
            </a:xfrm>
            <a:prstGeom prst="rect">
              <a:avLst/>
            </a:prstGeom>
            <a:noFill/>
          </p:spPr>
          <p:txBody>
            <a:bodyPr wrap="square" rtlCol="0">
              <a:spAutoFit/>
            </a:bodyPr>
            <a:lstStyle/>
            <a:p>
              <a:pPr algn="ctr" defTabSz="1371600">
                <a:defRPr/>
              </a:pPr>
              <a:r>
                <a:rPr lang="vi-VN" sz="5400" dirty="0">
                  <a:solidFill>
                    <a:prstClr val="black"/>
                  </a:solidFill>
                  <a:latin typeface="Calibri" panose="020F0502020204030204" pitchFamily="34" charset="0"/>
                  <a:cs typeface="Calibri" panose="020F0502020204030204" pitchFamily="34" charset="0"/>
                </a:rPr>
                <a:t>Nhờ người khác làm hộ.</a:t>
              </a:r>
              <a:endParaRPr lang="en-US" sz="5400" dirty="0">
                <a:solidFill>
                  <a:prstClr val="black"/>
                </a:solidFill>
                <a:latin typeface="Calibri" panose="020F0502020204030204" pitchFamily="34" charset="0"/>
                <a:cs typeface="Calibri" panose="020F0502020204030204" pitchFamily="34" charset="0"/>
              </a:endParaRPr>
            </a:p>
          </p:txBody>
        </p:sp>
      </p:grpSp>
      <p:pic>
        <p:nvPicPr>
          <p:cNvPr id="40" name="Đúng">
            <a:extLst>
              <a:ext uri="{FF2B5EF4-FFF2-40B4-BE49-F238E27FC236}">
                <a16:creationId xmlns:a16="http://schemas.microsoft.com/office/drawing/2014/main" id="{964C2735-11DB-4D2C-E3DD-FE7809E3C7B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76572" y="4335374"/>
            <a:ext cx="2447211" cy="1957767"/>
          </a:xfrm>
          <a:prstGeom prst="rect">
            <a:avLst/>
          </a:prstGeom>
        </p:spPr>
      </p:pic>
      <p:sp>
        <p:nvSpPr>
          <p:cNvPr id="9" name="TextBox 8">
            <a:extLst>
              <a:ext uri="{FF2B5EF4-FFF2-40B4-BE49-F238E27FC236}">
                <a16:creationId xmlns:a16="http://schemas.microsoft.com/office/drawing/2014/main" id="{FDA61769-CBEA-D590-6DB8-9FBE4CE69A18}"/>
              </a:ext>
            </a:extLst>
          </p:cNvPr>
          <p:cNvSpPr txBox="1"/>
          <p:nvPr/>
        </p:nvSpPr>
        <p:spPr>
          <a:xfrm>
            <a:off x="2362200" y="1257300"/>
            <a:ext cx="13716000" cy="923330"/>
          </a:xfrm>
          <a:prstGeom prst="rect">
            <a:avLst/>
          </a:prstGeom>
          <a:noFill/>
        </p:spPr>
        <p:txBody>
          <a:bodyPr wrap="square" rtlCol="0">
            <a:spAutoFit/>
          </a:bodyPr>
          <a:lstStyle/>
          <a:p>
            <a:r>
              <a:rPr lang="vi-VN" sz="5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Khi gặp một bài tập khó, em sẽ làm thế nào?</a:t>
            </a:r>
            <a:endParaRPr lang="en-US" sz="54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59455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ppt_x"/>
                                          </p:val>
                                        </p:tav>
                                        <p:tav tm="100000">
                                          <p:val>
                                            <p:strVal val="#ppt_x"/>
                                          </p:val>
                                        </p:tav>
                                      </p:tavLst>
                                    </p:anim>
                                    <p:anim calcmode="lin" valueType="num">
                                      <p:cBhvr additive="base">
                                        <p:cTn id="22" dur="500" fill="hold"/>
                                        <p:tgtEl>
                                          <p:spTgt spid="35"/>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4"/>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withEffect">
                                  <p:stCondLst>
                                    <p:cond delay="0"/>
                                  </p:stCondLst>
                                  <p:childTnLst>
                                    <p:animEffect transition="out" filter="fade">
                                      <p:cBhvr>
                                        <p:cTn id="32" dur="500" tmFilter="0, 0; .2, .5; .8, .5; 1, 0"/>
                                        <p:tgtEl>
                                          <p:spTgt spid="14"/>
                                        </p:tgtEl>
                                      </p:cBhvr>
                                    </p:animEffect>
                                    <p:animScale>
                                      <p:cBhvr>
                                        <p:cTn id="33" dur="250" autoRev="1" fill="hold"/>
                                        <p:tgtEl>
                                          <p:spTgt spid="14"/>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2" name="hammer.wav"/>
                                        </p:tgtEl>
                                      </p:cMediaNode>
                                    </p:audio>
                                  </p:subTnLst>
                                </p:cTn>
                              </p:par>
                            </p:childTnLst>
                          </p:cTn>
                        </p:par>
                        <p:par>
                          <p:cTn id="34" fill="hold">
                            <p:stCondLst>
                              <p:cond delay="500"/>
                            </p:stCondLst>
                            <p:childTnLst>
                              <p:par>
                                <p:cTn id="35" presetID="31" presetClass="exit" presetSubtype="0" fill="hold" nodeType="afterEffect">
                                  <p:stCondLst>
                                    <p:cond delay="0"/>
                                  </p:stCondLst>
                                  <p:childTnLst>
                                    <p:anim calcmode="lin" valueType="num">
                                      <p:cBhvr>
                                        <p:cTn id="36" dur="1000"/>
                                        <p:tgtEl>
                                          <p:spTgt spid="14"/>
                                        </p:tgtEl>
                                        <p:attrNameLst>
                                          <p:attrName>ppt_w</p:attrName>
                                        </p:attrNameLst>
                                      </p:cBhvr>
                                      <p:tavLst>
                                        <p:tav tm="0">
                                          <p:val>
                                            <p:strVal val="ppt_w"/>
                                          </p:val>
                                        </p:tav>
                                        <p:tav tm="100000">
                                          <p:val>
                                            <p:fltVal val="0"/>
                                          </p:val>
                                        </p:tav>
                                      </p:tavLst>
                                    </p:anim>
                                    <p:anim calcmode="lin" valueType="num">
                                      <p:cBhvr>
                                        <p:cTn id="37" dur="1000"/>
                                        <p:tgtEl>
                                          <p:spTgt spid="14"/>
                                        </p:tgtEl>
                                        <p:attrNameLst>
                                          <p:attrName>ppt_h</p:attrName>
                                        </p:attrNameLst>
                                      </p:cBhvr>
                                      <p:tavLst>
                                        <p:tav tm="0">
                                          <p:val>
                                            <p:strVal val="ppt_h"/>
                                          </p:val>
                                        </p:tav>
                                        <p:tav tm="100000">
                                          <p:val>
                                            <p:fltVal val="0"/>
                                          </p:val>
                                        </p:tav>
                                      </p:tavLst>
                                    </p:anim>
                                    <p:anim calcmode="lin" valueType="num">
                                      <p:cBhvr>
                                        <p:cTn id="38" dur="1000"/>
                                        <p:tgtEl>
                                          <p:spTgt spid="14"/>
                                        </p:tgtEl>
                                        <p:attrNameLst>
                                          <p:attrName>style.rotation</p:attrName>
                                        </p:attrNameLst>
                                      </p:cBhvr>
                                      <p:tavLst>
                                        <p:tav tm="0">
                                          <p:val>
                                            <p:fltVal val="0"/>
                                          </p:val>
                                        </p:tav>
                                        <p:tav tm="100000">
                                          <p:val>
                                            <p:fltVal val="90"/>
                                          </p:val>
                                        </p:tav>
                                      </p:tavLst>
                                    </p:anim>
                                    <p:animEffect transition="out" filter="fade">
                                      <p:cBhvr>
                                        <p:cTn id="39" dur="1000"/>
                                        <p:tgtEl>
                                          <p:spTgt spid="14"/>
                                        </p:tgtEl>
                                      </p:cBhvr>
                                    </p:animEffect>
                                    <p:set>
                                      <p:cBhvr>
                                        <p:cTn id="40"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25"/>
                                        </p:tgtEl>
                                      </p:cBhvr>
                                    </p:animEffect>
                                    <p:animScale>
                                      <p:cBhvr>
                                        <p:cTn id="46" dur="250" autoRev="1" fill="hold"/>
                                        <p:tgtEl>
                                          <p:spTgt spid="25"/>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2" name="hammer.wav"/>
                                        </p:tgtEl>
                                      </p:cMediaNode>
                                    </p:audio>
                                  </p:subTnLst>
                                </p:cTn>
                              </p:par>
                              <p:par>
                                <p:cTn id="47" presetID="10" presetClass="entr" presetSubtype="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par>
                                <p:cTn id="50" presetID="26" presetClass="emph" presetSubtype="0" fill="hold" nodeType="withEffect">
                                  <p:stCondLst>
                                    <p:cond delay="0"/>
                                  </p:stCondLst>
                                  <p:childTnLst>
                                    <p:animEffect transition="out" filter="fade">
                                      <p:cBhvr>
                                        <p:cTn id="51" dur="500" tmFilter="0, 0; .2, .5; .8, .5; 1, 0"/>
                                        <p:tgtEl>
                                          <p:spTgt spid="40"/>
                                        </p:tgtEl>
                                      </p:cBhvr>
                                    </p:animEffect>
                                    <p:animScale>
                                      <p:cBhvr>
                                        <p:cTn id="52" dur="250" autoRev="1" fill="hold"/>
                                        <p:tgtEl>
                                          <p:spTgt spid="40"/>
                                        </p:tgtEl>
                                      </p:cBhvr>
                                      <p:by x="105000" y="105000"/>
                                    </p:animScale>
                                  </p:childTnLst>
                                </p:cTn>
                              </p:par>
                            </p:childTnLst>
                          </p:cTn>
                        </p:par>
                        <p:par>
                          <p:cTn id="53" fill="hold">
                            <p:stCondLst>
                              <p:cond delay="500"/>
                            </p:stCondLst>
                            <p:childTnLst>
                              <p:par>
                                <p:cTn id="54" presetID="31" presetClass="exit" presetSubtype="0" fill="hold" nodeType="afterEffect">
                                  <p:stCondLst>
                                    <p:cond delay="0"/>
                                  </p:stCondLst>
                                  <p:childTnLst>
                                    <p:anim calcmode="lin" valueType="num">
                                      <p:cBhvr>
                                        <p:cTn id="55" dur="1000"/>
                                        <p:tgtEl>
                                          <p:spTgt spid="14"/>
                                        </p:tgtEl>
                                        <p:attrNameLst>
                                          <p:attrName>ppt_w</p:attrName>
                                        </p:attrNameLst>
                                      </p:cBhvr>
                                      <p:tavLst>
                                        <p:tav tm="0">
                                          <p:val>
                                            <p:strVal val="ppt_w"/>
                                          </p:val>
                                        </p:tav>
                                        <p:tav tm="100000">
                                          <p:val>
                                            <p:fltVal val="0"/>
                                          </p:val>
                                        </p:tav>
                                      </p:tavLst>
                                    </p:anim>
                                    <p:anim calcmode="lin" valueType="num">
                                      <p:cBhvr>
                                        <p:cTn id="56" dur="1000"/>
                                        <p:tgtEl>
                                          <p:spTgt spid="14"/>
                                        </p:tgtEl>
                                        <p:attrNameLst>
                                          <p:attrName>ppt_h</p:attrName>
                                        </p:attrNameLst>
                                      </p:cBhvr>
                                      <p:tavLst>
                                        <p:tav tm="0">
                                          <p:val>
                                            <p:strVal val="ppt_h"/>
                                          </p:val>
                                        </p:tav>
                                        <p:tav tm="100000">
                                          <p:val>
                                            <p:fltVal val="0"/>
                                          </p:val>
                                        </p:tav>
                                      </p:tavLst>
                                    </p:anim>
                                    <p:anim calcmode="lin" valueType="num">
                                      <p:cBhvr>
                                        <p:cTn id="57" dur="1000"/>
                                        <p:tgtEl>
                                          <p:spTgt spid="14"/>
                                        </p:tgtEl>
                                        <p:attrNameLst>
                                          <p:attrName>style.rotation</p:attrName>
                                        </p:attrNameLst>
                                      </p:cBhvr>
                                      <p:tavLst>
                                        <p:tav tm="0">
                                          <p:val>
                                            <p:fltVal val="0"/>
                                          </p:val>
                                        </p:tav>
                                        <p:tav tm="100000">
                                          <p:val>
                                            <p:fltVal val="90"/>
                                          </p:val>
                                        </p:tav>
                                      </p:tavLst>
                                    </p:anim>
                                    <p:animEffect transition="out" filter="fade">
                                      <p:cBhvr>
                                        <p:cTn id="58" dur="1000"/>
                                        <p:tgtEl>
                                          <p:spTgt spid="14"/>
                                        </p:tgtEl>
                                      </p:cBhvr>
                                    </p:animEffect>
                                    <p:set>
                                      <p:cBhvr>
                                        <p:cTn id="59" dur="1" fill="hold">
                                          <p:stCondLst>
                                            <p:cond delay="999"/>
                                          </p:stCondLst>
                                        </p:cTn>
                                        <p:tgtEl>
                                          <p:spTgt spid="14"/>
                                        </p:tgtEl>
                                        <p:attrNameLst>
                                          <p:attrName>style.visibility</p:attrName>
                                        </p:attrNameLst>
                                      </p:cBhvr>
                                      <p:to>
                                        <p:strVal val="hidden"/>
                                      </p:to>
                                    </p:set>
                                  </p:childTnLst>
                                </p:cTn>
                              </p:par>
                              <p:par>
                                <p:cTn id="60" presetID="31" presetClass="exit" presetSubtype="0" fill="hold" nodeType="withEffect">
                                  <p:stCondLst>
                                    <p:cond delay="0"/>
                                  </p:stCondLst>
                                  <p:childTnLst>
                                    <p:anim calcmode="lin" valueType="num">
                                      <p:cBhvr>
                                        <p:cTn id="61" dur="1000"/>
                                        <p:tgtEl>
                                          <p:spTgt spid="30"/>
                                        </p:tgtEl>
                                        <p:attrNameLst>
                                          <p:attrName>ppt_w</p:attrName>
                                        </p:attrNameLst>
                                      </p:cBhvr>
                                      <p:tavLst>
                                        <p:tav tm="0">
                                          <p:val>
                                            <p:strVal val="ppt_w"/>
                                          </p:val>
                                        </p:tav>
                                        <p:tav tm="100000">
                                          <p:val>
                                            <p:fltVal val="0"/>
                                          </p:val>
                                        </p:tav>
                                      </p:tavLst>
                                    </p:anim>
                                    <p:anim calcmode="lin" valueType="num">
                                      <p:cBhvr>
                                        <p:cTn id="62" dur="1000"/>
                                        <p:tgtEl>
                                          <p:spTgt spid="30"/>
                                        </p:tgtEl>
                                        <p:attrNameLst>
                                          <p:attrName>ppt_h</p:attrName>
                                        </p:attrNameLst>
                                      </p:cBhvr>
                                      <p:tavLst>
                                        <p:tav tm="0">
                                          <p:val>
                                            <p:strVal val="ppt_h"/>
                                          </p:val>
                                        </p:tav>
                                        <p:tav tm="100000">
                                          <p:val>
                                            <p:fltVal val="0"/>
                                          </p:val>
                                        </p:tav>
                                      </p:tavLst>
                                    </p:anim>
                                    <p:anim calcmode="lin" valueType="num">
                                      <p:cBhvr>
                                        <p:cTn id="63" dur="1000"/>
                                        <p:tgtEl>
                                          <p:spTgt spid="30"/>
                                        </p:tgtEl>
                                        <p:attrNameLst>
                                          <p:attrName>style.rotation</p:attrName>
                                        </p:attrNameLst>
                                      </p:cBhvr>
                                      <p:tavLst>
                                        <p:tav tm="0">
                                          <p:val>
                                            <p:fltVal val="0"/>
                                          </p:val>
                                        </p:tav>
                                        <p:tav tm="100000">
                                          <p:val>
                                            <p:fltVal val="90"/>
                                          </p:val>
                                        </p:tav>
                                      </p:tavLst>
                                    </p:anim>
                                    <p:animEffect transition="out" filter="fade">
                                      <p:cBhvr>
                                        <p:cTn id="64" dur="1000"/>
                                        <p:tgtEl>
                                          <p:spTgt spid="30"/>
                                        </p:tgtEl>
                                      </p:cBhvr>
                                    </p:animEffect>
                                    <p:set>
                                      <p:cBhvr>
                                        <p:cTn id="65" dur="1" fill="hold">
                                          <p:stCondLst>
                                            <p:cond delay="999"/>
                                          </p:stCondLst>
                                        </p:cTn>
                                        <p:tgtEl>
                                          <p:spTgt spid="30"/>
                                        </p:tgtEl>
                                        <p:attrNameLst>
                                          <p:attrName>style.visibility</p:attrName>
                                        </p:attrNameLst>
                                      </p:cBhvr>
                                      <p:to>
                                        <p:strVal val="hidden"/>
                                      </p:to>
                                    </p:set>
                                  </p:childTnLst>
                                </p:cTn>
                              </p:par>
                              <p:par>
                                <p:cTn id="66" presetID="31" presetClass="exit" presetSubtype="0" fill="hold" nodeType="withEffect">
                                  <p:stCondLst>
                                    <p:cond delay="0"/>
                                  </p:stCondLst>
                                  <p:childTnLst>
                                    <p:anim calcmode="lin" valueType="num">
                                      <p:cBhvr>
                                        <p:cTn id="67" dur="1000"/>
                                        <p:tgtEl>
                                          <p:spTgt spid="35"/>
                                        </p:tgtEl>
                                        <p:attrNameLst>
                                          <p:attrName>ppt_w</p:attrName>
                                        </p:attrNameLst>
                                      </p:cBhvr>
                                      <p:tavLst>
                                        <p:tav tm="0">
                                          <p:val>
                                            <p:strVal val="ppt_w"/>
                                          </p:val>
                                        </p:tav>
                                        <p:tav tm="100000">
                                          <p:val>
                                            <p:fltVal val="0"/>
                                          </p:val>
                                        </p:tav>
                                      </p:tavLst>
                                    </p:anim>
                                    <p:anim calcmode="lin" valueType="num">
                                      <p:cBhvr>
                                        <p:cTn id="68" dur="1000"/>
                                        <p:tgtEl>
                                          <p:spTgt spid="35"/>
                                        </p:tgtEl>
                                        <p:attrNameLst>
                                          <p:attrName>ppt_h</p:attrName>
                                        </p:attrNameLst>
                                      </p:cBhvr>
                                      <p:tavLst>
                                        <p:tav tm="0">
                                          <p:val>
                                            <p:strVal val="ppt_h"/>
                                          </p:val>
                                        </p:tav>
                                        <p:tav tm="100000">
                                          <p:val>
                                            <p:fltVal val="0"/>
                                          </p:val>
                                        </p:tav>
                                      </p:tavLst>
                                    </p:anim>
                                    <p:anim calcmode="lin" valueType="num">
                                      <p:cBhvr>
                                        <p:cTn id="69" dur="1000"/>
                                        <p:tgtEl>
                                          <p:spTgt spid="35"/>
                                        </p:tgtEl>
                                        <p:attrNameLst>
                                          <p:attrName>style.rotation</p:attrName>
                                        </p:attrNameLst>
                                      </p:cBhvr>
                                      <p:tavLst>
                                        <p:tav tm="0">
                                          <p:val>
                                            <p:fltVal val="0"/>
                                          </p:val>
                                        </p:tav>
                                        <p:tav tm="100000">
                                          <p:val>
                                            <p:fltVal val="90"/>
                                          </p:val>
                                        </p:tav>
                                      </p:tavLst>
                                    </p:anim>
                                    <p:animEffect transition="out" filter="fade">
                                      <p:cBhvr>
                                        <p:cTn id="70" dur="1000"/>
                                        <p:tgtEl>
                                          <p:spTgt spid="35"/>
                                        </p:tgtEl>
                                      </p:cBhvr>
                                    </p:animEffect>
                                    <p:set>
                                      <p:cBhvr>
                                        <p:cTn id="71"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2" restart="whenNotActive" fill="hold" evtFilter="cancelBubble" nodeType="interactiveSeq">
                <p:stCondLst>
                  <p:cond evt="onClick" delay="0">
                    <p:tgtEl>
                      <p:spTgt spid="30"/>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withEffect">
                                  <p:stCondLst>
                                    <p:cond delay="0"/>
                                  </p:stCondLst>
                                  <p:childTnLst>
                                    <p:animEffect transition="out" filter="fade">
                                      <p:cBhvr>
                                        <p:cTn id="76" dur="500" tmFilter="0, 0; .2, .5; .8, .5; 1, 0"/>
                                        <p:tgtEl>
                                          <p:spTgt spid="30"/>
                                        </p:tgtEl>
                                      </p:cBhvr>
                                    </p:animEffect>
                                    <p:animScale>
                                      <p:cBhvr>
                                        <p:cTn id="77" dur="250" autoRev="1" fill="hold"/>
                                        <p:tgtEl>
                                          <p:spTgt spid="30"/>
                                        </p:tgtEl>
                                      </p:cBhvr>
                                      <p:by x="105000" y="105000"/>
                                    </p:animScale>
                                  </p:childTnLst>
                                  <p:subTnLst>
                                    <p:audio>
                                      <p:cMediaNode>
                                        <p:cTn display="0" masterRel="sameClick">
                                          <p:stCondLst>
                                            <p:cond evt="begin" delay="0">
                                              <p:tn val="75"/>
                                            </p:cond>
                                          </p:stCondLst>
                                          <p:endCondLst>
                                            <p:cond evt="onStopAudio" delay="0">
                                              <p:tgtEl>
                                                <p:sldTgt/>
                                              </p:tgtEl>
                                            </p:cond>
                                          </p:endCondLst>
                                        </p:cTn>
                                        <p:tgtEl>
                                          <p:sndTgt r:embed="rId2" name="hammer.wav"/>
                                        </p:tgtEl>
                                      </p:cMediaNode>
                                    </p:audio>
                                  </p:subTnLst>
                                </p:cTn>
                              </p:par>
                            </p:childTnLst>
                          </p:cTn>
                        </p:par>
                        <p:par>
                          <p:cTn id="78" fill="hold">
                            <p:stCondLst>
                              <p:cond delay="500"/>
                            </p:stCondLst>
                            <p:childTnLst>
                              <p:par>
                                <p:cTn id="79" presetID="31" presetClass="exit" presetSubtype="0" fill="hold" nodeType="afterEffect">
                                  <p:stCondLst>
                                    <p:cond delay="0"/>
                                  </p:stCondLst>
                                  <p:childTnLst>
                                    <p:anim calcmode="lin" valueType="num">
                                      <p:cBhvr>
                                        <p:cTn id="80" dur="1000"/>
                                        <p:tgtEl>
                                          <p:spTgt spid="30"/>
                                        </p:tgtEl>
                                        <p:attrNameLst>
                                          <p:attrName>ppt_w</p:attrName>
                                        </p:attrNameLst>
                                      </p:cBhvr>
                                      <p:tavLst>
                                        <p:tav tm="0">
                                          <p:val>
                                            <p:strVal val="ppt_w"/>
                                          </p:val>
                                        </p:tav>
                                        <p:tav tm="100000">
                                          <p:val>
                                            <p:fltVal val="0"/>
                                          </p:val>
                                        </p:tav>
                                      </p:tavLst>
                                    </p:anim>
                                    <p:anim calcmode="lin" valueType="num">
                                      <p:cBhvr>
                                        <p:cTn id="81" dur="1000"/>
                                        <p:tgtEl>
                                          <p:spTgt spid="30"/>
                                        </p:tgtEl>
                                        <p:attrNameLst>
                                          <p:attrName>ppt_h</p:attrName>
                                        </p:attrNameLst>
                                      </p:cBhvr>
                                      <p:tavLst>
                                        <p:tav tm="0">
                                          <p:val>
                                            <p:strVal val="ppt_h"/>
                                          </p:val>
                                        </p:tav>
                                        <p:tav tm="100000">
                                          <p:val>
                                            <p:fltVal val="0"/>
                                          </p:val>
                                        </p:tav>
                                      </p:tavLst>
                                    </p:anim>
                                    <p:anim calcmode="lin" valueType="num">
                                      <p:cBhvr>
                                        <p:cTn id="82" dur="1000"/>
                                        <p:tgtEl>
                                          <p:spTgt spid="30"/>
                                        </p:tgtEl>
                                        <p:attrNameLst>
                                          <p:attrName>style.rotation</p:attrName>
                                        </p:attrNameLst>
                                      </p:cBhvr>
                                      <p:tavLst>
                                        <p:tav tm="0">
                                          <p:val>
                                            <p:fltVal val="0"/>
                                          </p:val>
                                        </p:tav>
                                        <p:tav tm="100000">
                                          <p:val>
                                            <p:fltVal val="90"/>
                                          </p:val>
                                        </p:tav>
                                      </p:tavLst>
                                    </p:anim>
                                    <p:animEffect transition="out" filter="fade">
                                      <p:cBhvr>
                                        <p:cTn id="83" dur="1000"/>
                                        <p:tgtEl>
                                          <p:spTgt spid="30"/>
                                        </p:tgtEl>
                                      </p:cBhvr>
                                    </p:animEffect>
                                    <p:set>
                                      <p:cBhvr>
                                        <p:cTn id="84"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85" restart="whenNotActive" fill="hold" evtFilter="cancelBubble" nodeType="interactiveSeq">
                <p:stCondLst>
                  <p:cond evt="onClick" delay="0">
                    <p:tgtEl>
                      <p:spTgt spid="35"/>
                    </p:tgtEl>
                  </p:cond>
                </p:stCondLst>
                <p:endSync evt="end" delay="0">
                  <p:rtn val="all"/>
                </p:endSync>
                <p:childTnLst>
                  <p:par>
                    <p:cTn id="86" fill="hold">
                      <p:stCondLst>
                        <p:cond delay="0"/>
                      </p:stCondLst>
                      <p:childTnLst>
                        <p:par>
                          <p:cTn id="87" fill="hold">
                            <p:stCondLst>
                              <p:cond delay="0"/>
                            </p:stCondLst>
                            <p:childTnLst>
                              <p:par>
                                <p:cTn id="88" presetID="26" presetClass="emph" presetSubtype="0" fill="hold" nodeType="withEffect">
                                  <p:stCondLst>
                                    <p:cond delay="0"/>
                                  </p:stCondLst>
                                  <p:childTnLst>
                                    <p:animEffect transition="out" filter="fade">
                                      <p:cBhvr>
                                        <p:cTn id="89" dur="500" tmFilter="0, 0; .2, .5; .8, .5; 1, 0"/>
                                        <p:tgtEl>
                                          <p:spTgt spid="35"/>
                                        </p:tgtEl>
                                      </p:cBhvr>
                                    </p:animEffect>
                                    <p:animScale>
                                      <p:cBhvr>
                                        <p:cTn id="90" dur="250" autoRev="1" fill="hold"/>
                                        <p:tgtEl>
                                          <p:spTgt spid="35"/>
                                        </p:tgtEl>
                                      </p:cBhvr>
                                      <p:by x="105000" y="105000"/>
                                    </p:animScale>
                                  </p:childTnLst>
                                  <p:subTnLst>
                                    <p:audio>
                                      <p:cMediaNode>
                                        <p:cTn display="0" masterRel="sameClick">
                                          <p:stCondLst>
                                            <p:cond evt="begin" delay="0">
                                              <p:tn val="88"/>
                                            </p:cond>
                                          </p:stCondLst>
                                          <p:endCondLst>
                                            <p:cond evt="onStopAudio" delay="0">
                                              <p:tgtEl>
                                                <p:sldTgt/>
                                              </p:tgtEl>
                                            </p:cond>
                                          </p:endCondLst>
                                        </p:cTn>
                                        <p:tgtEl>
                                          <p:sndTgt r:embed="rId2" name="hammer.wav"/>
                                        </p:tgtEl>
                                      </p:cMediaNode>
                                    </p:audio>
                                  </p:subTnLst>
                                </p:cTn>
                              </p:par>
                            </p:childTnLst>
                          </p:cTn>
                        </p:par>
                        <p:par>
                          <p:cTn id="91" fill="hold">
                            <p:stCondLst>
                              <p:cond delay="500"/>
                            </p:stCondLst>
                            <p:childTnLst>
                              <p:par>
                                <p:cTn id="92" presetID="31" presetClass="exit" presetSubtype="0" fill="hold" nodeType="afterEffect">
                                  <p:stCondLst>
                                    <p:cond delay="0"/>
                                  </p:stCondLst>
                                  <p:childTnLst>
                                    <p:anim calcmode="lin" valueType="num">
                                      <p:cBhvr>
                                        <p:cTn id="93" dur="1000"/>
                                        <p:tgtEl>
                                          <p:spTgt spid="35"/>
                                        </p:tgtEl>
                                        <p:attrNameLst>
                                          <p:attrName>ppt_w</p:attrName>
                                        </p:attrNameLst>
                                      </p:cBhvr>
                                      <p:tavLst>
                                        <p:tav tm="0">
                                          <p:val>
                                            <p:strVal val="ppt_w"/>
                                          </p:val>
                                        </p:tav>
                                        <p:tav tm="100000">
                                          <p:val>
                                            <p:fltVal val="0"/>
                                          </p:val>
                                        </p:tav>
                                      </p:tavLst>
                                    </p:anim>
                                    <p:anim calcmode="lin" valueType="num">
                                      <p:cBhvr>
                                        <p:cTn id="94" dur="1000"/>
                                        <p:tgtEl>
                                          <p:spTgt spid="35"/>
                                        </p:tgtEl>
                                        <p:attrNameLst>
                                          <p:attrName>ppt_h</p:attrName>
                                        </p:attrNameLst>
                                      </p:cBhvr>
                                      <p:tavLst>
                                        <p:tav tm="0">
                                          <p:val>
                                            <p:strVal val="ppt_h"/>
                                          </p:val>
                                        </p:tav>
                                        <p:tav tm="100000">
                                          <p:val>
                                            <p:fltVal val="0"/>
                                          </p:val>
                                        </p:tav>
                                      </p:tavLst>
                                    </p:anim>
                                    <p:anim calcmode="lin" valueType="num">
                                      <p:cBhvr>
                                        <p:cTn id="95" dur="1000"/>
                                        <p:tgtEl>
                                          <p:spTgt spid="35"/>
                                        </p:tgtEl>
                                        <p:attrNameLst>
                                          <p:attrName>style.rotation</p:attrName>
                                        </p:attrNameLst>
                                      </p:cBhvr>
                                      <p:tavLst>
                                        <p:tav tm="0">
                                          <p:val>
                                            <p:fltVal val="0"/>
                                          </p:val>
                                        </p:tav>
                                        <p:tav tm="100000">
                                          <p:val>
                                            <p:fltVal val="90"/>
                                          </p:val>
                                        </p:tav>
                                      </p:tavLst>
                                    </p:anim>
                                    <p:animEffect transition="out" filter="fade">
                                      <p:cBhvr>
                                        <p:cTn id="96" dur="1000"/>
                                        <p:tgtEl>
                                          <p:spTgt spid="35"/>
                                        </p:tgtEl>
                                      </p:cBhvr>
                                    </p:animEffect>
                                    <p:set>
                                      <p:cBhvr>
                                        <p:cTn id="97"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ore with shelves of liquor and a cart&#10;&#10;Description automatically generated">
            <a:extLst>
              <a:ext uri="{FF2B5EF4-FFF2-40B4-BE49-F238E27FC236}">
                <a16:creationId xmlns:a16="http://schemas.microsoft.com/office/drawing/2014/main" id="{B7093602-A5C2-DE94-62F9-64CB0FC1DD9E}"/>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30" y="1923"/>
            <a:ext cx="18287970" cy="10285077"/>
          </a:xfrm>
          <a:prstGeom prst="rect">
            <a:avLst/>
          </a:prstGeom>
        </p:spPr>
      </p:pic>
      <p:grpSp>
        <p:nvGrpSpPr>
          <p:cNvPr id="51" name="Group 50">
            <a:extLst>
              <a:ext uri="{FF2B5EF4-FFF2-40B4-BE49-F238E27FC236}">
                <a16:creationId xmlns:a16="http://schemas.microsoft.com/office/drawing/2014/main" id="{57B0CC1B-0AD2-4BD4-B4FF-2A65A8845DFB}"/>
              </a:ext>
            </a:extLst>
          </p:cNvPr>
          <p:cNvGrpSpPr/>
          <p:nvPr/>
        </p:nvGrpSpPr>
        <p:grpSpPr>
          <a:xfrm>
            <a:off x="0" y="494786"/>
            <a:ext cx="17047197" cy="3410729"/>
            <a:chOff x="0" y="329857"/>
            <a:chExt cx="11364798" cy="2273819"/>
          </a:xfrm>
        </p:grpSpPr>
        <p:sp>
          <p:nvSpPr>
            <p:cNvPr id="20" name="Hình chữ nhật: Góc Tròn 6">
              <a:extLst>
                <a:ext uri="{FF2B5EF4-FFF2-40B4-BE49-F238E27FC236}">
                  <a16:creationId xmlns:a16="http://schemas.microsoft.com/office/drawing/2014/main" id="{003FC5F9-19F3-4AF9-5016-48B74A2CD371}"/>
                </a:ext>
              </a:extLst>
            </p:cNvPr>
            <p:cNvSpPr/>
            <p:nvPr/>
          </p:nvSpPr>
          <p:spPr>
            <a:xfrm>
              <a:off x="716083" y="329857"/>
              <a:ext cx="10648715" cy="1784693"/>
            </a:xfrm>
            <a:custGeom>
              <a:avLst/>
              <a:gdLst>
                <a:gd name="connsiteX0" fmla="*/ 0 w 10648715"/>
                <a:gd name="connsiteY0" fmla="*/ 297455 h 1784693"/>
                <a:gd name="connsiteX1" fmla="*/ 297455 w 10648715"/>
                <a:gd name="connsiteY1" fmla="*/ 0 h 1784693"/>
                <a:gd name="connsiteX2" fmla="*/ 10351260 w 10648715"/>
                <a:gd name="connsiteY2" fmla="*/ 0 h 1784693"/>
                <a:gd name="connsiteX3" fmla="*/ 10648715 w 10648715"/>
                <a:gd name="connsiteY3" fmla="*/ 297455 h 1784693"/>
                <a:gd name="connsiteX4" fmla="*/ 10648715 w 10648715"/>
                <a:gd name="connsiteY4" fmla="*/ 1487238 h 1784693"/>
                <a:gd name="connsiteX5" fmla="*/ 10351260 w 10648715"/>
                <a:gd name="connsiteY5" fmla="*/ 1784693 h 1784693"/>
                <a:gd name="connsiteX6" fmla="*/ 297455 w 10648715"/>
                <a:gd name="connsiteY6" fmla="*/ 1784693 h 1784693"/>
                <a:gd name="connsiteX7" fmla="*/ 0 w 10648715"/>
                <a:gd name="connsiteY7" fmla="*/ 1487238 h 1784693"/>
                <a:gd name="connsiteX8" fmla="*/ 0 w 10648715"/>
                <a:gd name="connsiteY8" fmla="*/ 297455 h 1784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48715" h="1784693" fill="none" extrusionOk="0">
                  <a:moveTo>
                    <a:pt x="0" y="297455"/>
                  </a:moveTo>
                  <a:cubicBezTo>
                    <a:pt x="-5998" y="133548"/>
                    <a:pt x="127516" y="32131"/>
                    <a:pt x="297455" y="0"/>
                  </a:cubicBezTo>
                  <a:cubicBezTo>
                    <a:pt x="1450868" y="77600"/>
                    <a:pt x="9204055" y="-27269"/>
                    <a:pt x="10351260" y="0"/>
                  </a:cubicBezTo>
                  <a:cubicBezTo>
                    <a:pt x="10529032" y="-17798"/>
                    <a:pt x="10672380" y="140142"/>
                    <a:pt x="10648715" y="297455"/>
                  </a:cubicBezTo>
                  <a:cubicBezTo>
                    <a:pt x="10659855" y="621615"/>
                    <a:pt x="10736943" y="1164237"/>
                    <a:pt x="10648715" y="1487238"/>
                  </a:cubicBezTo>
                  <a:cubicBezTo>
                    <a:pt x="10626791" y="1642942"/>
                    <a:pt x="10502858" y="1790286"/>
                    <a:pt x="10351260" y="1784693"/>
                  </a:cubicBezTo>
                  <a:cubicBezTo>
                    <a:pt x="8770612" y="1833870"/>
                    <a:pt x="3954051" y="1661991"/>
                    <a:pt x="297455" y="1784693"/>
                  </a:cubicBezTo>
                  <a:cubicBezTo>
                    <a:pt x="131770" y="1795480"/>
                    <a:pt x="-14595" y="1664084"/>
                    <a:pt x="0" y="1487238"/>
                  </a:cubicBezTo>
                  <a:cubicBezTo>
                    <a:pt x="7512" y="1076555"/>
                    <a:pt x="13158" y="484504"/>
                    <a:pt x="0" y="297455"/>
                  </a:cubicBezTo>
                  <a:close/>
                </a:path>
                <a:path w="10648715" h="1784693" stroke="0" extrusionOk="0">
                  <a:moveTo>
                    <a:pt x="0" y="297455"/>
                  </a:moveTo>
                  <a:cubicBezTo>
                    <a:pt x="23528" y="130486"/>
                    <a:pt x="150823" y="-1178"/>
                    <a:pt x="297455" y="0"/>
                  </a:cubicBezTo>
                  <a:cubicBezTo>
                    <a:pt x="5071551" y="-129276"/>
                    <a:pt x="7918934" y="-77778"/>
                    <a:pt x="10351260" y="0"/>
                  </a:cubicBezTo>
                  <a:cubicBezTo>
                    <a:pt x="10513593" y="-6206"/>
                    <a:pt x="10643735" y="161889"/>
                    <a:pt x="10648715" y="297455"/>
                  </a:cubicBezTo>
                  <a:cubicBezTo>
                    <a:pt x="10661179" y="502944"/>
                    <a:pt x="10692697" y="1153706"/>
                    <a:pt x="10648715" y="1487238"/>
                  </a:cubicBezTo>
                  <a:cubicBezTo>
                    <a:pt x="10658951" y="1673104"/>
                    <a:pt x="10496132" y="1791289"/>
                    <a:pt x="10351260" y="1784693"/>
                  </a:cubicBezTo>
                  <a:cubicBezTo>
                    <a:pt x="5528805" y="1828913"/>
                    <a:pt x="2281837" y="1755311"/>
                    <a:pt x="297455" y="1784693"/>
                  </a:cubicBezTo>
                  <a:cubicBezTo>
                    <a:pt x="132267" y="1781206"/>
                    <a:pt x="-22595" y="1646296"/>
                    <a:pt x="0" y="1487238"/>
                  </a:cubicBezTo>
                  <a:cubicBezTo>
                    <a:pt x="-25495" y="1176553"/>
                    <a:pt x="101272" y="491449"/>
                    <a:pt x="0" y="297455"/>
                  </a:cubicBezTo>
                  <a:close/>
                </a:path>
              </a:pathLst>
            </a:custGeom>
            <a:solidFill>
              <a:schemeClr val="bg1"/>
            </a:solidFill>
            <a:ln w="57150">
              <a:solidFill>
                <a:schemeClr val="accent5">
                  <a:lumMod val="50000"/>
                </a:schemeClr>
              </a:solidFill>
              <a:prstDash val="dash"/>
              <a:extLst>
                <a:ext uri="{C807C97D-BFC1-408E-A445-0C87EB9F89A2}">
                  <ask:lineSketchStyleProps xmlns:ask="http://schemas.microsoft.com/office/drawing/2018/sketchyshapes" sd="2925326911">
                    <a:custGeom>
                      <a:avLst/>
                      <a:gdLst>
                        <a:gd name="connsiteX0" fmla="*/ 0 w 15973073"/>
                        <a:gd name="connsiteY0" fmla="*/ 446182 h 2677040"/>
                        <a:gd name="connsiteX1" fmla="*/ 446182 w 15973073"/>
                        <a:gd name="connsiteY1" fmla="*/ 0 h 2677040"/>
                        <a:gd name="connsiteX2" fmla="*/ 15526891 w 15973073"/>
                        <a:gd name="connsiteY2" fmla="*/ 0 h 2677040"/>
                        <a:gd name="connsiteX3" fmla="*/ 15973073 w 15973073"/>
                        <a:gd name="connsiteY3" fmla="*/ 446182 h 2677040"/>
                        <a:gd name="connsiteX4" fmla="*/ 15973073 w 15973073"/>
                        <a:gd name="connsiteY4" fmla="*/ 2230858 h 2677040"/>
                        <a:gd name="connsiteX5" fmla="*/ 15526891 w 15973073"/>
                        <a:gd name="connsiteY5" fmla="*/ 2677040 h 2677040"/>
                        <a:gd name="connsiteX6" fmla="*/ 446182 w 15973073"/>
                        <a:gd name="connsiteY6" fmla="*/ 2677040 h 2677040"/>
                        <a:gd name="connsiteX7" fmla="*/ 0 w 15973073"/>
                        <a:gd name="connsiteY7" fmla="*/ 2230858 h 2677040"/>
                        <a:gd name="connsiteX8" fmla="*/ 0 w 15973073"/>
                        <a:gd name="connsiteY8" fmla="*/ 446182 h 267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73073" h="2677040" fill="none" extrusionOk="0">
                          <a:moveTo>
                            <a:pt x="0" y="446182"/>
                          </a:moveTo>
                          <a:cubicBezTo>
                            <a:pt x="-31099" y="201696"/>
                            <a:pt x="197497" y="12862"/>
                            <a:pt x="446182" y="0"/>
                          </a:cubicBezTo>
                          <a:cubicBezTo>
                            <a:pt x="2102251" y="77600"/>
                            <a:pt x="11866226" y="-27269"/>
                            <a:pt x="15526891" y="0"/>
                          </a:cubicBezTo>
                          <a:cubicBezTo>
                            <a:pt x="15781555" y="-10875"/>
                            <a:pt x="15979876" y="201765"/>
                            <a:pt x="15973073" y="446182"/>
                          </a:cubicBezTo>
                          <a:cubicBezTo>
                            <a:pt x="16039795" y="1305690"/>
                            <a:pt x="16010793" y="1848154"/>
                            <a:pt x="15973073" y="2230858"/>
                          </a:cubicBezTo>
                          <a:cubicBezTo>
                            <a:pt x="15946074" y="2466716"/>
                            <a:pt x="15740529" y="2691498"/>
                            <a:pt x="15526891" y="2677040"/>
                          </a:cubicBezTo>
                          <a:cubicBezTo>
                            <a:pt x="11432825" y="2726217"/>
                            <a:pt x="2594722" y="2554338"/>
                            <a:pt x="446182" y="2677040"/>
                          </a:cubicBezTo>
                          <a:cubicBezTo>
                            <a:pt x="199194" y="2681402"/>
                            <a:pt x="-27854" y="2501260"/>
                            <a:pt x="0" y="2230858"/>
                          </a:cubicBezTo>
                          <a:cubicBezTo>
                            <a:pt x="60709" y="1523222"/>
                            <a:pt x="63586" y="1169055"/>
                            <a:pt x="0" y="446182"/>
                          </a:cubicBezTo>
                          <a:close/>
                        </a:path>
                        <a:path w="15973073" h="2677040" stroke="0" extrusionOk="0">
                          <a:moveTo>
                            <a:pt x="0" y="446182"/>
                          </a:moveTo>
                          <a:cubicBezTo>
                            <a:pt x="30858" y="196235"/>
                            <a:pt x="226921" y="-1812"/>
                            <a:pt x="446182" y="0"/>
                          </a:cubicBezTo>
                          <a:cubicBezTo>
                            <a:pt x="5722901" y="-129276"/>
                            <a:pt x="8570333" y="-77778"/>
                            <a:pt x="15526891" y="0"/>
                          </a:cubicBezTo>
                          <a:cubicBezTo>
                            <a:pt x="15770963" y="-7486"/>
                            <a:pt x="15972097" y="205392"/>
                            <a:pt x="15973073" y="446182"/>
                          </a:cubicBezTo>
                          <a:cubicBezTo>
                            <a:pt x="15825242" y="1186678"/>
                            <a:pt x="15965974" y="1361526"/>
                            <a:pt x="15973073" y="2230858"/>
                          </a:cubicBezTo>
                          <a:cubicBezTo>
                            <a:pt x="15991468" y="2516071"/>
                            <a:pt x="15760499" y="2681394"/>
                            <a:pt x="15526891" y="2677040"/>
                          </a:cubicBezTo>
                          <a:cubicBezTo>
                            <a:pt x="8191035" y="2721260"/>
                            <a:pt x="4944056" y="2647658"/>
                            <a:pt x="446182" y="2677040"/>
                          </a:cubicBezTo>
                          <a:cubicBezTo>
                            <a:pt x="188303" y="2633011"/>
                            <a:pt x="-41374" y="2467716"/>
                            <a:pt x="0" y="2230858"/>
                          </a:cubicBezTo>
                          <a:cubicBezTo>
                            <a:pt x="131882" y="1384922"/>
                            <a:pt x="45965" y="1175689"/>
                            <a:pt x="0" y="446182"/>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r>
                <a:rPr lang="vi-VN" sz="66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Câu ca dao, tục ngữ nào thể hiện sự kiên trì vượt qua khó khăn?</a:t>
              </a:r>
              <a:endParaRPr lang="en-US" sz="6600" dirty="0">
                <a:effectLst/>
                <a:latin typeface="Cambria" panose="02040503050406030204" pitchFamily="18" charset="0"/>
                <a:ea typeface="Cambria" panose="02040503050406030204" pitchFamily="18" charset="0"/>
                <a:cs typeface="Times New Roman" panose="02020603050405020304" pitchFamily="18" charset="0"/>
              </a:endParaRPr>
            </a:p>
          </p:txBody>
        </p:sp>
        <p:grpSp>
          <p:nvGrpSpPr>
            <p:cNvPr id="3" name="Nhóm 23">
              <a:extLst>
                <a:ext uri="{FF2B5EF4-FFF2-40B4-BE49-F238E27FC236}">
                  <a16:creationId xmlns:a16="http://schemas.microsoft.com/office/drawing/2014/main" id="{C3090DB2-E896-7CE5-F45C-6D409D8CA78A}"/>
                </a:ext>
              </a:extLst>
            </p:cNvPr>
            <p:cNvGrpSpPr/>
            <p:nvPr/>
          </p:nvGrpSpPr>
          <p:grpSpPr>
            <a:xfrm>
              <a:off x="0" y="1209924"/>
              <a:ext cx="4433654" cy="1393752"/>
              <a:chOff x="3666356" y="4560921"/>
              <a:chExt cx="4280542" cy="1393752"/>
            </a:xfrm>
          </p:grpSpPr>
          <p:sp>
            <p:nvSpPr>
              <p:cNvPr id="4" name="TextBox 67">
                <a:extLst>
                  <a:ext uri="{FF2B5EF4-FFF2-40B4-BE49-F238E27FC236}">
                    <a16:creationId xmlns:a16="http://schemas.microsoft.com/office/drawing/2014/main" id="{9F33566D-3989-3A11-6A4F-71C84DF26C86}"/>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defTabSz="1371600">
                  <a:defRPr/>
                </a:pPr>
                <a:endParaRPr lang="en-US" sz="12000" dirty="0">
                  <a:ln w="190500">
                    <a:solidFill>
                      <a:prstClr val="white"/>
                    </a:solidFill>
                    <a:prstDash val="solid"/>
                  </a:ln>
                  <a:solidFill>
                    <a:srgbClr val="FF616C"/>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endParaRPr>
              </a:p>
            </p:txBody>
          </p:sp>
          <p:sp>
            <p:nvSpPr>
              <p:cNvPr id="5" name="TextBox 67">
                <a:extLst>
                  <a:ext uri="{FF2B5EF4-FFF2-40B4-BE49-F238E27FC236}">
                    <a16:creationId xmlns:a16="http://schemas.microsoft.com/office/drawing/2014/main" id="{BA77F6F6-519D-B779-D897-FF7086FCDD65}"/>
                  </a:ext>
                </a:extLst>
              </p:cNvPr>
              <p:cNvSpPr txBox="1"/>
              <p:nvPr/>
            </p:nvSpPr>
            <p:spPr>
              <a:xfrm>
                <a:off x="3666356" y="4560921"/>
                <a:ext cx="4280542" cy="1381473"/>
              </a:xfrm>
              <a:prstGeom prst="rect">
                <a:avLst/>
              </a:prstGeom>
              <a:noFill/>
            </p:spPr>
            <p:txBody>
              <a:bodyPr wrap="square" rtlCol="0">
                <a:prstTxWarp prst="textArchUp">
                  <a:avLst/>
                </a:prstTxWarp>
                <a:spAutoFit/>
              </a:bodyPr>
              <a:lstStyle/>
              <a:p>
                <a:pPr algn="ctr" defTabSz="1371600">
                  <a:defRPr/>
                </a:pPr>
                <a:endParaRPr lang="en-US" sz="12000" dirty="0">
                  <a:ln w="9525">
                    <a:noFill/>
                    <a:prstDash val="solid"/>
                  </a:ln>
                  <a:solidFill>
                    <a:srgbClr val="FF616C"/>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endParaRPr>
              </a:p>
            </p:txBody>
          </p:sp>
        </p:grpSp>
      </p:grpSp>
      <p:grpSp>
        <p:nvGrpSpPr>
          <p:cNvPr id="6" name="Group 5">
            <a:extLst>
              <a:ext uri="{FF2B5EF4-FFF2-40B4-BE49-F238E27FC236}">
                <a16:creationId xmlns:a16="http://schemas.microsoft.com/office/drawing/2014/main" id="{FBF4F78F-EB15-F51B-6B5B-83A1BDBD29F0}"/>
              </a:ext>
            </a:extLst>
          </p:cNvPr>
          <p:cNvGrpSpPr/>
          <p:nvPr/>
        </p:nvGrpSpPr>
        <p:grpSpPr>
          <a:xfrm>
            <a:off x="2005991" y="4356838"/>
            <a:ext cx="6757688" cy="2194560"/>
            <a:chOff x="1440697" y="2442596"/>
            <a:chExt cx="4505125" cy="1463040"/>
          </a:xfrm>
        </p:grpSpPr>
        <p:grpSp>
          <p:nvGrpSpPr>
            <p:cNvPr id="7" name="Group 6">
              <a:extLst>
                <a:ext uri="{FF2B5EF4-FFF2-40B4-BE49-F238E27FC236}">
                  <a16:creationId xmlns:a16="http://schemas.microsoft.com/office/drawing/2014/main" id="{4D78C0ED-C7DA-2683-A41E-4C8141A25D00}"/>
                </a:ext>
              </a:extLst>
            </p:cNvPr>
            <p:cNvGrpSpPr/>
            <p:nvPr/>
          </p:nvGrpSpPr>
          <p:grpSpPr>
            <a:xfrm>
              <a:off x="1440697" y="2442596"/>
              <a:ext cx="4494998" cy="1463040"/>
              <a:chOff x="486739" y="2414472"/>
              <a:chExt cx="4463127" cy="1463040"/>
            </a:xfrm>
          </p:grpSpPr>
          <p:sp>
            <p:nvSpPr>
              <p:cNvPr id="9" name="Rectangle: Rounded Corners 8">
                <a:extLst>
                  <a:ext uri="{FF2B5EF4-FFF2-40B4-BE49-F238E27FC236}">
                    <a16:creationId xmlns:a16="http://schemas.microsoft.com/office/drawing/2014/main" id="{B6F4412D-45F0-A0A5-9609-19011F05A3C3}"/>
                  </a:ext>
                </a:extLst>
              </p:cNvPr>
              <p:cNvSpPr/>
              <p:nvPr/>
            </p:nvSpPr>
            <p:spPr>
              <a:xfrm>
                <a:off x="1136617" y="2455351"/>
                <a:ext cx="3813249"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000" dirty="0">
                  <a:solidFill>
                    <a:prstClr val="black"/>
                  </a:solidFill>
                  <a:latin typeface="Calibri" panose="020F0502020204030204"/>
                </a:endParaRPr>
              </a:p>
            </p:txBody>
          </p:sp>
          <p:pic>
            <p:nvPicPr>
              <p:cNvPr id="10" name="Picture 4">
                <a:extLst>
                  <a:ext uri="{FF2B5EF4-FFF2-40B4-BE49-F238E27FC236}">
                    <a16:creationId xmlns:a16="http://schemas.microsoft.com/office/drawing/2014/main" id="{E4E4D561-7361-8008-D440-702684BF981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6739" y="2414472"/>
                <a:ext cx="1299755" cy="1463040"/>
              </a:xfrm>
              <a:prstGeom prst="rect">
                <a:avLst/>
              </a:prstGeom>
            </p:spPr>
          </p:pic>
        </p:grpSp>
        <p:sp>
          <p:nvSpPr>
            <p:cNvPr id="8" name="TextBox 7">
              <a:extLst>
                <a:ext uri="{FF2B5EF4-FFF2-40B4-BE49-F238E27FC236}">
                  <a16:creationId xmlns:a16="http://schemas.microsoft.com/office/drawing/2014/main" id="{081ACA5B-8012-F659-4347-63DC37DBB2A5}"/>
                </a:ext>
              </a:extLst>
            </p:cNvPr>
            <p:cNvSpPr txBox="1"/>
            <p:nvPr/>
          </p:nvSpPr>
          <p:spPr>
            <a:xfrm>
              <a:off x="2700459" y="2693695"/>
              <a:ext cx="3245363" cy="1169551"/>
            </a:xfrm>
            <a:prstGeom prst="rect">
              <a:avLst/>
            </a:prstGeom>
            <a:noFill/>
          </p:spPr>
          <p:txBody>
            <a:bodyPr wrap="square" rtlCol="0">
              <a:spAutoFit/>
            </a:bodyPr>
            <a:lstStyle/>
            <a:p>
              <a:pPr algn="ctr" defTabSz="1371600">
                <a:defRPr/>
              </a:pPr>
              <a:r>
                <a:rPr lang="en-US" sz="5400" dirty="0" err="1">
                  <a:solidFill>
                    <a:prstClr val="black"/>
                  </a:solidFill>
                  <a:latin typeface="Calibri" panose="020F0502020204030204" pitchFamily="34" charset="0"/>
                  <a:cs typeface="Calibri" panose="020F0502020204030204" pitchFamily="34" charset="0"/>
                </a:rPr>
                <a:t>Bụng</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đói</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đầu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gối</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phải</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bò</a:t>
              </a:r>
              <a:r>
                <a:rPr lang="en-US" sz="5400" dirty="0">
                  <a:solidFill>
                    <a:prstClr val="black"/>
                  </a:solidFill>
                  <a:latin typeface="Calibri" panose="020F0502020204030204" pitchFamily="34" charset="0"/>
                  <a:cs typeface="Calibri" panose="020F0502020204030204" pitchFamily="34" charset="0"/>
                </a:rPr>
                <a:t>. </a:t>
              </a:r>
            </a:p>
          </p:txBody>
        </p:sp>
      </p:grpSp>
      <p:grpSp>
        <p:nvGrpSpPr>
          <p:cNvPr id="11" name="Group 10">
            <a:extLst>
              <a:ext uri="{FF2B5EF4-FFF2-40B4-BE49-F238E27FC236}">
                <a16:creationId xmlns:a16="http://schemas.microsoft.com/office/drawing/2014/main" id="{1AFB085E-7680-11E2-67F2-92A9C4B645FD}"/>
              </a:ext>
            </a:extLst>
          </p:cNvPr>
          <p:cNvGrpSpPr/>
          <p:nvPr/>
        </p:nvGrpSpPr>
        <p:grpSpPr>
          <a:xfrm>
            <a:off x="9876572" y="4316508"/>
            <a:ext cx="6854726" cy="2194560"/>
            <a:chOff x="6687751" y="2415709"/>
            <a:chExt cx="4569817" cy="1463040"/>
          </a:xfrm>
        </p:grpSpPr>
        <p:grpSp>
          <p:nvGrpSpPr>
            <p:cNvPr id="12" name="Group 11">
              <a:extLst>
                <a:ext uri="{FF2B5EF4-FFF2-40B4-BE49-F238E27FC236}">
                  <a16:creationId xmlns:a16="http://schemas.microsoft.com/office/drawing/2014/main" id="{02C0E43E-CAB0-2061-6F80-6726925778F1}"/>
                </a:ext>
              </a:extLst>
            </p:cNvPr>
            <p:cNvGrpSpPr/>
            <p:nvPr/>
          </p:nvGrpSpPr>
          <p:grpSpPr>
            <a:xfrm>
              <a:off x="6687751" y="2415709"/>
              <a:ext cx="4455159" cy="1463040"/>
              <a:chOff x="597907" y="3085958"/>
              <a:chExt cx="4423568" cy="1463040"/>
            </a:xfrm>
          </p:grpSpPr>
          <p:sp>
            <p:nvSpPr>
              <p:cNvPr id="21" name="Rectangle: Rounded Corners 20">
                <a:extLst>
                  <a:ext uri="{FF2B5EF4-FFF2-40B4-BE49-F238E27FC236}">
                    <a16:creationId xmlns:a16="http://schemas.microsoft.com/office/drawing/2014/main" id="{48CF9D02-CAA4-89AC-3778-C05F6A7F05D5}"/>
                  </a:ext>
                </a:extLst>
              </p:cNvPr>
              <p:cNvSpPr/>
              <p:nvPr/>
            </p:nvSpPr>
            <p:spPr>
              <a:xfrm>
                <a:off x="1208227" y="3131678"/>
                <a:ext cx="3813248"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000" dirty="0">
                  <a:solidFill>
                    <a:prstClr val="black"/>
                  </a:solidFill>
                  <a:latin typeface="Calibri" panose="020F0502020204030204"/>
                </a:endParaRPr>
              </a:p>
            </p:txBody>
          </p:sp>
          <p:pic>
            <p:nvPicPr>
              <p:cNvPr id="22" name="Picture 11">
                <a:extLst>
                  <a:ext uri="{FF2B5EF4-FFF2-40B4-BE49-F238E27FC236}">
                    <a16:creationId xmlns:a16="http://schemas.microsoft.com/office/drawing/2014/main" id="{9FFECB95-81DF-F655-1608-2041AA7937B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97907" y="3085958"/>
                <a:ext cx="1294357" cy="1463040"/>
              </a:xfrm>
              <a:prstGeom prst="rect">
                <a:avLst/>
              </a:prstGeom>
            </p:spPr>
          </p:pic>
        </p:grpSp>
        <p:sp>
          <p:nvSpPr>
            <p:cNvPr id="19" name="TextBox 18">
              <a:extLst>
                <a:ext uri="{FF2B5EF4-FFF2-40B4-BE49-F238E27FC236}">
                  <a16:creationId xmlns:a16="http://schemas.microsoft.com/office/drawing/2014/main" id="{237BFB1A-26D7-256B-8CB4-F85405E607CC}"/>
                </a:ext>
              </a:extLst>
            </p:cNvPr>
            <p:cNvSpPr txBox="1"/>
            <p:nvPr/>
          </p:nvSpPr>
          <p:spPr>
            <a:xfrm>
              <a:off x="7869676" y="2707610"/>
              <a:ext cx="3387892" cy="1169551"/>
            </a:xfrm>
            <a:prstGeom prst="rect">
              <a:avLst/>
            </a:prstGeom>
            <a:noFill/>
          </p:spPr>
          <p:txBody>
            <a:bodyPr wrap="square" rtlCol="0">
              <a:spAutoFit/>
            </a:bodyPr>
            <a:lstStyle/>
            <a:p>
              <a:pPr algn="ctr" defTabSz="1371600">
                <a:defRPr/>
              </a:pPr>
              <a:r>
                <a:rPr lang="en-US" sz="5400" dirty="0" err="1">
                  <a:solidFill>
                    <a:prstClr val="black"/>
                  </a:solidFill>
                  <a:latin typeface="Calibri" panose="020F0502020204030204" pitchFamily="34" charset="0"/>
                  <a:cs typeface="Calibri" panose="020F0502020204030204" pitchFamily="34" charset="0"/>
                </a:rPr>
                <a:t>Bụng</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làm</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dạ</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chịu</a:t>
              </a:r>
              <a:r>
                <a:rPr lang="en-US" sz="5400" dirty="0">
                  <a:solidFill>
                    <a:prstClr val="black"/>
                  </a:solidFill>
                  <a:latin typeface="Calibri" panose="020F0502020204030204" pitchFamily="34" charset="0"/>
                  <a:cs typeface="Calibri" panose="020F0502020204030204" pitchFamily="34" charset="0"/>
                </a:rPr>
                <a:t>. </a:t>
              </a:r>
              <a:endParaRPr lang="en-US" sz="1200" dirty="0">
                <a:solidFill>
                  <a:prstClr val="black"/>
                </a:solidFill>
                <a:latin typeface="Calibri" panose="020F0502020204030204" pitchFamily="34" charset="0"/>
                <a:cs typeface="Calibri" panose="020F0502020204030204" pitchFamily="34" charset="0"/>
              </a:endParaRPr>
            </a:p>
          </p:txBody>
        </p:sp>
      </p:grpSp>
      <p:grpSp>
        <p:nvGrpSpPr>
          <p:cNvPr id="23" name="Group 22">
            <a:extLst>
              <a:ext uri="{FF2B5EF4-FFF2-40B4-BE49-F238E27FC236}">
                <a16:creationId xmlns:a16="http://schemas.microsoft.com/office/drawing/2014/main" id="{DE7F30E1-9D2E-96EA-E3C1-9F769C911553}"/>
              </a:ext>
            </a:extLst>
          </p:cNvPr>
          <p:cNvGrpSpPr/>
          <p:nvPr/>
        </p:nvGrpSpPr>
        <p:grpSpPr>
          <a:xfrm>
            <a:off x="9876572" y="7100628"/>
            <a:ext cx="6863895" cy="2194560"/>
            <a:chOff x="6687751" y="4255269"/>
            <a:chExt cx="4575930" cy="1463040"/>
          </a:xfrm>
        </p:grpSpPr>
        <p:grpSp>
          <p:nvGrpSpPr>
            <p:cNvPr id="24" name="Group 23">
              <a:extLst>
                <a:ext uri="{FF2B5EF4-FFF2-40B4-BE49-F238E27FC236}">
                  <a16:creationId xmlns:a16="http://schemas.microsoft.com/office/drawing/2014/main" id="{2BE1E921-778A-7ECA-D683-42D15CC10725}"/>
                </a:ext>
              </a:extLst>
            </p:cNvPr>
            <p:cNvGrpSpPr/>
            <p:nvPr/>
          </p:nvGrpSpPr>
          <p:grpSpPr>
            <a:xfrm>
              <a:off x="6687751" y="4255269"/>
              <a:ext cx="4455158" cy="1463040"/>
              <a:chOff x="526294" y="4986078"/>
              <a:chExt cx="4423569" cy="1463040"/>
            </a:xfrm>
          </p:grpSpPr>
          <p:sp>
            <p:nvSpPr>
              <p:cNvPr id="42" name="Rectangle: Rounded Corners 41">
                <a:extLst>
                  <a:ext uri="{FF2B5EF4-FFF2-40B4-BE49-F238E27FC236}">
                    <a16:creationId xmlns:a16="http://schemas.microsoft.com/office/drawing/2014/main" id="{51BA2273-5690-AA97-1A40-5AE08921F16E}"/>
                  </a:ext>
                </a:extLst>
              </p:cNvPr>
              <p:cNvSpPr/>
              <p:nvPr/>
            </p:nvSpPr>
            <p:spPr>
              <a:xfrm>
                <a:off x="1136614" y="4990920"/>
                <a:ext cx="3813249"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endParaRPr lang="en-US" sz="5400" dirty="0">
                  <a:solidFill>
                    <a:prstClr val="black"/>
                  </a:solidFill>
                  <a:latin typeface="Calibri" panose="020F0502020204030204"/>
                </a:endParaRPr>
              </a:p>
            </p:txBody>
          </p:sp>
          <p:pic>
            <p:nvPicPr>
              <p:cNvPr id="43" name="Picture 13">
                <a:extLst>
                  <a:ext uri="{FF2B5EF4-FFF2-40B4-BE49-F238E27FC236}">
                    <a16:creationId xmlns:a16="http://schemas.microsoft.com/office/drawing/2014/main" id="{B45BC207-E300-F9B3-8AFF-F3F06609D0B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26294" y="4986078"/>
                <a:ext cx="1293459" cy="1463040"/>
              </a:xfrm>
              <a:prstGeom prst="rect">
                <a:avLst/>
              </a:prstGeom>
            </p:spPr>
          </p:pic>
        </p:grpSp>
        <p:sp>
          <p:nvSpPr>
            <p:cNvPr id="41" name="TextBox 40">
              <a:extLst>
                <a:ext uri="{FF2B5EF4-FFF2-40B4-BE49-F238E27FC236}">
                  <a16:creationId xmlns:a16="http://schemas.microsoft.com/office/drawing/2014/main" id="{72633E84-D300-F1BA-B0B0-FBAC529D1678}"/>
                </a:ext>
              </a:extLst>
            </p:cNvPr>
            <p:cNvSpPr txBox="1"/>
            <p:nvPr/>
          </p:nvSpPr>
          <p:spPr>
            <a:xfrm>
              <a:off x="7869676" y="4482554"/>
              <a:ext cx="3394005" cy="1169551"/>
            </a:xfrm>
            <a:prstGeom prst="rect">
              <a:avLst/>
            </a:prstGeom>
            <a:noFill/>
          </p:spPr>
          <p:txBody>
            <a:bodyPr wrap="square" rtlCol="0">
              <a:spAutoFit/>
            </a:bodyPr>
            <a:lstStyle/>
            <a:p>
              <a:pPr algn="ctr" defTabSz="1371600">
                <a:defRPr/>
              </a:pPr>
              <a:r>
                <a:rPr lang="en-US" sz="5400" dirty="0" err="1">
                  <a:solidFill>
                    <a:prstClr val="black"/>
                  </a:solidFill>
                  <a:latin typeface="Calibri" panose="020F0502020204030204" pitchFamily="34" charset="0"/>
                  <a:cs typeface="Calibri" panose="020F0502020204030204" pitchFamily="34" charset="0"/>
                </a:rPr>
                <a:t>Chớ</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thấy</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sóng</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cả</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mà</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ngã</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tay</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chèo</a:t>
              </a:r>
              <a:r>
                <a:rPr lang="en-US" sz="5400" dirty="0">
                  <a:solidFill>
                    <a:prstClr val="black"/>
                  </a:solidFill>
                  <a:latin typeface="Calibri" panose="020F0502020204030204" pitchFamily="34" charset="0"/>
                  <a:cs typeface="Calibri" panose="020F0502020204030204" pitchFamily="34" charset="0"/>
                </a:rPr>
                <a:t>. </a:t>
              </a:r>
              <a:endParaRPr lang="en-US" sz="1200" dirty="0">
                <a:solidFill>
                  <a:prstClr val="black"/>
                </a:solidFill>
                <a:latin typeface="Calibri" panose="020F0502020204030204" pitchFamily="34" charset="0"/>
                <a:cs typeface="Calibri" panose="020F0502020204030204" pitchFamily="34" charset="0"/>
              </a:endParaRPr>
            </a:p>
          </p:txBody>
        </p:sp>
      </p:grpSp>
      <p:grpSp>
        <p:nvGrpSpPr>
          <p:cNvPr id="44" name="Group 43">
            <a:extLst>
              <a:ext uri="{FF2B5EF4-FFF2-40B4-BE49-F238E27FC236}">
                <a16:creationId xmlns:a16="http://schemas.microsoft.com/office/drawing/2014/main" id="{5E80177B-DBE9-F349-4D41-4F84B9414AF1}"/>
              </a:ext>
            </a:extLst>
          </p:cNvPr>
          <p:cNvGrpSpPr/>
          <p:nvPr/>
        </p:nvGrpSpPr>
        <p:grpSpPr>
          <a:xfrm>
            <a:off x="2015097" y="7007269"/>
            <a:ext cx="6739341" cy="2194560"/>
            <a:chOff x="1446768" y="4209550"/>
            <a:chExt cx="4492894" cy="1463040"/>
          </a:xfrm>
        </p:grpSpPr>
        <p:grpSp>
          <p:nvGrpSpPr>
            <p:cNvPr id="45" name="Group 44">
              <a:extLst>
                <a:ext uri="{FF2B5EF4-FFF2-40B4-BE49-F238E27FC236}">
                  <a16:creationId xmlns:a16="http://schemas.microsoft.com/office/drawing/2014/main" id="{556AEAE4-4418-C617-E7C4-881169D03E64}"/>
                </a:ext>
              </a:extLst>
            </p:cNvPr>
            <p:cNvGrpSpPr/>
            <p:nvPr/>
          </p:nvGrpSpPr>
          <p:grpSpPr>
            <a:xfrm>
              <a:off x="1446768" y="4209550"/>
              <a:ext cx="4488927" cy="1463040"/>
              <a:chOff x="499572" y="3976000"/>
              <a:chExt cx="4457097" cy="1463040"/>
            </a:xfrm>
          </p:grpSpPr>
          <p:sp>
            <p:nvSpPr>
              <p:cNvPr id="47" name="Rectangle: Rounded Corners 46">
                <a:extLst>
                  <a:ext uri="{FF2B5EF4-FFF2-40B4-BE49-F238E27FC236}">
                    <a16:creationId xmlns:a16="http://schemas.microsoft.com/office/drawing/2014/main" id="{D5CA5B84-1FFC-F772-A32C-644D43FCB20F}"/>
                  </a:ext>
                </a:extLst>
              </p:cNvPr>
              <p:cNvSpPr/>
              <p:nvPr/>
            </p:nvSpPr>
            <p:spPr>
              <a:xfrm>
                <a:off x="1143421" y="4026561"/>
                <a:ext cx="3813248"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defRPr/>
                </a:pPr>
                <a:endParaRPr lang="en-US" sz="6000" dirty="0">
                  <a:solidFill>
                    <a:prstClr val="black"/>
                  </a:solidFill>
                  <a:latin typeface="Calibri" panose="020F0502020204030204"/>
                </a:endParaRPr>
              </a:p>
            </p:txBody>
          </p:sp>
          <p:pic>
            <p:nvPicPr>
              <p:cNvPr id="48" name="Picture 12">
                <a:extLst>
                  <a:ext uri="{FF2B5EF4-FFF2-40B4-BE49-F238E27FC236}">
                    <a16:creationId xmlns:a16="http://schemas.microsoft.com/office/drawing/2014/main" id="{DC6627A5-53DB-2877-4080-2F92689E695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99572" y="3976000"/>
                <a:ext cx="1319557" cy="1463040"/>
              </a:xfrm>
              <a:prstGeom prst="rect">
                <a:avLst/>
              </a:prstGeom>
            </p:spPr>
          </p:pic>
        </p:grpSp>
        <p:sp>
          <p:nvSpPr>
            <p:cNvPr id="46" name="TextBox 45">
              <a:extLst>
                <a:ext uri="{FF2B5EF4-FFF2-40B4-BE49-F238E27FC236}">
                  <a16:creationId xmlns:a16="http://schemas.microsoft.com/office/drawing/2014/main" id="{A55C222B-2674-249F-0F2F-DC1991EC1A87}"/>
                </a:ext>
              </a:extLst>
            </p:cNvPr>
            <p:cNvSpPr txBox="1"/>
            <p:nvPr/>
          </p:nvSpPr>
          <p:spPr>
            <a:xfrm>
              <a:off x="2694299" y="4481917"/>
              <a:ext cx="3245363" cy="1169551"/>
            </a:xfrm>
            <a:prstGeom prst="rect">
              <a:avLst/>
            </a:prstGeom>
            <a:noFill/>
          </p:spPr>
          <p:txBody>
            <a:bodyPr wrap="square" rtlCol="0">
              <a:spAutoFit/>
            </a:bodyPr>
            <a:lstStyle/>
            <a:p>
              <a:pPr algn="ctr" defTabSz="1371600">
                <a:defRPr/>
              </a:pPr>
              <a:r>
                <a:rPr lang="vi-VN" sz="5400" dirty="0">
                  <a:solidFill>
                    <a:prstClr val="black"/>
                  </a:solidFill>
                  <a:latin typeface="Calibri" panose="020F0502020204030204" pitchFamily="34" charset="0"/>
                  <a:cs typeface="Calibri" panose="020F0502020204030204" pitchFamily="34" charset="0"/>
                </a:rPr>
                <a:t>Ăn có nơi, làm có buổi. </a:t>
              </a:r>
              <a:endParaRPr lang="en-US" sz="5400" dirty="0">
                <a:solidFill>
                  <a:prstClr val="black"/>
                </a:solidFill>
                <a:latin typeface="Calibri" panose="020F0502020204030204" pitchFamily="34" charset="0"/>
                <a:cs typeface="Calibri" panose="020F0502020204030204" pitchFamily="34" charset="0"/>
              </a:endParaRPr>
            </a:p>
          </p:txBody>
        </p:sp>
      </p:grpSp>
      <p:pic>
        <p:nvPicPr>
          <p:cNvPr id="49" name="Đúng">
            <a:extLst>
              <a:ext uri="{FF2B5EF4-FFF2-40B4-BE49-F238E27FC236}">
                <a16:creationId xmlns:a16="http://schemas.microsoft.com/office/drawing/2014/main" id="{FDD88AB1-D444-1D7E-9CF8-D40626C08F8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21158" y="7075848"/>
            <a:ext cx="2447211" cy="1957767"/>
          </a:xfrm>
          <a:prstGeom prst="rect">
            <a:avLst/>
          </a:prstGeom>
        </p:spPr>
      </p:pic>
    </p:spTree>
    <p:extLst>
      <p:ext uri="{BB962C8B-B14F-4D97-AF65-F5344CB8AC3E}">
        <p14:creationId xmlns:p14="http://schemas.microsoft.com/office/powerpoint/2010/main" val="32418904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500" fill="hold"/>
                                        <p:tgtEl>
                                          <p:spTgt spid="44"/>
                                        </p:tgtEl>
                                        <p:attrNameLst>
                                          <p:attrName>ppt_x</p:attrName>
                                        </p:attrNameLst>
                                      </p:cBhvr>
                                      <p:tavLst>
                                        <p:tav tm="0">
                                          <p:val>
                                            <p:strVal val="#ppt_x"/>
                                          </p:val>
                                        </p:tav>
                                        <p:tav tm="100000">
                                          <p:val>
                                            <p:strVal val="#ppt_x"/>
                                          </p:val>
                                        </p:tav>
                                      </p:tavLst>
                                    </p:anim>
                                    <p:anim calcmode="lin" valueType="num">
                                      <p:cBhvr additive="base">
                                        <p:cTn id="22" dur="500" fill="hold"/>
                                        <p:tgtEl>
                                          <p:spTgt spid="44"/>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fill="hold"/>
                                        <p:tgtEl>
                                          <p:spTgt spid="23"/>
                                        </p:tgtEl>
                                        <p:attrNameLst>
                                          <p:attrName>ppt_x</p:attrName>
                                        </p:attrNameLst>
                                      </p:cBhvr>
                                      <p:tavLst>
                                        <p:tav tm="0">
                                          <p:val>
                                            <p:strVal val="#ppt_x"/>
                                          </p:val>
                                        </p:tav>
                                        <p:tav tm="100000">
                                          <p:val>
                                            <p:strVal val="#ppt_x"/>
                                          </p:val>
                                        </p:tav>
                                      </p:tavLst>
                                    </p:anim>
                                    <p:anim calcmode="lin" valueType="num">
                                      <p:cBhvr additive="base">
                                        <p:cTn id="2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withEffect">
                                  <p:stCondLst>
                                    <p:cond delay="0"/>
                                  </p:stCondLst>
                                  <p:childTnLst>
                                    <p:animEffect transition="out" filter="fade">
                                      <p:cBhvr>
                                        <p:cTn id="32" dur="500" tmFilter="0, 0; .2, .5; .8, .5; 1, 0"/>
                                        <p:tgtEl>
                                          <p:spTgt spid="6"/>
                                        </p:tgtEl>
                                      </p:cBhvr>
                                    </p:animEffect>
                                    <p:animScale>
                                      <p:cBhvr>
                                        <p:cTn id="33" dur="250" autoRev="1" fill="hold"/>
                                        <p:tgtEl>
                                          <p:spTgt spid="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2" name="hammer.wav"/>
                                        </p:tgtEl>
                                      </p:cMediaNode>
                                    </p:audio>
                                  </p:subTnLst>
                                </p:cTn>
                              </p:par>
                            </p:childTnLst>
                          </p:cTn>
                        </p:par>
                        <p:par>
                          <p:cTn id="34" fill="hold">
                            <p:stCondLst>
                              <p:cond delay="500"/>
                            </p:stCondLst>
                            <p:childTnLst>
                              <p:par>
                                <p:cTn id="35" presetID="31" presetClass="exit" presetSubtype="0" fill="hold" nodeType="afterEffect">
                                  <p:stCondLst>
                                    <p:cond delay="0"/>
                                  </p:stCondLst>
                                  <p:childTnLst>
                                    <p:anim calcmode="lin" valueType="num">
                                      <p:cBhvr>
                                        <p:cTn id="36" dur="1000"/>
                                        <p:tgtEl>
                                          <p:spTgt spid="6"/>
                                        </p:tgtEl>
                                        <p:attrNameLst>
                                          <p:attrName>ppt_w</p:attrName>
                                        </p:attrNameLst>
                                      </p:cBhvr>
                                      <p:tavLst>
                                        <p:tav tm="0">
                                          <p:val>
                                            <p:strVal val="ppt_w"/>
                                          </p:val>
                                        </p:tav>
                                        <p:tav tm="100000">
                                          <p:val>
                                            <p:fltVal val="0"/>
                                          </p:val>
                                        </p:tav>
                                      </p:tavLst>
                                    </p:anim>
                                    <p:anim calcmode="lin" valueType="num">
                                      <p:cBhvr>
                                        <p:cTn id="37" dur="1000"/>
                                        <p:tgtEl>
                                          <p:spTgt spid="6"/>
                                        </p:tgtEl>
                                        <p:attrNameLst>
                                          <p:attrName>ppt_h</p:attrName>
                                        </p:attrNameLst>
                                      </p:cBhvr>
                                      <p:tavLst>
                                        <p:tav tm="0">
                                          <p:val>
                                            <p:strVal val="ppt_h"/>
                                          </p:val>
                                        </p:tav>
                                        <p:tav tm="100000">
                                          <p:val>
                                            <p:fltVal val="0"/>
                                          </p:val>
                                        </p:tav>
                                      </p:tavLst>
                                    </p:anim>
                                    <p:anim calcmode="lin" valueType="num">
                                      <p:cBhvr>
                                        <p:cTn id="38" dur="1000"/>
                                        <p:tgtEl>
                                          <p:spTgt spid="6"/>
                                        </p:tgtEl>
                                        <p:attrNameLst>
                                          <p:attrName>style.rotation</p:attrName>
                                        </p:attrNameLst>
                                      </p:cBhvr>
                                      <p:tavLst>
                                        <p:tav tm="0">
                                          <p:val>
                                            <p:fltVal val="0"/>
                                          </p:val>
                                        </p:tav>
                                        <p:tav tm="100000">
                                          <p:val>
                                            <p:fltVal val="90"/>
                                          </p:val>
                                        </p:tav>
                                      </p:tavLst>
                                    </p:anim>
                                    <p:animEffect transition="out" filter="fade">
                                      <p:cBhvr>
                                        <p:cTn id="39" dur="1000"/>
                                        <p:tgtEl>
                                          <p:spTgt spid="6"/>
                                        </p:tgtEl>
                                      </p:cBhvr>
                                    </p:animEffect>
                                    <p:set>
                                      <p:cBhvr>
                                        <p:cTn id="40"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44"/>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44"/>
                                        </p:tgtEl>
                                      </p:cBhvr>
                                    </p:animEffect>
                                    <p:animScale>
                                      <p:cBhvr>
                                        <p:cTn id="46" dur="250" autoRev="1" fill="hold"/>
                                        <p:tgtEl>
                                          <p:spTgt spid="44"/>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2" name="hammer.wav"/>
                                        </p:tgtEl>
                                      </p:cMediaNode>
                                    </p:audio>
                                  </p:subTnLst>
                                </p:cTn>
                              </p:par>
                            </p:childTnLst>
                          </p:cTn>
                        </p:par>
                        <p:par>
                          <p:cTn id="47" fill="hold">
                            <p:stCondLst>
                              <p:cond delay="500"/>
                            </p:stCondLst>
                            <p:childTnLst>
                              <p:par>
                                <p:cTn id="48" presetID="31" presetClass="exit" presetSubtype="0" fill="hold" nodeType="afterEffect">
                                  <p:stCondLst>
                                    <p:cond delay="0"/>
                                  </p:stCondLst>
                                  <p:childTnLst>
                                    <p:anim calcmode="lin" valueType="num">
                                      <p:cBhvr>
                                        <p:cTn id="49" dur="1000"/>
                                        <p:tgtEl>
                                          <p:spTgt spid="44"/>
                                        </p:tgtEl>
                                        <p:attrNameLst>
                                          <p:attrName>ppt_w</p:attrName>
                                        </p:attrNameLst>
                                      </p:cBhvr>
                                      <p:tavLst>
                                        <p:tav tm="0">
                                          <p:val>
                                            <p:strVal val="ppt_w"/>
                                          </p:val>
                                        </p:tav>
                                        <p:tav tm="100000">
                                          <p:val>
                                            <p:fltVal val="0"/>
                                          </p:val>
                                        </p:tav>
                                      </p:tavLst>
                                    </p:anim>
                                    <p:anim calcmode="lin" valueType="num">
                                      <p:cBhvr>
                                        <p:cTn id="50" dur="1000"/>
                                        <p:tgtEl>
                                          <p:spTgt spid="44"/>
                                        </p:tgtEl>
                                        <p:attrNameLst>
                                          <p:attrName>ppt_h</p:attrName>
                                        </p:attrNameLst>
                                      </p:cBhvr>
                                      <p:tavLst>
                                        <p:tav tm="0">
                                          <p:val>
                                            <p:strVal val="ppt_h"/>
                                          </p:val>
                                        </p:tav>
                                        <p:tav tm="100000">
                                          <p:val>
                                            <p:fltVal val="0"/>
                                          </p:val>
                                        </p:tav>
                                      </p:tavLst>
                                    </p:anim>
                                    <p:anim calcmode="lin" valueType="num">
                                      <p:cBhvr>
                                        <p:cTn id="51" dur="1000"/>
                                        <p:tgtEl>
                                          <p:spTgt spid="44"/>
                                        </p:tgtEl>
                                        <p:attrNameLst>
                                          <p:attrName>style.rotation</p:attrName>
                                        </p:attrNameLst>
                                      </p:cBhvr>
                                      <p:tavLst>
                                        <p:tav tm="0">
                                          <p:val>
                                            <p:fltVal val="0"/>
                                          </p:val>
                                        </p:tav>
                                        <p:tav tm="100000">
                                          <p:val>
                                            <p:fltVal val="90"/>
                                          </p:val>
                                        </p:tav>
                                      </p:tavLst>
                                    </p:anim>
                                    <p:animEffect transition="out" filter="fade">
                                      <p:cBhvr>
                                        <p:cTn id="52" dur="1000"/>
                                        <p:tgtEl>
                                          <p:spTgt spid="44"/>
                                        </p:tgtEl>
                                      </p:cBhvr>
                                    </p:animEffect>
                                    <p:set>
                                      <p:cBhvr>
                                        <p:cTn id="53"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54" restart="whenNotActive" fill="hold" evtFilter="cancelBubble" nodeType="interactiveSeq">
                <p:stCondLst>
                  <p:cond evt="onClick" delay="0">
                    <p:tgtEl>
                      <p:spTgt spid="23"/>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23"/>
                                        </p:tgtEl>
                                      </p:cBhvr>
                                    </p:animEffect>
                                    <p:animScale>
                                      <p:cBhvr>
                                        <p:cTn id="59" dur="250" autoRev="1" fill="hold"/>
                                        <p:tgtEl>
                                          <p:spTgt spid="23"/>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2" name="hammer.wav"/>
                                        </p:tgtEl>
                                      </p:cMediaNode>
                                    </p:audio>
                                  </p:subTnLst>
                                </p:cTn>
                              </p:par>
                              <p:par>
                                <p:cTn id="60" presetID="10" presetClass="entr" presetSubtype="0" fill="hold" nodeType="with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fade">
                                      <p:cBhvr>
                                        <p:cTn id="62" dur="500"/>
                                        <p:tgtEl>
                                          <p:spTgt spid="49"/>
                                        </p:tgtEl>
                                      </p:cBhvr>
                                    </p:animEffect>
                                  </p:childTnLst>
                                  <p:subTnLst>
                                    <p:audio>
                                      <p:cMediaNode>
                                        <p:cTn display="0" masterRel="sameClick">
                                          <p:stCondLst>
                                            <p:cond evt="begin" delay="0">
                                              <p:tn val="60"/>
                                            </p:cond>
                                          </p:stCondLst>
                                          <p:endCondLst>
                                            <p:cond evt="onStopAudio" delay="0">
                                              <p:tgtEl>
                                                <p:sldTgt/>
                                              </p:tgtEl>
                                            </p:cond>
                                          </p:endCondLst>
                                        </p:cTn>
                                        <p:tgtEl>
                                          <p:sndTgt r:embed="rId3" name="chimes.wav"/>
                                        </p:tgtEl>
                                      </p:cMediaNode>
                                    </p:audio>
                                  </p:subTnLst>
                                </p:cTn>
                              </p:par>
                              <p:par>
                                <p:cTn id="63" presetID="26" presetClass="emph" presetSubtype="0" fill="hold" nodeType="withEffect">
                                  <p:stCondLst>
                                    <p:cond delay="0"/>
                                  </p:stCondLst>
                                  <p:childTnLst>
                                    <p:animEffect transition="out" filter="fade">
                                      <p:cBhvr>
                                        <p:cTn id="64" dur="500" tmFilter="0, 0; .2, .5; .8, .5; 1, 0"/>
                                        <p:tgtEl>
                                          <p:spTgt spid="49"/>
                                        </p:tgtEl>
                                      </p:cBhvr>
                                    </p:animEffect>
                                    <p:animScale>
                                      <p:cBhvr>
                                        <p:cTn id="65" dur="250" autoRev="1" fill="hold"/>
                                        <p:tgtEl>
                                          <p:spTgt spid="49"/>
                                        </p:tgtEl>
                                      </p:cBhvr>
                                      <p:by x="105000" y="105000"/>
                                    </p:animScale>
                                  </p:childTnLst>
                                </p:cTn>
                              </p:par>
                            </p:childTnLst>
                          </p:cTn>
                        </p:par>
                        <p:par>
                          <p:cTn id="66" fill="hold">
                            <p:stCondLst>
                              <p:cond delay="500"/>
                            </p:stCondLst>
                            <p:childTnLst>
                              <p:par>
                                <p:cTn id="67" presetID="31" presetClass="exit" presetSubtype="0" fill="hold" nodeType="afterEffect">
                                  <p:stCondLst>
                                    <p:cond delay="0"/>
                                  </p:stCondLst>
                                  <p:childTnLst>
                                    <p:anim calcmode="lin" valueType="num">
                                      <p:cBhvr>
                                        <p:cTn id="68" dur="1000"/>
                                        <p:tgtEl>
                                          <p:spTgt spid="6"/>
                                        </p:tgtEl>
                                        <p:attrNameLst>
                                          <p:attrName>ppt_w</p:attrName>
                                        </p:attrNameLst>
                                      </p:cBhvr>
                                      <p:tavLst>
                                        <p:tav tm="0">
                                          <p:val>
                                            <p:strVal val="ppt_w"/>
                                          </p:val>
                                        </p:tav>
                                        <p:tav tm="100000">
                                          <p:val>
                                            <p:fltVal val="0"/>
                                          </p:val>
                                        </p:tav>
                                      </p:tavLst>
                                    </p:anim>
                                    <p:anim calcmode="lin" valueType="num">
                                      <p:cBhvr>
                                        <p:cTn id="69" dur="1000"/>
                                        <p:tgtEl>
                                          <p:spTgt spid="6"/>
                                        </p:tgtEl>
                                        <p:attrNameLst>
                                          <p:attrName>ppt_h</p:attrName>
                                        </p:attrNameLst>
                                      </p:cBhvr>
                                      <p:tavLst>
                                        <p:tav tm="0">
                                          <p:val>
                                            <p:strVal val="ppt_h"/>
                                          </p:val>
                                        </p:tav>
                                        <p:tav tm="100000">
                                          <p:val>
                                            <p:fltVal val="0"/>
                                          </p:val>
                                        </p:tav>
                                      </p:tavLst>
                                    </p:anim>
                                    <p:anim calcmode="lin" valueType="num">
                                      <p:cBhvr>
                                        <p:cTn id="70" dur="1000"/>
                                        <p:tgtEl>
                                          <p:spTgt spid="6"/>
                                        </p:tgtEl>
                                        <p:attrNameLst>
                                          <p:attrName>style.rotation</p:attrName>
                                        </p:attrNameLst>
                                      </p:cBhvr>
                                      <p:tavLst>
                                        <p:tav tm="0">
                                          <p:val>
                                            <p:fltVal val="0"/>
                                          </p:val>
                                        </p:tav>
                                        <p:tav tm="100000">
                                          <p:val>
                                            <p:fltVal val="90"/>
                                          </p:val>
                                        </p:tav>
                                      </p:tavLst>
                                    </p:anim>
                                    <p:animEffect transition="out" filter="fade">
                                      <p:cBhvr>
                                        <p:cTn id="71" dur="1000"/>
                                        <p:tgtEl>
                                          <p:spTgt spid="6"/>
                                        </p:tgtEl>
                                      </p:cBhvr>
                                    </p:animEffect>
                                    <p:set>
                                      <p:cBhvr>
                                        <p:cTn id="72" dur="1" fill="hold">
                                          <p:stCondLst>
                                            <p:cond delay="999"/>
                                          </p:stCondLst>
                                        </p:cTn>
                                        <p:tgtEl>
                                          <p:spTgt spid="6"/>
                                        </p:tgtEl>
                                        <p:attrNameLst>
                                          <p:attrName>style.visibility</p:attrName>
                                        </p:attrNameLst>
                                      </p:cBhvr>
                                      <p:to>
                                        <p:strVal val="hidden"/>
                                      </p:to>
                                    </p:set>
                                  </p:childTnLst>
                                </p:cTn>
                              </p:par>
                              <p:par>
                                <p:cTn id="73" presetID="31" presetClass="exit" presetSubtype="0" fill="hold" nodeType="withEffect">
                                  <p:stCondLst>
                                    <p:cond delay="0"/>
                                  </p:stCondLst>
                                  <p:childTnLst>
                                    <p:anim calcmode="lin" valueType="num">
                                      <p:cBhvr>
                                        <p:cTn id="74" dur="1000"/>
                                        <p:tgtEl>
                                          <p:spTgt spid="11"/>
                                        </p:tgtEl>
                                        <p:attrNameLst>
                                          <p:attrName>ppt_w</p:attrName>
                                        </p:attrNameLst>
                                      </p:cBhvr>
                                      <p:tavLst>
                                        <p:tav tm="0">
                                          <p:val>
                                            <p:strVal val="ppt_w"/>
                                          </p:val>
                                        </p:tav>
                                        <p:tav tm="100000">
                                          <p:val>
                                            <p:fltVal val="0"/>
                                          </p:val>
                                        </p:tav>
                                      </p:tavLst>
                                    </p:anim>
                                    <p:anim calcmode="lin" valueType="num">
                                      <p:cBhvr>
                                        <p:cTn id="75" dur="1000"/>
                                        <p:tgtEl>
                                          <p:spTgt spid="11"/>
                                        </p:tgtEl>
                                        <p:attrNameLst>
                                          <p:attrName>ppt_h</p:attrName>
                                        </p:attrNameLst>
                                      </p:cBhvr>
                                      <p:tavLst>
                                        <p:tav tm="0">
                                          <p:val>
                                            <p:strVal val="ppt_h"/>
                                          </p:val>
                                        </p:tav>
                                        <p:tav tm="100000">
                                          <p:val>
                                            <p:fltVal val="0"/>
                                          </p:val>
                                        </p:tav>
                                      </p:tavLst>
                                    </p:anim>
                                    <p:anim calcmode="lin" valueType="num">
                                      <p:cBhvr>
                                        <p:cTn id="76" dur="1000"/>
                                        <p:tgtEl>
                                          <p:spTgt spid="11"/>
                                        </p:tgtEl>
                                        <p:attrNameLst>
                                          <p:attrName>style.rotation</p:attrName>
                                        </p:attrNameLst>
                                      </p:cBhvr>
                                      <p:tavLst>
                                        <p:tav tm="0">
                                          <p:val>
                                            <p:fltVal val="0"/>
                                          </p:val>
                                        </p:tav>
                                        <p:tav tm="100000">
                                          <p:val>
                                            <p:fltVal val="90"/>
                                          </p:val>
                                        </p:tav>
                                      </p:tavLst>
                                    </p:anim>
                                    <p:animEffect transition="out" filter="fade">
                                      <p:cBhvr>
                                        <p:cTn id="77" dur="1000"/>
                                        <p:tgtEl>
                                          <p:spTgt spid="11"/>
                                        </p:tgtEl>
                                      </p:cBhvr>
                                    </p:animEffect>
                                    <p:set>
                                      <p:cBhvr>
                                        <p:cTn id="78" dur="1" fill="hold">
                                          <p:stCondLst>
                                            <p:cond delay="999"/>
                                          </p:stCondLst>
                                        </p:cTn>
                                        <p:tgtEl>
                                          <p:spTgt spid="11"/>
                                        </p:tgtEl>
                                        <p:attrNameLst>
                                          <p:attrName>style.visibility</p:attrName>
                                        </p:attrNameLst>
                                      </p:cBhvr>
                                      <p:to>
                                        <p:strVal val="hidden"/>
                                      </p:to>
                                    </p:set>
                                  </p:childTnLst>
                                </p:cTn>
                              </p:par>
                              <p:par>
                                <p:cTn id="79" presetID="31" presetClass="exit" presetSubtype="0" fill="hold" nodeType="withEffect">
                                  <p:stCondLst>
                                    <p:cond delay="0"/>
                                  </p:stCondLst>
                                  <p:childTnLst>
                                    <p:anim calcmode="lin" valueType="num">
                                      <p:cBhvr>
                                        <p:cTn id="80" dur="1000"/>
                                        <p:tgtEl>
                                          <p:spTgt spid="44"/>
                                        </p:tgtEl>
                                        <p:attrNameLst>
                                          <p:attrName>ppt_w</p:attrName>
                                        </p:attrNameLst>
                                      </p:cBhvr>
                                      <p:tavLst>
                                        <p:tav tm="0">
                                          <p:val>
                                            <p:strVal val="ppt_w"/>
                                          </p:val>
                                        </p:tav>
                                        <p:tav tm="100000">
                                          <p:val>
                                            <p:fltVal val="0"/>
                                          </p:val>
                                        </p:tav>
                                      </p:tavLst>
                                    </p:anim>
                                    <p:anim calcmode="lin" valueType="num">
                                      <p:cBhvr>
                                        <p:cTn id="81" dur="1000"/>
                                        <p:tgtEl>
                                          <p:spTgt spid="44"/>
                                        </p:tgtEl>
                                        <p:attrNameLst>
                                          <p:attrName>ppt_h</p:attrName>
                                        </p:attrNameLst>
                                      </p:cBhvr>
                                      <p:tavLst>
                                        <p:tav tm="0">
                                          <p:val>
                                            <p:strVal val="ppt_h"/>
                                          </p:val>
                                        </p:tav>
                                        <p:tav tm="100000">
                                          <p:val>
                                            <p:fltVal val="0"/>
                                          </p:val>
                                        </p:tav>
                                      </p:tavLst>
                                    </p:anim>
                                    <p:anim calcmode="lin" valueType="num">
                                      <p:cBhvr>
                                        <p:cTn id="82" dur="1000"/>
                                        <p:tgtEl>
                                          <p:spTgt spid="44"/>
                                        </p:tgtEl>
                                        <p:attrNameLst>
                                          <p:attrName>style.rotation</p:attrName>
                                        </p:attrNameLst>
                                      </p:cBhvr>
                                      <p:tavLst>
                                        <p:tav tm="0">
                                          <p:val>
                                            <p:fltVal val="0"/>
                                          </p:val>
                                        </p:tav>
                                        <p:tav tm="100000">
                                          <p:val>
                                            <p:fltVal val="90"/>
                                          </p:val>
                                        </p:tav>
                                      </p:tavLst>
                                    </p:anim>
                                    <p:animEffect transition="out" filter="fade">
                                      <p:cBhvr>
                                        <p:cTn id="83" dur="1000"/>
                                        <p:tgtEl>
                                          <p:spTgt spid="44"/>
                                        </p:tgtEl>
                                      </p:cBhvr>
                                    </p:animEffect>
                                    <p:set>
                                      <p:cBhvr>
                                        <p:cTn id="84"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5" restart="whenNotActive" fill="hold" evtFilter="cancelBubble" nodeType="interactiveSeq">
                <p:stCondLst>
                  <p:cond evt="onClick" delay="0">
                    <p:tgtEl>
                      <p:spTgt spid="11"/>
                    </p:tgtEl>
                  </p:cond>
                </p:stCondLst>
                <p:endSync evt="end" delay="0">
                  <p:rtn val="all"/>
                </p:endSync>
                <p:childTnLst>
                  <p:par>
                    <p:cTn id="86" fill="hold">
                      <p:stCondLst>
                        <p:cond delay="0"/>
                      </p:stCondLst>
                      <p:childTnLst>
                        <p:par>
                          <p:cTn id="87" fill="hold">
                            <p:stCondLst>
                              <p:cond delay="0"/>
                            </p:stCondLst>
                            <p:childTnLst>
                              <p:par>
                                <p:cTn id="88" presetID="26" presetClass="emph" presetSubtype="0" fill="hold" nodeType="with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subTnLst>
                                    <p:audio>
                                      <p:cMediaNode>
                                        <p:cTn display="0" masterRel="sameClick">
                                          <p:stCondLst>
                                            <p:cond evt="begin" delay="0">
                                              <p:tn val="88"/>
                                            </p:cond>
                                          </p:stCondLst>
                                          <p:endCondLst>
                                            <p:cond evt="onStopAudio" delay="0">
                                              <p:tgtEl>
                                                <p:sldTgt/>
                                              </p:tgtEl>
                                            </p:cond>
                                          </p:endCondLst>
                                        </p:cTn>
                                        <p:tgtEl>
                                          <p:sndTgt r:embed="rId2" name="hammer.wav"/>
                                        </p:tgtEl>
                                      </p:cMediaNode>
                                    </p:audio>
                                  </p:subTnLst>
                                </p:cTn>
                              </p:par>
                            </p:childTnLst>
                          </p:cTn>
                        </p:par>
                        <p:par>
                          <p:cTn id="91" fill="hold">
                            <p:stCondLst>
                              <p:cond delay="500"/>
                            </p:stCondLst>
                            <p:childTnLst>
                              <p:par>
                                <p:cTn id="92" presetID="31" presetClass="exit" presetSubtype="0" fill="hold" nodeType="afterEffect">
                                  <p:stCondLst>
                                    <p:cond delay="0"/>
                                  </p:stCondLst>
                                  <p:childTnLst>
                                    <p:anim calcmode="lin" valueType="num">
                                      <p:cBhvr>
                                        <p:cTn id="93" dur="1000"/>
                                        <p:tgtEl>
                                          <p:spTgt spid="11"/>
                                        </p:tgtEl>
                                        <p:attrNameLst>
                                          <p:attrName>ppt_w</p:attrName>
                                        </p:attrNameLst>
                                      </p:cBhvr>
                                      <p:tavLst>
                                        <p:tav tm="0">
                                          <p:val>
                                            <p:strVal val="ppt_w"/>
                                          </p:val>
                                        </p:tav>
                                        <p:tav tm="100000">
                                          <p:val>
                                            <p:fltVal val="0"/>
                                          </p:val>
                                        </p:tav>
                                      </p:tavLst>
                                    </p:anim>
                                    <p:anim calcmode="lin" valueType="num">
                                      <p:cBhvr>
                                        <p:cTn id="94" dur="1000"/>
                                        <p:tgtEl>
                                          <p:spTgt spid="11"/>
                                        </p:tgtEl>
                                        <p:attrNameLst>
                                          <p:attrName>ppt_h</p:attrName>
                                        </p:attrNameLst>
                                      </p:cBhvr>
                                      <p:tavLst>
                                        <p:tav tm="0">
                                          <p:val>
                                            <p:strVal val="ppt_h"/>
                                          </p:val>
                                        </p:tav>
                                        <p:tav tm="100000">
                                          <p:val>
                                            <p:fltVal val="0"/>
                                          </p:val>
                                        </p:tav>
                                      </p:tavLst>
                                    </p:anim>
                                    <p:anim calcmode="lin" valueType="num">
                                      <p:cBhvr>
                                        <p:cTn id="95" dur="1000"/>
                                        <p:tgtEl>
                                          <p:spTgt spid="11"/>
                                        </p:tgtEl>
                                        <p:attrNameLst>
                                          <p:attrName>style.rotation</p:attrName>
                                        </p:attrNameLst>
                                      </p:cBhvr>
                                      <p:tavLst>
                                        <p:tav tm="0">
                                          <p:val>
                                            <p:fltVal val="0"/>
                                          </p:val>
                                        </p:tav>
                                        <p:tav tm="100000">
                                          <p:val>
                                            <p:fltVal val="90"/>
                                          </p:val>
                                        </p:tav>
                                      </p:tavLst>
                                    </p:anim>
                                    <p:animEffect transition="out" filter="fade">
                                      <p:cBhvr>
                                        <p:cTn id="96" dur="1000"/>
                                        <p:tgtEl>
                                          <p:spTgt spid="11"/>
                                        </p:tgtEl>
                                      </p:cBhvr>
                                    </p:animEffect>
                                    <p:set>
                                      <p:cBhvr>
                                        <p:cTn id="97"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ore with shelves of liquor and a cart&#10;&#10;Description automatically generated">
            <a:extLst>
              <a:ext uri="{FF2B5EF4-FFF2-40B4-BE49-F238E27FC236}">
                <a16:creationId xmlns:a16="http://schemas.microsoft.com/office/drawing/2014/main" id="{B7093602-A5C2-DE94-62F9-64CB0FC1DD9E}"/>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30" y="1923"/>
            <a:ext cx="18287970" cy="10285077"/>
          </a:xfrm>
          <a:prstGeom prst="rect">
            <a:avLst/>
          </a:prstGeom>
        </p:spPr>
      </p:pic>
      <p:grpSp>
        <p:nvGrpSpPr>
          <p:cNvPr id="14" name="Group 13">
            <a:extLst>
              <a:ext uri="{FF2B5EF4-FFF2-40B4-BE49-F238E27FC236}">
                <a16:creationId xmlns:a16="http://schemas.microsoft.com/office/drawing/2014/main" id="{EF113B05-ABC5-68FA-7987-85E190FFB27D}"/>
              </a:ext>
            </a:extLst>
          </p:cNvPr>
          <p:cNvGrpSpPr/>
          <p:nvPr/>
        </p:nvGrpSpPr>
        <p:grpSpPr>
          <a:xfrm>
            <a:off x="1893977" y="4940364"/>
            <a:ext cx="6885888" cy="2194560"/>
            <a:chOff x="1440697" y="2442596"/>
            <a:chExt cx="4590592" cy="1463040"/>
          </a:xfrm>
        </p:grpSpPr>
        <p:grpSp>
          <p:nvGrpSpPr>
            <p:cNvPr id="15" name="Group 14">
              <a:extLst>
                <a:ext uri="{FF2B5EF4-FFF2-40B4-BE49-F238E27FC236}">
                  <a16:creationId xmlns:a16="http://schemas.microsoft.com/office/drawing/2014/main" id="{E907EFDE-2EFF-73FB-95EE-08AD2FEA595E}"/>
                </a:ext>
              </a:extLst>
            </p:cNvPr>
            <p:cNvGrpSpPr/>
            <p:nvPr/>
          </p:nvGrpSpPr>
          <p:grpSpPr>
            <a:xfrm>
              <a:off x="1440697" y="2442596"/>
              <a:ext cx="4494998" cy="1463040"/>
              <a:chOff x="486739" y="2414472"/>
              <a:chExt cx="4463127" cy="1463040"/>
            </a:xfrm>
          </p:grpSpPr>
          <p:sp>
            <p:nvSpPr>
              <p:cNvPr id="17" name="Rectangle: Rounded Corners 16">
                <a:extLst>
                  <a:ext uri="{FF2B5EF4-FFF2-40B4-BE49-F238E27FC236}">
                    <a16:creationId xmlns:a16="http://schemas.microsoft.com/office/drawing/2014/main" id="{F1F82638-8BCE-F0C5-D0D6-ACEA88407965}"/>
                  </a:ext>
                </a:extLst>
              </p:cNvPr>
              <p:cNvSpPr/>
              <p:nvPr/>
            </p:nvSpPr>
            <p:spPr>
              <a:xfrm>
                <a:off x="1136617" y="2455351"/>
                <a:ext cx="3813249"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dirty="0">
                  <a:solidFill>
                    <a:prstClr val="black"/>
                  </a:solidFill>
                  <a:latin typeface="Calibri" panose="020F0502020204030204"/>
                </a:endParaRPr>
              </a:p>
            </p:txBody>
          </p:sp>
          <p:pic>
            <p:nvPicPr>
              <p:cNvPr id="18" name="Picture 4">
                <a:extLst>
                  <a:ext uri="{FF2B5EF4-FFF2-40B4-BE49-F238E27FC236}">
                    <a16:creationId xmlns:a16="http://schemas.microsoft.com/office/drawing/2014/main" id="{A66E1F4B-9321-6C30-6737-3AB6C728F32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6739" y="2414472"/>
                <a:ext cx="1299755" cy="1463040"/>
              </a:xfrm>
              <a:prstGeom prst="rect">
                <a:avLst/>
              </a:prstGeom>
            </p:spPr>
          </p:pic>
        </p:grpSp>
        <p:sp>
          <p:nvSpPr>
            <p:cNvPr id="16" name="TextBox 15">
              <a:extLst>
                <a:ext uri="{FF2B5EF4-FFF2-40B4-BE49-F238E27FC236}">
                  <a16:creationId xmlns:a16="http://schemas.microsoft.com/office/drawing/2014/main" id="{D653F5DE-676E-E54E-0460-1D0409F3781E}"/>
                </a:ext>
              </a:extLst>
            </p:cNvPr>
            <p:cNvSpPr txBox="1"/>
            <p:nvPr/>
          </p:nvSpPr>
          <p:spPr>
            <a:xfrm>
              <a:off x="2494490" y="2677987"/>
              <a:ext cx="3536799" cy="964367"/>
            </a:xfrm>
            <a:prstGeom prst="rect">
              <a:avLst/>
            </a:prstGeom>
            <a:noFill/>
          </p:spPr>
          <p:txBody>
            <a:bodyPr wrap="square" rtlCol="0">
              <a:spAutoFit/>
            </a:bodyPr>
            <a:lstStyle/>
            <a:p>
              <a:pPr algn="ctr" defTabSz="1371600">
                <a:defRPr/>
              </a:pPr>
              <a:r>
                <a:rPr lang="en-US" sz="4400" dirty="0" err="1">
                  <a:solidFill>
                    <a:prstClr val="black"/>
                  </a:solidFill>
                  <a:latin typeface="Calibri" panose="020F0502020204030204" pitchFamily="34" charset="0"/>
                  <a:cs typeface="Calibri" panose="020F0502020204030204" pitchFamily="34" charset="0"/>
                </a:rPr>
                <a:t>Không</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làm</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gì</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và</a:t>
              </a:r>
              <a:r>
                <a:rPr lang="en-US" sz="4400" dirty="0">
                  <a:solidFill>
                    <a:prstClr val="black"/>
                  </a:solidFill>
                  <a:latin typeface="Calibri" panose="020F0502020204030204" pitchFamily="34" charset="0"/>
                  <a:cs typeface="Calibri" panose="020F0502020204030204" pitchFamily="34" charset="0"/>
                </a:rPr>
                <a:t> hi </a:t>
              </a:r>
              <a:r>
                <a:rPr lang="en-US" sz="4400" dirty="0" err="1">
                  <a:solidFill>
                    <a:prstClr val="black"/>
                  </a:solidFill>
                  <a:latin typeface="Calibri" panose="020F0502020204030204" pitchFamily="34" charset="0"/>
                  <a:cs typeface="Calibri" panose="020F0502020204030204" pitchFamily="34" charset="0"/>
                </a:rPr>
                <a:t>vọng</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khó</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khăn</a:t>
              </a:r>
              <a:r>
                <a:rPr lang="en-US" sz="4400" dirty="0">
                  <a:solidFill>
                    <a:prstClr val="black"/>
                  </a:solidFill>
                  <a:latin typeface="Calibri" panose="020F0502020204030204" pitchFamily="34" charset="0"/>
                  <a:cs typeface="Calibri" panose="020F0502020204030204" pitchFamily="34" charset="0"/>
                </a:rPr>
                <a:t> qua </a:t>
              </a:r>
              <a:r>
                <a:rPr lang="en-US" sz="4400" dirty="0" err="1">
                  <a:solidFill>
                    <a:prstClr val="black"/>
                  </a:solidFill>
                  <a:latin typeface="Calibri" panose="020F0502020204030204" pitchFamily="34" charset="0"/>
                  <a:cs typeface="Calibri" panose="020F0502020204030204" pitchFamily="34" charset="0"/>
                </a:rPr>
                <a:t>đi</a:t>
              </a:r>
              <a:r>
                <a:rPr lang="en-US" sz="4400" dirty="0">
                  <a:solidFill>
                    <a:prstClr val="black"/>
                  </a:solidFill>
                  <a:latin typeface="Calibri" panose="020F0502020204030204" pitchFamily="34" charset="0"/>
                  <a:cs typeface="Calibri" panose="020F0502020204030204" pitchFamily="34" charset="0"/>
                </a:rPr>
                <a:t>. </a:t>
              </a:r>
              <a:endParaRPr lang="en-US" sz="1050" dirty="0">
                <a:solidFill>
                  <a:prstClr val="black"/>
                </a:solidFill>
                <a:latin typeface="Calibri" panose="020F0502020204030204" pitchFamily="34" charset="0"/>
                <a:cs typeface="Calibri" panose="020F0502020204030204" pitchFamily="34" charset="0"/>
              </a:endParaRPr>
            </a:p>
          </p:txBody>
        </p:sp>
      </p:grpSp>
      <p:grpSp>
        <p:nvGrpSpPr>
          <p:cNvPr id="25" name="Group 24">
            <a:extLst>
              <a:ext uri="{FF2B5EF4-FFF2-40B4-BE49-F238E27FC236}">
                <a16:creationId xmlns:a16="http://schemas.microsoft.com/office/drawing/2014/main" id="{A4B48A6E-D764-2DC4-C599-E3D063C4BC48}"/>
              </a:ext>
            </a:extLst>
          </p:cNvPr>
          <p:cNvGrpSpPr/>
          <p:nvPr/>
        </p:nvGrpSpPr>
        <p:grpSpPr>
          <a:xfrm>
            <a:off x="9764558" y="4900034"/>
            <a:ext cx="6762272" cy="2194560"/>
            <a:chOff x="6687751" y="2415709"/>
            <a:chExt cx="4508181" cy="1463040"/>
          </a:xfrm>
        </p:grpSpPr>
        <p:grpSp>
          <p:nvGrpSpPr>
            <p:cNvPr id="26" name="Group 25">
              <a:extLst>
                <a:ext uri="{FF2B5EF4-FFF2-40B4-BE49-F238E27FC236}">
                  <a16:creationId xmlns:a16="http://schemas.microsoft.com/office/drawing/2014/main" id="{9D2889ED-E694-BE1F-D188-40ADE17016F6}"/>
                </a:ext>
              </a:extLst>
            </p:cNvPr>
            <p:cNvGrpSpPr/>
            <p:nvPr/>
          </p:nvGrpSpPr>
          <p:grpSpPr>
            <a:xfrm>
              <a:off x="6687751" y="2415709"/>
              <a:ext cx="4455159" cy="1463040"/>
              <a:chOff x="597907" y="3085958"/>
              <a:chExt cx="4423568" cy="1463040"/>
            </a:xfrm>
          </p:grpSpPr>
          <p:sp>
            <p:nvSpPr>
              <p:cNvPr id="28" name="Rectangle: Rounded Corners 27">
                <a:extLst>
                  <a:ext uri="{FF2B5EF4-FFF2-40B4-BE49-F238E27FC236}">
                    <a16:creationId xmlns:a16="http://schemas.microsoft.com/office/drawing/2014/main" id="{64279A31-A7B0-48F0-AD17-761C4E92B597}"/>
                  </a:ext>
                </a:extLst>
              </p:cNvPr>
              <p:cNvSpPr/>
              <p:nvPr/>
            </p:nvSpPr>
            <p:spPr>
              <a:xfrm>
                <a:off x="1208227" y="3131678"/>
                <a:ext cx="3813248"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dirty="0">
                  <a:solidFill>
                    <a:prstClr val="black"/>
                  </a:solidFill>
                  <a:latin typeface="Calibri" panose="020F0502020204030204"/>
                </a:endParaRPr>
              </a:p>
            </p:txBody>
          </p:sp>
          <p:pic>
            <p:nvPicPr>
              <p:cNvPr id="29" name="Picture 11">
                <a:extLst>
                  <a:ext uri="{FF2B5EF4-FFF2-40B4-BE49-F238E27FC236}">
                    <a16:creationId xmlns:a16="http://schemas.microsoft.com/office/drawing/2014/main" id="{A96721F8-50DD-4781-A0AE-038F5689019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97907" y="3085958"/>
                <a:ext cx="1294357" cy="1463040"/>
              </a:xfrm>
              <a:prstGeom prst="rect">
                <a:avLst/>
              </a:prstGeom>
            </p:spPr>
          </p:pic>
        </p:grpSp>
        <p:sp>
          <p:nvSpPr>
            <p:cNvPr id="27" name="TextBox 26">
              <a:extLst>
                <a:ext uri="{FF2B5EF4-FFF2-40B4-BE49-F238E27FC236}">
                  <a16:creationId xmlns:a16="http://schemas.microsoft.com/office/drawing/2014/main" id="{5A07D836-6225-4726-B271-6F312F56D869}"/>
                </a:ext>
              </a:extLst>
            </p:cNvPr>
            <p:cNvSpPr txBox="1"/>
            <p:nvPr/>
          </p:nvSpPr>
          <p:spPr>
            <a:xfrm>
              <a:off x="7838027" y="2677987"/>
              <a:ext cx="3357905" cy="882293"/>
            </a:xfrm>
            <a:prstGeom prst="rect">
              <a:avLst/>
            </a:prstGeom>
            <a:noFill/>
          </p:spPr>
          <p:txBody>
            <a:bodyPr wrap="square" rtlCol="0">
              <a:spAutoFit/>
            </a:bodyPr>
            <a:lstStyle/>
            <a:p>
              <a:pPr algn="ctr" defTabSz="1371600">
                <a:defRPr/>
              </a:pPr>
              <a:r>
                <a:rPr lang="en-US" sz="4000" dirty="0" err="1">
                  <a:solidFill>
                    <a:prstClr val="black"/>
                  </a:solidFill>
                  <a:latin typeface="Calibri" panose="020F0502020204030204" pitchFamily="34" charset="0"/>
                  <a:cs typeface="Calibri" panose="020F0502020204030204" pitchFamily="34" charset="0"/>
                </a:rPr>
                <a:t>Sợ</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hãi</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nản</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chí</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không</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muốn</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hành</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động</a:t>
              </a:r>
              <a:endParaRPr lang="en-US" sz="1000" dirty="0">
                <a:solidFill>
                  <a:prstClr val="black"/>
                </a:solidFill>
                <a:latin typeface="Calibri" panose="020F0502020204030204" pitchFamily="34" charset="0"/>
                <a:cs typeface="Calibri" panose="020F0502020204030204" pitchFamily="34" charset="0"/>
              </a:endParaRPr>
            </a:p>
          </p:txBody>
        </p:sp>
      </p:grpSp>
      <p:grpSp>
        <p:nvGrpSpPr>
          <p:cNvPr id="30" name="Group 29">
            <a:extLst>
              <a:ext uri="{FF2B5EF4-FFF2-40B4-BE49-F238E27FC236}">
                <a16:creationId xmlns:a16="http://schemas.microsoft.com/office/drawing/2014/main" id="{DA0FA383-7400-05B8-DCEF-B91C998CC7E1}"/>
              </a:ext>
            </a:extLst>
          </p:cNvPr>
          <p:cNvGrpSpPr/>
          <p:nvPr/>
        </p:nvGrpSpPr>
        <p:grpSpPr>
          <a:xfrm>
            <a:off x="9764558" y="7659373"/>
            <a:ext cx="6863895" cy="2194560"/>
            <a:chOff x="6687751" y="4255269"/>
            <a:chExt cx="4575930" cy="1463040"/>
          </a:xfrm>
        </p:grpSpPr>
        <p:grpSp>
          <p:nvGrpSpPr>
            <p:cNvPr id="31" name="Group 30">
              <a:extLst>
                <a:ext uri="{FF2B5EF4-FFF2-40B4-BE49-F238E27FC236}">
                  <a16:creationId xmlns:a16="http://schemas.microsoft.com/office/drawing/2014/main" id="{AF9466AC-E6E0-A70A-0B31-D481582DC132}"/>
                </a:ext>
              </a:extLst>
            </p:cNvPr>
            <p:cNvGrpSpPr/>
            <p:nvPr/>
          </p:nvGrpSpPr>
          <p:grpSpPr>
            <a:xfrm>
              <a:off x="6687751" y="4255269"/>
              <a:ext cx="4455158" cy="1463040"/>
              <a:chOff x="526294" y="4986078"/>
              <a:chExt cx="4423569" cy="1463040"/>
            </a:xfrm>
          </p:grpSpPr>
          <p:sp>
            <p:nvSpPr>
              <p:cNvPr id="33" name="Rectangle: Rounded Corners 32">
                <a:extLst>
                  <a:ext uri="{FF2B5EF4-FFF2-40B4-BE49-F238E27FC236}">
                    <a16:creationId xmlns:a16="http://schemas.microsoft.com/office/drawing/2014/main" id="{7811E675-672B-4089-B5BD-10FB393997E5}"/>
                  </a:ext>
                </a:extLst>
              </p:cNvPr>
              <p:cNvSpPr/>
              <p:nvPr/>
            </p:nvSpPr>
            <p:spPr>
              <a:xfrm>
                <a:off x="1136614" y="4990920"/>
                <a:ext cx="3813249"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endParaRPr lang="en-US" sz="5400" dirty="0">
                  <a:solidFill>
                    <a:prstClr val="black"/>
                  </a:solidFill>
                  <a:latin typeface="Calibri" panose="020F0502020204030204"/>
                </a:endParaRPr>
              </a:p>
            </p:txBody>
          </p:sp>
          <p:pic>
            <p:nvPicPr>
              <p:cNvPr id="34" name="Picture 13">
                <a:extLst>
                  <a:ext uri="{FF2B5EF4-FFF2-40B4-BE49-F238E27FC236}">
                    <a16:creationId xmlns:a16="http://schemas.microsoft.com/office/drawing/2014/main" id="{C9EA5E9D-5CDA-8E3F-85E6-3F6C056ACAC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26294" y="4986078"/>
                <a:ext cx="1293459" cy="1463040"/>
              </a:xfrm>
              <a:prstGeom prst="rect">
                <a:avLst/>
              </a:prstGeom>
            </p:spPr>
          </p:pic>
        </p:grpSp>
        <p:sp>
          <p:nvSpPr>
            <p:cNvPr id="32" name="TextBox 31">
              <a:extLst>
                <a:ext uri="{FF2B5EF4-FFF2-40B4-BE49-F238E27FC236}">
                  <a16:creationId xmlns:a16="http://schemas.microsoft.com/office/drawing/2014/main" id="{B67D5CF6-A582-EB13-DE8A-F99134D0050B}"/>
                </a:ext>
              </a:extLst>
            </p:cNvPr>
            <p:cNvSpPr txBox="1"/>
            <p:nvPr/>
          </p:nvSpPr>
          <p:spPr>
            <a:xfrm>
              <a:off x="7869676" y="4497686"/>
              <a:ext cx="3394005" cy="882292"/>
            </a:xfrm>
            <a:prstGeom prst="rect">
              <a:avLst/>
            </a:prstGeom>
            <a:noFill/>
          </p:spPr>
          <p:txBody>
            <a:bodyPr wrap="square" rtlCol="0">
              <a:spAutoFit/>
            </a:bodyPr>
            <a:lstStyle/>
            <a:p>
              <a:pPr algn="ctr" defTabSz="1371600">
                <a:defRPr/>
              </a:pPr>
              <a:r>
                <a:rPr lang="en-US" sz="4000" dirty="0" err="1">
                  <a:solidFill>
                    <a:prstClr val="black"/>
                  </a:solidFill>
                  <a:latin typeface="Calibri" panose="020F0502020204030204" pitchFamily="34" charset="0"/>
                  <a:cs typeface="Calibri" panose="020F0502020204030204" pitchFamily="34" charset="0"/>
                </a:rPr>
                <a:t>Không</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làm</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gì</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và</a:t>
              </a:r>
              <a:r>
                <a:rPr lang="en-US" sz="4000" dirty="0">
                  <a:solidFill>
                    <a:prstClr val="black"/>
                  </a:solidFill>
                  <a:latin typeface="Calibri" panose="020F0502020204030204" pitchFamily="34" charset="0"/>
                  <a:cs typeface="Calibri" panose="020F0502020204030204" pitchFamily="34" charset="0"/>
                </a:rPr>
                <a:t> hi </a:t>
              </a:r>
              <a:r>
                <a:rPr lang="en-US" sz="4000" dirty="0" err="1">
                  <a:solidFill>
                    <a:prstClr val="black"/>
                  </a:solidFill>
                  <a:latin typeface="Calibri" panose="020F0502020204030204" pitchFamily="34" charset="0"/>
                  <a:cs typeface="Calibri" panose="020F0502020204030204" pitchFamily="34" charset="0"/>
                </a:rPr>
                <a:t>vọng</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khó</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khăn</a:t>
              </a:r>
              <a:r>
                <a:rPr lang="en-US" sz="4000" dirty="0">
                  <a:solidFill>
                    <a:prstClr val="black"/>
                  </a:solidFill>
                  <a:latin typeface="Calibri" panose="020F0502020204030204" pitchFamily="34" charset="0"/>
                  <a:cs typeface="Calibri" panose="020F0502020204030204" pitchFamily="34" charset="0"/>
                </a:rPr>
                <a:t> qua </a:t>
              </a:r>
              <a:r>
                <a:rPr lang="en-US" sz="4000" dirty="0" err="1">
                  <a:solidFill>
                    <a:prstClr val="black"/>
                  </a:solidFill>
                  <a:latin typeface="Calibri" panose="020F0502020204030204" pitchFamily="34" charset="0"/>
                  <a:cs typeface="Calibri" panose="020F0502020204030204" pitchFamily="34" charset="0"/>
                </a:rPr>
                <a:t>đi</a:t>
              </a:r>
              <a:r>
                <a:rPr lang="en-US" sz="4000" dirty="0">
                  <a:solidFill>
                    <a:prstClr val="black"/>
                  </a:solidFill>
                  <a:latin typeface="Calibri" panose="020F0502020204030204" pitchFamily="34" charset="0"/>
                  <a:cs typeface="Calibri" panose="020F0502020204030204" pitchFamily="34" charset="0"/>
                </a:rPr>
                <a:t>. </a:t>
              </a:r>
              <a:endParaRPr lang="en-US" sz="1000" dirty="0">
                <a:solidFill>
                  <a:prstClr val="black"/>
                </a:solidFill>
                <a:latin typeface="Calibri" panose="020F0502020204030204" pitchFamily="34" charset="0"/>
                <a:cs typeface="Calibri" panose="020F0502020204030204" pitchFamily="34" charset="0"/>
              </a:endParaRPr>
            </a:p>
          </p:txBody>
        </p:sp>
      </p:grpSp>
      <p:grpSp>
        <p:nvGrpSpPr>
          <p:cNvPr id="35" name="Group 34">
            <a:extLst>
              <a:ext uri="{FF2B5EF4-FFF2-40B4-BE49-F238E27FC236}">
                <a16:creationId xmlns:a16="http://schemas.microsoft.com/office/drawing/2014/main" id="{6027F057-4BD0-4E1B-C39A-F0012FDB5432}"/>
              </a:ext>
            </a:extLst>
          </p:cNvPr>
          <p:cNvGrpSpPr/>
          <p:nvPr/>
        </p:nvGrpSpPr>
        <p:grpSpPr>
          <a:xfrm>
            <a:off x="1903083" y="7590795"/>
            <a:ext cx="6746928" cy="2194560"/>
            <a:chOff x="1446768" y="4209550"/>
            <a:chExt cx="4497952" cy="1463040"/>
          </a:xfrm>
        </p:grpSpPr>
        <p:grpSp>
          <p:nvGrpSpPr>
            <p:cNvPr id="36" name="Group 35">
              <a:extLst>
                <a:ext uri="{FF2B5EF4-FFF2-40B4-BE49-F238E27FC236}">
                  <a16:creationId xmlns:a16="http://schemas.microsoft.com/office/drawing/2014/main" id="{31BBA0FD-8556-CBD8-6B61-026D21A1C28E}"/>
                </a:ext>
              </a:extLst>
            </p:cNvPr>
            <p:cNvGrpSpPr/>
            <p:nvPr/>
          </p:nvGrpSpPr>
          <p:grpSpPr>
            <a:xfrm>
              <a:off x="1446768" y="4209550"/>
              <a:ext cx="4488927" cy="1463040"/>
              <a:chOff x="499572" y="3976000"/>
              <a:chExt cx="4457097" cy="1463040"/>
            </a:xfrm>
          </p:grpSpPr>
          <p:sp>
            <p:nvSpPr>
              <p:cNvPr id="38" name="Rectangle: Rounded Corners 37">
                <a:extLst>
                  <a:ext uri="{FF2B5EF4-FFF2-40B4-BE49-F238E27FC236}">
                    <a16:creationId xmlns:a16="http://schemas.microsoft.com/office/drawing/2014/main" id="{B62C98CA-971C-EB3C-346B-E58EC644FDD2}"/>
                  </a:ext>
                </a:extLst>
              </p:cNvPr>
              <p:cNvSpPr/>
              <p:nvPr/>
            </p:nvSpPr>
            <p:spPr>
              <a:xfrm>
                <a:off x="1143421" y="4026561"/>
                <a:ext cx="3813248"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defRPr/>
                </a:pPr>
                <a:endParaRPr lang="en-US" sz="9000" dirty="0">
                  <a:solidFill>
                    <a:prstClr val="black"/>
                  </a:solidFill>
                  <a:latin typeface="Calibri" panose="020F0502020204030204"/>
                </a:endParaRPr>
              </a:p>
            </p:txBody>
          </p:sp>
          <p:pic>
            <p:nvPicPr>
              <p:cNvPr id="39" name="Picture 12">
                <a:extLst>
                  <a:ext uri="{FF2B5EF4-FFF2-40B4-BE49-F238E27FC236}">
                    <a16:creationId xmlns:a16="http://schemas.microsoft.com/office/drawing/2014/main" id="{173FF64C-5FE8-23B5-4B27-87395FE447E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99572" y="3976000"/>
                <a:ext cx="1319557" cy="1463040"/>
              </a:xfrm>
              <a:prstGeom prst="rect">
                <a:avLst/>
              </a:prstGeom>
            </p:spPr>
          </p:pic>
        </p:grpSp>
        <p:sp>
          <p:nvSpPr>
            <p:cNvPr id="37" name="TextBox 36">
              <a:extLst>
                <a:ext uri="{FF2B5EF4-FFF2-40B4-BE49-F238E27FC236}">
                  <a16:creationId xmlns:a16="http://schemas.microsoft.com/office/drawing/2014/main" id="{4372F875-48CF-3433-4C8A-D7A5B126C044}"/>
                </a:ext>
              </a:extLst>
            </p:cNvPr>
            <p:cNvSpPr txBox="1"/>
            <p:nvPr/>
          </p:nvSpPr>
          <p:spPr>
            <a:xfrm>
              <a:off x="2581061" y="4497686"/>
              <a:ext cx="3363659" cy="1046440"/>
            </a:xfrm>
            <a:prstGeom prst="rect">
              <a:avLst/>
            </a:prstGeom>
            <a:noFill/>
          </p:spPr>
          <p:txBody>
            <a:bodyPr wrap="square" rtlCol="0">
              <a:spAutoFit/>
            </a:bodyPr>
            <a:lstStyle/>
            <a:p>
              <a:pPr algn="ctr" defTabSz="1371600">
                <a:defRPr/>
              </a:pPr>
              <a:r>
                <a:rPr lang="en-US" sz="4800" dirty="0">
                  <a:solidFill>
                    <a:prstClr val="black"/>
                  </a:solidFill>
                  <a:latin typeface="Calibri" panose="020F0502020204030204" pitchFamily="34" charset="0"/>
                  <a:cs typeface="Calibri" panose="020F0502020204030204" pitchFamily="34" charset="0"/>
                </a:rPr>
                <a:t>Bình </a:t>
              </a:r>
              <a:r>
                <a:rPr lang="en-US" sz="4800" dirty="0" err="1">
                  <a:solidFill>
                    <a:prstClr val="black"/>
                  </a:solidFill>
                  <a:latin typeface="Calibri" panose="020F0502020204030204" pitchFamily="34" charset="0"/>
                  <a:cs typeface="Calibri" panose="020F0502020204030204" pitchFamily="34" charset="0"/>
                </a:rPr>
                <a:t>tĩnh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suy</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nghĩ</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cách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giải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quyết</a:t>
              </a:r>
              <a:r>
                <a:rPr lang="en-US" sz="4800" dirty="0">
                  <a:solidFill>
                    <a:prstClr val="black"/>
                  </a:solidFill>
                  <a:latin typeface="Calibri" panose="020F0502020204030204" pitchFamily="34" charset="0"/>
                  <a:cs typeface="Calibri" panose="020F0502020204030204" pitchFamily="34" charset="0"/>
                </a:rPr>
                <a:t>. </a:t>
              </a:r>
              <a:endParaRPr lang="en-US" sz="1100" dirty="0">
                <a:solidFill>
                  <a:prstClr val="black"/>
                </a:solidFill>
                <a:latin typeface="Calibri" panose="020F0502020204030204" pitchFamily="34" charset="0"/>
                <a:cs typeface="Calibri" panose="020F0502020204030204" pitchFamily="34" charset="0"/>
              </a:endParaRPr>
            </a:p>
          </p:txBody>
        </p:sp>
      </p:grpSp>
      <p:pic>
        <p:nvPicPr>
          <p:cNvPr id="40" name="Đúng">
            <a:extLst>
              <a:ext uri="{FF2B5EF4-FFF2-40B4-BE49-F238E27FC236}">
                <a16:creationId xmlns:a16="http://schemas.microsoft.com/office/drawing/2014/main" id="{858F5272-C742-D79D-1101-03055D5404F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41407" y="7707104"/>
            <a:ext cx="2447211" cy="1957767"/>
          </a:xfrm>
          <a:prstGeom prst="rect">
            <a:avLst/>
          </a:prstGeom>
        </p:spPr>
      </p:pic>
      <p:grpSp>
        <p:nvGrpSpPr>
          <p:cNvPr id="59" name="Group 58">
            <a:extLst>
              <a:ext uri="{FF2B5EF4-FFF2-40B4-BE49-F238E27FC236}">
                <a16:creationId xmlns:a16="http://schemas.microsoft.com/office/drawing/2014/main" id="{CAB0F66E-0B1F-E7CB-98BC-4DC35C297605}"/>
              </a:ext>
            </a:extLst>
          </p:cNvPr>
          <p:cNvGrpSpPr/>
          <p:nvPr/>
        </p:nvGrpSpPr>
        <p:grpSpPr>
          <a:xfrm>
            <a:off x="-794238" y="580508"/>
            <a:ext cx="18870857" cy="3678903"/>
            <a:chOff x="-529492" y="387005"/>
            <a:chExt cx="12580571" cy="2452602"/>
          </a:xfrm>
        </p:grpSpPr>
        <p:sp>
          <p:nvSpPr>
            <p:cNvPr id="20" name="Hình chữ nhật: Góc Tròn 6">
              <a:extLst>
                <a:ext uri="{FF2B5EF4-FFF2-40B4-BE49-F238E27FC236}">
                  <a16:creationId xmlns:a16="http://schemas.microsoft.com/office/drawing/2014/main" id="{003FC5F9-19F3-4AF9-5016-48B74A2CD371}"/>
                </a:ext>
              </a:extLst>
            </p:cNvPr>
            <p:cNvSpPr/>
            <p:nvPr/>
          </p:nvSpPr>
          <p:spPr>
            <a:xfrm>
              <a:off x="140921" y="387005"/>
              <a:ext cx="11910158" cy="2452602"/>
            </a:xfrm>
            <a:custGeom>
              <a:avLst/>
              <a:gdLst>
                <a:gd name="connsiteX0" fmla="*/ 0 w 11910158"/>
                <a:gd name="connsiteY0" fmla="*/ 408775 h 2452602"/>
                <a:gd name="connsiteX1" fmla="*/ 408775 w 11910158"/>
                <a:gd name="connsiteY1" fmla="*/ 0 h 2452602"/>
                <a:gd name="connsiteX2" fmla="*/ 11501383 w 11910158"/>
                <a:gd name="connsiteY2" fmla="*/ 0 h 2452602"/>
                <a:gd name="connsiteX3" fmla="*/ 11910158 w 11910158"/>
                <a:gd name="connsiteY3" fmla="*/ 408775 h 2452602"/>
                <a:gd name="connsiteX4" fmla="*/ 11910158 w 11910158"/>
                <a:gd name="connsiteY4" fmla="*/ 2043827 h 2452602"/>
                <a:gd name="connsiteX5" fmla="*/ 11501383 w 11910158"/>
                <a:gd name="connsiteY5" fmla="*/ 2452602 h 2452602"/>
                <a:gd name="connsiteX6" fmla="*/ 408775 w 11910158"/>
                <a:gd name="connsiteY6" fmla="*/ 2452602 h 2452602"/>
                <a:gd name="connsiteX7" fmla="*/ 0 w 11910158"/>
                <a:gd name="connsiteY7" fmla="*/ 2043827 h 2452602"/>
                <a:gd name="connsiteX8" fmla="*/ 0 w 11910158"/>
                <a:gd name="connsiteY8" fmla="*/ 408775 h 245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10158" h="2452602" fill="none" extrusionOk="0">
                  <a:moveTo>
                    <a:pt x="0" y="408775"/>
                  </a:moveTo>
                  <a:cubicBezTo>
                    <a:pt x="-21019" y="184322"/>
                    <a:pt x="179720" y="18709"/>
                    <a:pt x="408775" y="0"/>
                  </a:cubicBezTo>
                  <a:cubicBezTo>
                    <a:pt x="3974941" y="77600"/>
                    <a:pt x="6835801" y="-27269"/>
                    <a:pt x="11501383" y="0"/>
                  </a:cubicBezTo>
                  <a:cubicBezTo>
                    <a:pt x="11737244" y="-13325"/>
                    <a:pt x="11949175" y="194501"/>
                    <a:pt x="11910158" y="408775"/>
                  </a:cubicBezTo>
                  <a:cubicBezTo>
                    <a:pt x="12017151" y="1054887"/>
                    <a:pt x="12007548" y="1805355"/>
                    <a:pt x="11910158" y="2043827"/>
                  </a:cubicBezTo>
                  <a:cubicBezTo>
                    <a:pt x="11893995" y="2263264"/>
                    <a:pt x="11708523" y="2460814"/>
                    <a:pt x="11501383" y="2452602"/>
                  </a:cubicBezTo>
                  <a:cubicBezTo>
                    <a:pt x="6395106" y="2501779"/>
                    <a:pt x="2673365" y="2329900"/>
                    <a:pt x="408775" y="2452602"/>
                  </a:cubicBezTo>
                  <a:cubicBezTo>
                    <a:pt x="181491" y="2464310"/>
                    <a:pt x="-13646" y="2281336"/>
                    <a:pt x="0" y="2043827"/>
                  </a:cubicBezTo>
                  <a:cubicBezTo>
                    <a:pt x="111404" y="1371833"/>
                    <a:pt x="-24334" y="892736"/>
                    <a:pt x="0" y="408775"/>
                  </a:cubicBezTo>
                  <a:close/>
                </a:path>
                <a:path w="11910158" h="2452602" stroke="0" extrusionOk="0">
                  <a:moveTo>
                    <a:pt x="0" y="408775"/>
                  </a:moveTo>
                  <a:cubicBezTo>
                    <a:pt x="11667" y="181681"/>
                    <a:pt x="211517" y="-1902"/>
                    <a:pt x="408775" y="0"/>
                  </a:cubicBezTo>
                  <a:cubicBezTo>
                    <a:pt x="2826183" y="-129276"/>
                    <a:pt x="9362642" y="-77778"/>
                    <a:pt x="11501383" y="0"/>
                  </a:cubicBezTo>
                  <a:cubicBezTo>
                    <a:pt x="11725351" y="-5714"/>
                    <a:pt x="11904386" y="216297"/>
                    <a:pt x="11910158" y="408775"/>
                  </a:cubicBezTo>
                  <a:cubicBezTo>
                    <a:pt x="11882958" y="792984"/>
                    <a:pt x="11776651" y="1437982"/>
                    <a:pt x="11910158" y="2043827"/>
                  </a:cubicBezTo>
                  <a:cubicBezTo>
                    <a:pt x="11914975" y="2279745"/>
                    <a:pt x="11715709" y="2456488"/>
                    <a:pt x="11501383" y="2452602"/>
                  </a:cubicBezTo>
                  <a:cubicBezTo>
                    <a:pt x="8305752" y="2496822"/>
                    <a:pt x="5546577" y="2423220"/>
                    <a:pt x="408775" y="2452602"/>
                  </a:cubicBezTo>
                  <a:cubicBezTo>
                    <a:pt x="171842" y="2409673"/>
                    <a:pt x="-37683" y="2260878"/>
                    <a:pt x="0" y="2043827"/>
                  </a:cubicBezTo>
                  <a:cubicBezTo>
                    <a:pt x="-30056" y="1740340"/>
                    <a:pt x="13227" y="635413"/>
                    <a:pt x="0" y="408775"/>
                  </a:cubicBezTo>
                  <a:close/>
                </a:path>
              </a:pathLst>
            </a:custGeom>
            <a:solidFill>
              <a:schemeClr val="bg1"/>
            </a:solidFill>
            <a:ln w="57150">
              <a:solidFill>
                <a:schemeClr val="accent5">
                  <a:lumMod val="50000"/>
                </a:schemeClr>
              </a:solidFill>
              <a:prstDash val="dash"/>
              <a:extLst>
                <a:ext uri="{C807C97D-BFC1-408E-A445-0C87EB9F89A2}">
                  <ask:lineSketchStyleProps xmlns:ask="http://schemas.microsoft.com/office/drawing/2018/sketchyshapes" sd="2925326911">
                    <a:custGeom>
                      <a:avLst/>
                      <a:gdLst>
                        <a:gd name="connsiteX0" fmla="*/ 0 w 17865237"/>
                        <a:gd name="connsiteY0" fmla="*/ 613163 h 3678903"/>
                        <a:gd name="connsiteX1" fmla="*/ 613163 w 17865237"/>
                        <a:gd name="connsiteY1" fmla="*/ 0 h 3678903"/>
                        <a:gd name="connsiteX2" fmla="*/ 17252074 w 17865237"/>
                        <a:gd name="connsiteY2" fmla="*/ 0 h 3678903"/>
                        <a:gd name="connsiteX3" fmla="*/ 17865237 w 17865237"/>
                        <a:gd name="connsiteY3" fmla="*/ 613163 h 3678903"/>
                        <a:gd name="connsiteX4" fmla="*/ 17865237 w 17865237"/>
                        <a:gd name="connsiteY4" fmla="*/ 3065740 h 3678903"/>
                        <a:gd name="connsiteX5" fmla="*/ 17252074 w 17865237"/>
                        <a:gd name="connsiteY5" fmla="*/ 3678903 h 3678903"/>
                        <a:gd name="connsiteX6" fmla="*/ 613163 w 17865237"/>
                        <a:gd name="connsiteY6" fmla="*/ 3678903 h 3678903"/>
                        <a:gd name="connsiteX7" fmla="*/ 0 w 17865237"/>
                        <a:gd name="connsiteY7" fmla="*/ 3065740 h 3678903"/>
                        <a:gd name="connsiteX8" fmla="*/ 0 w 17865237"/>
                        <a:gd name="connsiteY8" fmla="*/ 613163 h 367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65237" h="3678903" fill="none" extrusionOk="0">
                          <a:moveTo>
                            <a:pt x="0" y="613163"/>
                          </a:moveTo>
                          <a:cubicBezTo>
                            <a:pt x="-54081" y="277885"/>
                            <a:pt x="270210" y="24487"/>
                            <a:pt x="613163" y="0"/>
                          </a:cubicBezTo>
                          <a:cubicBezTo>
                            <a:pt x="4734235" y="77600"/>
                            <a:pt x="12031925" y="-27269"/>
                            <a:pt x="17252074" y="0"/>
                          </a:cubicBezTo>
                          <a:cubicBezTo>
                            <a:pt x="17620049" y="-38696"/>
                            <a:pt x="17923650" y="291718"/>
                            <a:pt x="17865237" y="613163"/>
                          </a:cubicBezTo>
                          <a:cubicBezTo>
                            <a:pt x="17974237" y="1668401"/>
                            <a:pt x="17787028" y="2746919"/>
                            <a:pt x="17865237" y="3065740"/>
                          </a:cubicBezTo>
                          <a:cubicBezTo>
                            <a:pt x="17833440" y="3391942"/>
                            <a:pt x="17549225" y="3697201"/>
                            <a:pt x="17252074" y="3678903"/>
                          </a:cubicBezTo>
                          <a:cubicBezTo>
                            <a:pt x="13809409" y="3728080"/>
                            <a:pt x="3432252" y="3556201"/>
                            <a:pt x="613163" y="3678903"/>
                          </a:cubicBezTo>
                          <a:cubicBezTo>
                            <a:pt x="268762" y="3723138"/>
                            <a:pt x="-9163" y="3412270"/>
                            <a:pt x="0" y="3065740"/>
                          </a:cubicBezTo>
                          <a:cubicBezTo>
                            <a:pt x="47022" y="2308759"/>
                            <a:pt x="104569" y="1176127"/>
                            <a:pt x="0" y="613163"/>
                          </a:cubicBezTo>
                          <a:close/>
                        </a:path>
                        <a:path w="17865237" h="3678903" stroke="0" extrusionOk="0">
                          <a:moveTo>
                            <a:pt x="0" y="613163"/>
                          </a:moveTo>
                          <a:cubicBezTo>
                            <a:pt x="57955" y="267897"/>
                            <a:pt x="308099" y="-2240"/>
                            <a:pt x="613163" y="0"/>
                          </a:cubicBezTo>
                          <a:cubicBezTo>
                            <a:pt x="3585744" y="-129276"/>
                            <a:pt x="12340325" y="-77778"/>
                            <a:pt x="17252074" y="0"/>
                          </a:cubicBezTo>
                          <a:cubicBezTo>
                            <a:pt x="17580101" y="-33837"/>
                            <a:pt x="17856447" y="325209"/>
                            <a:pt x="17865237" y="613163"/>
                          </a:cubicBezTo>
                          <a:cubicBezTo>
                            <a:pt x="17946836" y="1735748"/>
                            <a:pt x="18019537" y="2707746"/>
                            <a:pt x="17865237" y="3065740"/>
                          </a:cubicBezTo>
                          <a:cubicBezTo>
                            <a:pt x="17871124" y="3416795"/>
                            <a:pt x="17542041" y="3695445"/>
                            <a:pt x="17252074" y="3678903"/>
                          </a:cubicBezTo>
                          <a:cubicBezTo>
                            <a:pt x="11282871" y="3723123"/>
                            <a:pt x="8523781" y="3649521"/>
                            <a:pt x="613163" y="3678903"/>
                          </a:cubicBezTo>
                          <a:cubicBezTo>
                            <a:pt x="265553" y="3644442"/>
                            <a:pt x="-19536" y="3399866"/>
                            <a:pt x="0" y="3065740"/>
                          </a:cubicBezTo>
                          <a:cubicBezTo>
                            <a:pt x="-159954" y="2352486"/>
                            <a:pt x="22140" y="1247851"/>
                            <a:pt x="0" y="613163"/>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r>
                <a:rPr lang="nl-NL" sz="72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Đâu là thái độ cần có khi gặp khó khăn? </a:t>
              </a:r>
              <a:endParaRPr lang="en-US" sz="72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67">
              <a:extLst>
                <a:ext uri="{FF2B5EF4-FFF2-40B4-BE49-F238E27FC236}">
                  <a16:creationId xmlns:a16="http://schemas.microsoft.com/office/drawing/2014/main" id="{9F33566D-3989-3A11-6A4F-71C84DF26C86}"/>
                </a:ext>
              </a:extLst>
            </p:cNvPr>
            <p:cNvSpPr txBox="1"/>
            <p:nvPr/>
          </p:nvSpPr>
          <p:spPr>
            <a:xfrm>
              <a:off x="-529492" y="1034789"/>
              <a:ext cx="4433654" cy="1381473"/>
            </a:xfrm>
            <a:prstGeom prst="rect">
              <a:avLst/>
            </a:prstGeom>
            <a:noFill/>
          </p:spPr>
          <p:txBody>
            <a:bodyPr wrap="square" rtlCol="0">
              <a:prstTxWarp prst="textArchUp">
                <a:avLst/>
              </a:prstTxWarp>
              <a:spAutoFit/>
            </a:bodyPr>
            <a:lstStyle/>
            <a:p>
              <a:pPr algn="ctr" defTabSz="1371600">
                <a:defRPr/>
              </a:pPr>
              <a:endParaRPr lang="en-US" sz="12000" dirty="0">
                <a:ln w="190500">
                  <a:solidFill>
                    <a:prstClr val="white"/>
                  </a:solidFill>
                  <a:prstDash val="solid"/>
                </a:ln>
                <a:solidFill>
                  <a:srgbClr val="FF616C"/>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1377949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ppt_x"/>
                                          </p:val>
                                        </p:tav>
                                        <p:tav tm="100000">
                                          <p:val>
                                            <p:strVal val="#ppt_x"/>
                                          </p:val>
                                        </p:tav>
                                      </p:tavLst>
                                    </p:anim>
                                    <p:anim calcmode="lin" valueType="num">
                                      <p:cBhvr additive="base">
                                        <p:cTn id="22" dur="500" fill="hold"/>
                                        <p:tgtEl>
                                          <p:spTgt spid="35"/>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4"/>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withEffect">
                                  <p:stCondLst>
                                    <p:cond delay="0"/>
                                  </p:stCondLst>
                                  <p:childTnLst>
                                    <p:animEffect transition="out" filter="fade">
                                      <p:cBhvr>
                                        <p:cTn id="32" dur="500" tmFilter="0, 0; .2, .5; .8, .5; 1, 0"/>
                                        <p:tgtEl>
                                          <p:spTgt spid="14"/>
                                        </p:tgtEl>
                                      </p:cBhvr>
                                    </p:animEffect>
                                    <p:animScale>
                                      <p:cBhvr>
                                        <p:cTn id="33" dur="250" autoRev="1" fill="hold"/>
                                        <p:tgtEl>
                                          <p:spTgt spid="14"/>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2" name="hammer.wav"/>
                                        </p:tgtEl>
                                      </p:cMediaNode>
                                    </p:audio>
                                  </p:subTnLst>
                                </p:cTn>
                              </p:par>
                            </p:childTnLst>
                          </p:cTn>
                        </p:par>
                        <p:par>
                          <p:cTn id="34" fill="hold">
                            <p:stCondLst>
                              <p:cond delay="500"/>
                            </p:stCondLst>
                            <p:childTnLst>
                              <p:par>
                                <p:cTn id="35" presetID="31" presetClass="exit" presetSubtype="0" fill="hold" nodeType="afterEffect">
                                  <p:stCondLst>
                                    <p:cond delay="0"/>
                                  </p:stCondLst>
                                  <p:childTnLst>
                                    <p:anim calcmode="lin" valueType="num">
                                      <p:cBhvr>
                                        <p:cTn id="36" dur="1000"/>
                                        <p:tgtEl>
                                          <p:spTgt spid="14"/>
                                        </p:tgtEl>
                                        <p:attrNameLst>
                                          <p:attrName>ppt_w</p:attrName>
                                        </p:attrNameLst>
                                      </p:cBhvr>
                                      <p:tavLst>
                                        <p:tav tm="0">
                                          <p:val>
                                            <p:strVal val="ppt_w"/>
                                          </p:val>
                                        </p:tav>
                                        <p:tav tm="100000">
                                          <p:val>
                                            <p:fltVal val="0"/>
                                          </p:val>
                                        </p:tav>
                                      </p:tavLst>
                                    </p:anim>
                                    <p:anim calcmode="lin" valueType="num">
                                      <p:cBhvr>
                                        <p:cTn id="37" dur="1000"/>
                                        <p:tgtEl>
                                          <p:spTgt spid="14"/>
                                        </p:tgtEl>
                                        <p:attrNameLst>
                                          <p:attrName>ppt_h</p:attrName>
                                        </p:attrNameLst>
                                      </p:cBhvr>
                                      <p:tavLst>
                                        <p:tav tm="0">
                                          <p:val>
                                            <p:strVal val="ppt_h"/>
                                          </p:val>
                                        </p:tav>
                                        <p:tav tm="100000">
                                          <p:val>
                                            <p:fltVal val="0"/>
                                          </p:val>
                                        </p:tav>
                                      </p:tavLst>
                                    </p:anim>
                                    <p:anim calcmode="lin" valueType="num">
                                      <p:cBhvr>
                                        <p:cTn id="38" dur="1000"/>
                                        <p:tgtEl>
                                          <p:spTgt spid="14"/>
                                        </p:tgtEl>
                                        <p:attrNameLst>
                                          <p:attrName>style.rotation</p:attrName>
                                        </p:attrNameLst>
                                      </p:cBhvr>
                                      <p:tavLst>
                                        <p:tav tm="0">
                                          <p:val>
                                            <p:fltVal val="0"/>
                                          </p:val>
                                        </p:tav>
                                        <p:tav tm="100000">
                                          <p:val>
                                            <p:fltVal val="90"/>
                                          </p:val>
                                        </p:tav>
                                      </p:tavLst>
                                    </p:anim>
                                    <p:animEffect transition="out" filter="fade">
                                      <p:cBhvr>
                                        <p:cTn id="39" dur="1000"/>
                                        <p:tgtEl>
                                          <p:spTgt spid="14"/>
                                        </p:tgtEl>
                                      </p:cBhvr>
                                    </p:animEffect>
                                    <p:set>
                                      <p:cBhvr>
                                        <p:cTn id="40"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25"/>
                                        </p:tgtEl>
                                      </p:cBhvr>
                                    </p:animEffect>
                                    <p:animScale>
                                      <p:cBhvr>
                                        <p:cTn id="46" dur="250" autoRev="1" fill="hold"/>
                                        <p:tgtEl>
                                          <p:spTgt spid="25"/>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2" name="hammer.wav"/>
                                        </p:tgtEl>
                                      </p:cMediaNode>
                                    </p:audio>
                                  </p:subTnLst>
                                </p:cTn>
                              </p:par>
                            </p:childTnLst>
                          </p:cTn>
                        </p:par>
                        <p:par>
                          <p:cTn id="47" fill="hold">
                            <p:stCondLst>
                              <p:cond delay="500"/>
                            </p:stCondLst>
                            <p:childTnLst>
                              <p:par>
                                <p:cTn id="48" presetID="31" presetClass="exit" presetSubtype="0" fill="hold" nodeType="afterEffect">
                                  <p:stCondLst>
                                    <p:cond delay="0"/>
                                  </p:stCondLst>
                                  <p:childTnLst>
                                    <p:anim calcmode="lin" valueType="num">
                                      <p:cBhvr>
                                        <p:cTn id="49" dur="1000"/>
                                        <p:tgtEl>
                                          <p:spTgt spid="25"/>
                                        </p:tgtEl>
                                        <p:attrNameLst>
                                          <p:attrName>ppt_w</p:attrName>
                                        </p:attrNameLst>
                                      </p:cBhvr>
                                      <p:tavLst>
                                        <p:tav tm="0">
                                          <p:val>
                                            <p:strVal val="ppt_w"/>
                                          </p:val>
                                        </p:tav>
                                        <p:tav tm="100000">
                                          <p:val>
                                            <p:fltVal val="0"/>
                                          </p:val>
                                        </p:tav>
                                      </p:tavLst>
                                    </p:anim>
                                    <p:anim calcmode="lin" valueType="num">
                                      <p:cBhvr>
                                        <p:cTn id="50" dur="1000"/>
                                        <p:tgtEl>
                                          <p:spTgt spid="25"/>
                                        </p:tgtEl>
                                        <p:attrNameLst>
                                          <p:attrName>ppt_h</p:attrName>
                                        </p:attrNameLst>
                                      </p:cBhvr>
                                      <p:tavLst>
                                        <p:tav tm="0">
                                          <p:val>
                                            <p:strVal val="ppt_h"/>
                                          </p:val>
                                        </p:tav>
                                        <p:tav tm="100000">
                                          <p:val>
                                            <p:fltVal val="0"/>
                                          </p:val>
                                        </p:tav>
                                      </p:tavLst>
                                    </p:anim>
                                    <p:anim calcmode="lin" valueType="num">
                                      <p:cBhvr>
                                        <p:cTn id="51" dur="1000"/>
                                        <p:tgtEl>
                                          <p:spTgt spid="25"/>
                                        </p:tgtEl>
                                        <p:attrNameLst>
                                          <p:attrName>style.rotation</p:attrName>
                                        </p:attrNameLst>
                                      </p:cBhvr>
                                      <p:tavLst>
                                        <p:tav tm="0">
                                          <p:val>
                                            <p:fltVal val="0"/>
                                          </p:val>
                                        </p:tav>
                                        <p:tav tm="100000">
                                          <p:val>
                                            <p:fltVal val="90"/>
                                          </p:val>
                                        </p:tav>
                                      </p:tavLst>
                                    </p:anim>
                                    <p:animEffect transition="out" filter="fade">
                                      <p:cBhvr>
                                        <p:cTn id="52" dur="1000"/>
                                        <p:tgtEl>
                                          <p:spTgt spid="25"/>
                                        </p:tgtEl>
                                      </p:cBhvr>
                                    </p:animEffect>
                                    <p:set>
                                      <p:cBhvr>
                                        <p:cTn id="53"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54" restart="whenNotActive" fill="hold" evtFilter="cancelBubble" nodeType="interactiveSeq">
                <p:stCondLst>
                  <p:cond evt="onClick" delay="0">
                    <p:tgtEl>
                      <p:spTgt spid="30"/>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withEffect">
                                  <p:stCondLst>
                                    <p:cond delay="0"/>
                                  </p:stCondLst>
                                  <p:childTnLst>
                                    <p:animEffect transition="out" filter="fade">
                                      <p:cBhvr>
                                        <p:cTn id="58" dur="500" tmFilter="0, 0; .2, .5; .8, .5; 1, 0"/>
                                        <p:tgtEl>
                                          <p:spTgt spid="30"/>
                                        </p:tgtEl>
                                      </p:cBhvr>
                                    </p:animEffect>
                                    <p:animScale>
                                      <p:cBhvr>
                                        <p:cTn id="59" dur="250" autoRev="1" fill="hold"/>
                                        <p:tgtEl>
                                          <p:spTgt spid="30"/>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2" name="hammer.wav"/>
                                        </p:tgtEl>
                                      </p:cMediaNode>
                                    </p:audio>
                                  </p:subTnLst>
                                </p:cTn>
                              </p:par>
                            </p:childTnLst>
                          </p:cTn>
                        </p:par>
                        <p:par>
                          <p:cTn id="60" fill="hold">
                            <p:stCondLst>
                              <p:cond delay="500"/>
                            </p:stCondLst>
                            <p:childTnLst>
                              <p:par>
                                <p:cTn id="61" presetID="31" presetClass="exit" presetSubtype="0" fill="hold" nodeType="afterEffect">
                                  <p:stCondLst>
                                    <p:cond delay="0"/>
                                  </p:stCondLst>
                                  <p:childTnLst>
                                    <p:anim calcmode="lin" valueType="num">
                                      <p:cBhvr>
                                        <p:cTn id="62" dur="1000"/>
                                        <p:tgtEl>
                                          <p:spTgt spid="30"/>
                                        </p:tgtEl>
                                        <p:attrNameLst>
                                          <p:attrName>ppt_w</p:attrName>
                                        </p:attrNameLst>
                                      </p:cBhvr>
                                      <p:tavLst>
                                        <p:tav tm="0">
                                          <p:val>
                                            <p:strVal val="ppt_w"/>
                                          </p:val>
                                        </p:tav>
                                        <p:tav tm="100000">
                                          <p:val>
                                            <p:fltVal val="0"/>
                                          </p:val>
                                        </p:tav>
                                      </p:tavLst>
                                    </p:anim>
                                    <p:anim calcmode="lin" valueType="num">
                                      <p:cBhvr>
                                        <p:cTn id="63" dur="1000"/>
                                        <p:tgtEl>
                                          <p:spTgt spid="30"/>
                                        </p:tgtEl>
                                        <p:attrNameLst>
                                          <p:attrName>ppt_h</p:attrName>
                                        </p:attrNameLst>
                                      </p:cBhvr>
                                      <p:tavLst>
                                        <p:tav tm="0">
                                          <p:val>
                                            <p:strVal val="ppt_h"/>
                                          </p:val>
                                        </p:tav>
                                        <p:tav tm="100000">
                                          <p:val>
                                            <p:fltVal val="0"/>
                                          </p:val>
                                        </p:tav>
                                      </p:tavLst>
                                    </p:anim>
                                    <p:anim calcmode="lin" valueType="num">
                                      <p:cBhvr>
                                        <p:cTn id="64" dur="1000"/>
                                        <p:tgtEl>
                                          <p:spTgt spid="30"/>
                                        </p:tgtEl>
                                        <p:attrNameLst>
                                          <p:attrName>style.rotation</p:attrName>
                                        </p:attrNameLst>
                                      </p:cBhvr>
                                      <p:tavLst>
                                        <p:tav tm="0">
                                          <p:val>
                                            <p:fltVal val="0"/>
                                          </p:val>
                                        </p:tav>
                                        <p:tav tm="100000">
                                          <p:val>
                                            <p:fltVal val="90"/>
                                          </p:val>
                                        </p:tav>
                                      </p:tavLst>
                                    </p:anim>
                                    <p:animEffect transition="out" filter="fade">
                                      <p:cBhvr>
                                        <p:cTn id="65" dur="1000"/>
                                        <p:tgtEl>
                                          <p:spTgt spid="30"/>
                                        </p:tgtEl>
                                      </p:cBhvr>
                                    </p:animEffect>
                                    <p:set>
                                      <p:cBhvr>
                                        <p:cTn id="66"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7" restart="whenNotActive" fill="hold" evtFilter="cancelBubble" nodeType="interactiveSeq">
                <p:stCondLst>
                  <p:cond evt="onClick" delay="0">
                    <p:tgtEl>
                      <p:spTgt spid="35"/>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withEffect">
                                  <p:stCondLst>
                                    <p:cond delay="0"/>
                                  </p:stCondLst>
                                  <p:childTnLst>
                                    <p:animEffect transition="out" filter="fade">
                                      <p:cBhvr>
                                        <p:cTn id="71" dur="500" tmFilter="0, 0; .2, .5; .8, .5; 1, 0"/>
                                        <p:tgtEl>
                                          <p:spTgt spid="35"/>
                                        </p:tgtEl>
                                      </p:cBhvr>
                                    </p:animEffect>
                                    <p:animScale>
                                      <p:cBhvr>
                                        <p:cTn id="72" dur="250" autoRev="1" fill="hold"/>
                                        <p:tgtEl>
                                          <p:spTgt spid="35"/>
                                        </p:tgtEl>
                                      </p:cBhvr>
                                      <p:by x="105000" y="105000"/>
                                    </p:animScale>
                                  </p:childTnLst>
                                </p:cTn>
                              </p:par>
                              <p:par>
                                <p:cTn id="73" presetID="10" presetClass="entr" presetSubtype="0" fill="hold" nodeType="with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subTnLst>
                                    <p:audio>
                                      <p:cMediaNode>
                                        <p:cTn display="0" masterRel="sameClick">
                                          <p:stCondLst>
                                            <p:cond evt="begin" delay="0">
                                              <p:tn val="73"/>
                                            </p:cond>
                                          </p:stCondLst>
                                          <p:endCondLst>
                                            <p:cond evt="onStopAudio" delay="0">
                                              <p:tgtEl>
                                                <p:sldTgt/>
                                              </p:tgtEl>
                                            </p:cond>
                                          </p:endCondLst>
                                        </p:cTn>
                                        <p:tgtEl>
                                          <p:sndTgt r:embed="rId3" name="chimes.wav"/>
                                        </p:tgtEl>
                                      </p:cMediaNode>
                                    </p:audio>
                                  </p:subTnLst>
                                </p:cTn>
                              </p:par>
                              <p:par>
                                <p:cTn id="76" presetID="26" presetClass="emph" presetSubtype="0" fill="hold" nodeType="withEffect">
                                  <p:stCondLst>
                                    <p:cond delay="0"/>
                                  </p:stCondLst>
                                  <p:childTnLst>
                                    <p:animEffect transition="out" filter="fade">
                                      <p:cBhvr>
                                        <p:cTn id="77" dur="500" tmFilter="0, 0; .2, .5; .8, .5; 1, 0"/>
                                        <p:tgtEl>
                                          <p:spTgt spid="40"/>
                                        </p:tgtEl>
                                      </p:cBhvr>
                                    </p:animEffect>
                                    <p:animScale>
                                      <p:cBhvr>
                                        <p:cTn id="78" dur="250" autoRev="1" fill="hold"/>
                                        <p:tgtEl>
                                          <p:spTgt spid="40"/>
                                        </p:tgtEl>
                                      </p:cBhvr>
                                      <p:by x="105000" y="105000"/>
                                    </p:animScale>
                                  </p:childTnLst>
                                </p:cTn>
                              </p:par>
                            </p:childTnLst>
                          </p:cTn>
                        </p:par>
                        <p:par>
                          <p:cTn id="79" fill="hold">
                            <p:stCondLst>
                              <p:cond delay="500"/>
                            </p:stCondLst>
                            <p:childTnLst>
                              <p:par>
                                <p:cTn id="80" presetID="31" presetClass="exit" presetSubtype="0" fill="hold" nodeType="afterEffect">
                                  <p:stCondLst>
                                    <p:cond delay="0"/>
                                  </p:stCondLst>
                                  <p:childTnLst>
                                    <p:anim calcmode="lin" valueType="num">
                                      <p:cBhvr>
                                        <p:cTn id="81" dur="1000"/>
                                        <p:tgtEl>
                                          <p:spTgt spid="14"/>
                                        </p:tgtEl>
                                        <p:attrNameLst>
                                          <p:attrName>ppt_w</p:attrName>
                                        </p:attrNameLst>
                                      </p:cBhvr>
                                      <p:tavLst>
                                        <p:tav tm="0">
                                          <p:val>
                                            <p:strVal val="ppt_w"/>
                                          </p:val>
                                        </p:tav>
                                        <p:tav tm="100000">
                                          <p:val>
                                            <p:fltVal val="0"/>
                                          </p:val>
                                        </p:tav>
                                      </p:tavLst>
                                    </p:anim>
                                    <p:anim calcmode="lin" valueType="num">
                                      <p:cBhvr>
                                        <p:cTn id="82" dur="1000"/>
                                        <p:tgtEl>
                                          <p:spTgt spid="14"/>
                                        </p:tgtEl>
                                        <p:attrNameLst>
                                          <p:attrName>ppt_h</p:attrName>
                                        </p:attrNameLst>
                                      </p:cBhvr>
                                      <p:tavLst>
                                        <p:tav tm="0">
                                          <p:val>
                                            <p:strVal val="ppt_h"/>
                                          </p:val>
                                        </p:tav>
                                        <p:tav tm="100000">
                                          <p:val>
                                            <p:fltVal val="0"/>
                                          </p:val>
                                        </p:tav>
                                      </p:tavLst>
                                    </p:anim>
                                    <p:anim calcmode="lin" valueType="num">
                                      <p:cBhvr>
                                        <p:cTn id="83" dur="1000"/>
                                        <p:tgtEl>
                                          <p:spTgt spid="14"/>
                                        </p:tgtEl>
                                        <p:attrNameLst>
                                          <p:attrName>style.rotation</p:attrName>
                                        </p:attrNameLst>
                                      </p:cBhvr>
                                      <p:tavLst>
                                        <p:tav tm="0">
                                          <p:val>
                                            <p:fltVal val="0"/>
                                          </p:val>
                                        </p:tav>
                                        <p:tav tm="100000">
                                          <p:val>
                                            <p:fltVal val="90"/>
                                          </p:val>
                                        </p:tav>
                                      </p:tavLst>
                                    </p:anim>
                                    <p:animEffect transition="out" filter="fade">
                                      <p:cBhvr>
                                        <p:cTn id="84" dur="1000"/>
                                        <p:tgtEl>
                                          <p:spTgt spid="14"/>
                                        </p:tgtEl>
                                      </p:cBhvr>
                                    </p:animEffect>
                                    <p:set>
                                      <p:cBhvr>
                                        <p:cTn id="85" dur="1" fill="hold">
                                          <p:stCondLst>
                                            <p:cond delay="999"/>
                                          </p:stCondLst>
                                        </p:cTn>
                                        <p:tgtEl>
                                          <p:spTgt spid="14"/>
                                        </p:tgtEl>
                                        <p:attrNameLst>
                                          <p:attrName>style.visibility</p:attrName>
                                        </p:attrNameLst>
                                      </p:cBhvr>
                                      <p:to>
                                        <p:strVal val="hidden"/>
                                      </p:to>
                                    </p:set>
                                  </p:childTnLst>
                                </p:cTn>
                              </p:par>
                              <p:par>
                                <p:cTn id="86" presetID="31" presetClass="exit" presetSubtype="0" fill="hold" nodeType="withEffect">
                                  <p:stCondLst>
                                    <p:cond delay="0"/>
                                  </p:stCondLst>
                                  <p:childTnLst>
                                    <p:anim calcmode="lin" valueType="num">
                                      <p:cBhvr>
                                        <p:cTn id="87" dur="1000"/>
                                        <p:tgtEl>
                                          <p:spTgt spid="25"/>
                                        </p:tgtEl>
                                        <p:attrNameLst>
                                          <p:attrName>ppt_w</p:attrName>
                                        </p:attrNameLst>
                                      </p:cBhvr>
                                      <p:tavLst>
                                        <p:tav tm="0">
                                          <p:val>
                                            <p:strVal val="ppt_w"/>
                                          </p:val>
                                        </p:tav>
                                        <p:tav tm="100000">
                                          <p:val>
                                            <p:fltVal val="0"/>
                                          </p:val>
                                        </p:tav>
                                      </p:tavLst>
                                    </p:anim>
                                    <p:anim calcmode="lin" valueType="num">
                                      <p:cBhvr>
                                        <p:cTn id="88" dur="1000"/>
                                        <p:tgtEl>
                                          <p:spTgt spid="25"/>
                                        </p:tgtEl>
                                        <p:attrNameLst>
                                          <p:attrName>ppt_h</p:attrName>
                                        </p:attrNameLst>
                                      </p:cBhvr>
                                      <p:tavLst>
                                        <p:tav tm="0">
                                          <p:val>
                                            <p:strVal val="ppt_h"/>
                                          </p:val>
                                        </p:tav>
                                        <p:tav tm="100000">
                                          <p:val>
                                            <p:fltVal val="0"/>
                                          </p:val>
                                        </p:tav>
                                      </p:tavLst>
                                    </p:anim>
                                    <p:anim calcmode="lin" valueType="num">
                                      <p:cBhvr>
                                        <p:cTn id="89" dur="1000"/>
                                        <p:tgtEl>
                                          <p:spTgt spid="25"/>
                                        </p:tgtEl>
                                        <p:attrNameLst>
                                          <p:attrName>style.rotation</p:attrName>
                                        </p:attrNameLst>
                                      </p:cBhvr>
                                      <p:tavLst>
                                        <p:tav tm="0">
                                          <p:val>
                                            <p:fltVal val="0"/>
                                          </p:val>
                                        </p:tav>
                                        <p:tav tm="100000">
                                          <p:val>
                                            <p:fltVal val="90"/>
                                          </p:val>
                                        </p:tav>
                                      </p:tavLst>
                                    </p:anim>
                                    <p:animEffect transition="out" filter="fade">
                                      <p:cBhvr>
                                        <p:cTn id="90" dur="1000"/>
                                        <p:tgtEl>
                                          <p:spTgt spid="25"/>
                                        </p:tgtEl>
                                      </p:cBhvr>
                                    </p:animEffect>
                                    <p:set>
                                      <p:cBhvr>
                                        <p:cTn id="91" dur="1" fill="hold">
                                          <p:stCondLst>
                                            <p:cond delay="999"/>
                                          </p:stCondLst>
                                        </p:cTn>
                                        <p:tgtEl>
                                          <p:spTgt spid="25"/>
                                        </p:tgtEl>
                                        <p:attrNameLst>
                                          <p:attrName>style.visibility</p:attrName>
                                        </p:attrNameLst>
                                      </p:cBhvr>
                                      <p:to>
                                        <p:strVal val="hidden"/>
                                      </p:to>
                                    </p:set>
                                  </p:childTnLst>
                                </p:cTn>
                              </p:par>
                              <p:par>
                                <p:cTn id="92" presetID="31" presetClass="exit" presetSubtype="0" fill="hold" nodeType="withEffect">
                                  <p:stCondLst>
                                    <p:cond delay="0"/>
                                  </p:stCondLst>
                                  <p:childTnLst>
                                    <p:anim calcmode="lin" valueType="num">
                                      <p:cBhvr>
                                        <p:cTn id="93" dur="1000"/>
                                        <p:tgtEl>
                                          <p:spTgt spid="30"/>
                                        </p:tgtEl>
                                        <p:attrNameLst>
                                          <p:attrName>ppt_w</p:attrName>
                                        </p:attrNameLst>
                                      </p:cBhvr>
                                      <p:tavLst>
                                        <p:tav tm="0">
                                          <p:val>
                                            <p:strVal val="ppt_w"/>
                                          </p:val>
                                        </p:tav>
                                        <p:tav tm="100000">
                                          <p:val>
                                            <p:fltVal val="0"/>
                                          </p:val>
                                        </p:tav>
                                      </p:tavLst>
                                    </p:anim>
                                    <p:anim calcmode="lin" valueType="num">
                                      <p:cBhvr>
                                        <p:cTn id="94" dur="1000"/>
                                        <p:tgtEl>
                                          <p:spTgt spid="30"/>
                                        </p:tgtEl>
                                        <p:attrNameLst>
                                          <p:attrName>ppt_h</p:attrName>
                                        </p:attrNameLst>
                                      </p:cBhvr>
                                      <p:tavLst>
                                        <p:tav tm="0">
                                          <p:val>
                                            <p:strVal val="ppt_h"/>
                                          </p:val>
                                        </p:tav>
                                        <p:tav tm="100000">
                                          <p:val>
                                            <p:fltVal val="0"/>
                                          </p:val>
                                        </p:tav>
                                      </p:tavLst>
                                    </p:anim>
                                    <p:anim calcmode="lin" valueType="num">
                                      <p:cBhvr>
                                        <p:cTn id="95" dur="1000"/>
                                        <p:tgtEl>
                                          <p:spTgt spid="30"/>
                                        </p:tgtEl>
                                        <p:attrNameLst>
                                          <p:attrName>style.rotation</p:attrName>
                                        </p:attrNameLst>
                                      </p:cBhvr>
                                      <p:tavLst>
                                        <p:tav tm="0">
                                          <p:val>
                                            <p:fltVal val="0"/>
                                          </p:val>
                                        </p:tav>
                                        <p:tav tm="100000">
                                          <p:val>
                                            <p:fltVal val="90"/>
                                          </p:val>
                                        </p:tav>
                                      </p:tavLst>
                                    </p:anim>
                                    <p:animEffect transition="out" filter="fade">
                                      <p:cBhvr>
                                        <p:cTn id="96" dur="1000"/>
                                        <p:tgtEl>
                                          <p:spTgt spid="30"/>
                                        </p:tgtEl>
                                      </p:cBhvr>
                                    </p:animEffect>
                                    <p:set>
                                      <p:cBhvr>
                                        <p:cTn id="97"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extBox 4">
            <a:extLst>
              <a:ext uri="{FF2B5EF4-FFF2-40B4-BE49-F238E27FC236}">
                <a16:creationId xmlns:a16="http://schemas.microsoft.com/office/drawing/2014/main" id="{8C3B8D9D-897D-CD46-7B0E-38CAAA0C6B27}"/>
              </a:ext>
            </a:extLst>
          </p:cNvPr>
          <p:cNvSpPr txBox="1"/>
          <p:nvPr/>
        </p:nvSpPr>
        <p:spPr>
          <a:xfrm>
            <a:off x="1361837" y="3679209"/>
            <a:ext cx="1423908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8000" b="0" i="0" u="none" strike="noStrike" kern="1200" cap="none" spc="0" normalizeH="0" baseline="0" noProof="0" dirty="0">
              <a:ln>
                <a:noFill/>
              </a:ln>
              <a:solidFill>
                <a:srgbClr val="50A793"/>
              </a:solidFill>
              <a:effectLst/>
              <a:uLnTx/>
              <a:uFillTx/>
              <a:latin typeface="#9Slide07 SFU Jamaica" panose="00000400000000000000" pitchFamily="2" charset="-93"/>
              <a:ea typeface="+mn-ea"/>
              <a:cs typeface="+mn-cs"/>
            </a:endParaRPr>
          </a:p>
        </p:txBody>
      </p:sp>
      <p:sp>
        <p:nvSpPr>
          <p:cNvPr id="7" name="Freeform 19">
            <a:extLst>
              <a:ext uri="{FF2B5EF4-FFF2-40B4-BE49-F238E27FC236}">
                <a16:creationId xmlns:a16="http://schemas.microsoft.com/office/drawing/2014/main" id="{96ED07DB-DFE8-F55A-53E8-3E68B05936DB}"/>
              </a:ext>
            </a:extLst>
          </p:cNvPr>
          <p:cNvSpPr/>
          <p:nvPr/>
        </p:nvSpPr>
        <p:spPr>
          <a:xfrm>
            <a:off x="5943600" y="6233754"/>
            <a:ext cx="5861634" cy="6261530"/>
          </a:xfrm>
          <a:custGeom>
            <a:avLst/>
            <a:gdLst/>
            <a:ahLst/>
            <a:cxnLst/>
            <a:rect l="l" t="t" r="r" b="b"/>
            <a:pathLst>
              <a:path w="2612615" h="2599551">
                <a:moveTo>
                  <a:pt x="0" y="0"/>
                </a:moveTo>
                <a:lnTo>
                  <a:pt x="2612615" y="0"/>
                </a:lnTo>
                <a:lnTo>
                  <a:pt x="2612615" y="2599552"/>
                </a:lnTo>
                <a:lnTo>
                  <a:pt x="0" y="259955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CEB69022-1853-5DAE-A644-0DD7F2292D27}"/>
              </a:ext>
            </a:extLst>
          </p:cNvPr>
          <p:cNvPicPr>
            <a:picLocks noChangeAspect="1"/>
          </p:cNvPicPr>
          <p:nvPr/>
        </p:nvPicPr>
        <p:blipFill>
          <a:blip r:embed="rId4"/>
          <a:stretch>
            <a:fillRect/>
          </a:stretch>
        </p:blipFill>
        <p:spPr>
          <a:xfrm>
            <a:off x="3276600" y="2857500"/>
            <a:ext cx="11699238" cy="3145809"/>
          </a:xfrm>
          <a:prstGeom prst="rect">
            <a:avLst/>
          </a:prstGeom>
        </p:spPr>
      </p:pic>
    </p:spTree>
    <p:extLst>
      <p:ext uri="{BB962C8B-B14F-4D97-AF65-F5344CB8AC3E}">
        <p14:creationId xmlns:p14="http://schemas.microsoft.com/office/powerpoint/2010/main" val="2314059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Mạc Đĩnh Chi  Thần đồng đom đóm  PHIM HOẠT HÌNH LỊCH SỬ HAY NHẤT VIỆT NAM_v720P">
            <a:hlinkClick r:id="" action="ppaction://media"/>
            <a:extLst>
              <a:ext uri="{FF2B5EF4-FFF2-40B4-BE49-F238E27FC236}">
                <a16:creationId xmlns:a16="http://schemas.microsoft.com/office/drawing/2014/main" id="{653A782E-8E14-7505-48D3-0C70F8E57B7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7620"/>
            <a:ext cx="18274453" cy="10279380"/>
          </a:xfrm>
          <a:prstGeom prst="rect">
            <a:avLst/>
          </a:prstGeom>
        </p:spPr>
      </p:pic>
    </p:spTree>
    <p:extLst>
      <p:ext uri="{BB962C8B-B14F-4D97-AF65-F5344CB8AC3E}">
        <p14:creationId xmlns:p14="http://schemas.microsoft.com/office/powerpoint/2010/main" val="233927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5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279636"/>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 name="Group 8">
            <a:extLst>
              <a:ext uri="{FF2B5EF4-FFF2-40B4-BE49-F238E27FC236}">
                <a16:creationId xmlns:a16="http://schemas.microsoft.com/office/drawing/2014/main" id="{9D4B5EE6-D1AA-C1AC-B899-3BB588C99675}"/>
              </a:ext>
            </a:extLst>
          </p:cNvPr>
          <p:cNvGrpSpPr/>
          <p:nvPr/>
        </p:nvGrpSpPr>
        <p:grpSpPr>
          <a:xfrm>
            <a:off x="196763" y="169690"/>
            <a:ext cx="3505200" cy="2971800"/>
            <a:chOff x="196763" y="169690"/>
            <a:chExt cx="3505200" cy="2971800"/>
          </a:xfrm>
        </p:grpSpPr>
        <p:sp>
          <p:nvSpPr>
            <p:cNvPr id="4" name="Freeform 10">
              <a:extLst>
                <a:ext uri="{FF2B5EF4-FFF2-40B4-BE49-F238E27FC236}">
                  <a16:creationId xmlns:a16="http://schemas.microsoft.com/office/drawing/2014/main" id="{1CB20352-7EA8-641C-0182-E44DDF34AD6F}"/>
                </a:ext>
              </a:extLst>
            </p:cNvPr>
            <p:cNvSpPr/>
            <p:nvPr/>
          </p:nvSpPr>
          <p:spPr>
            <a:xfrm rot="20994778">
              <a:off x="196763" y="169690"/>
              <a:ext cx="3505200" cy="2971800"/>
            </a:xfrm>
            <a:custGeom>
              <a:avLst/>
              <a:gdLst/>
              <a:ahLst/>
              <a:cxnLst/>
              <a:rect l="l" t="t" r="r" b="b"/>
              <a:pathLst>
                <a:path w="2185817" h="2057400">
                  <a:moveTo>
                    <a:pt x="0" y="0"/>
                  </a:moveTo>
                  <a:lnTo>
                    <a:pt x="2185817" y="0"/>
                  </a:lnTo>
                  <a:lnTo>
                    <a:pt x="2185817"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D1555B92-03FF-9679-DA5D-8B376A93C5FB}"/>
                </a:ext>
              </a:extLst>
            </p:cNvPr>
            <p:cNvSpPr txBox="1"/>
            <p:nvPr/>
          </p:nvSpPr>
          <p:spPr>
            <a:xfrm rot="20989747">
              <a:off x="565193" y="1871648"/>
              <a:ext cx="2997937" cy="923330"/>
            </a:xfrm>
            <a:prstGeom prst="rect">
              <a:avLst/>
            </a:prstGeom>
            <a:noFill/>
          </p:spPr>
          <p:txBody>
            <a:bodyPr wrap="none" rtlCol="0">
              <a:spAutoFit/>
            </a:bodyPr>
            <a:lstStyle/>
            <a:p>
              <a:r>
                <a:rPr lang="en-US" sz="5400" dirty="0" err="1">
                  <a:solidFill>
                    <a:srgbClr val="C00000"/>
                  </a:solidFill>
                  <a:latin typeface="#9Slide03 IcielUni Sans Heavy" panose="00000500000000000000" pitchFamily="2" charset="-93"/>
                </a:rPr>
                <a:t>Thảo</a:t>
              </a:r>
              <a:r>
                <a:rPr lang="en-US" sz="5400" dirty="0">
                  <a:solidFill>
                    <a:srgbClr val="C00000"/>
                  </a:solidFill>
                  <a:latin typeface="#9Slide03 IcielUni Sans Heavy" panose="00000500000000000000" pitchFamily="2" charset="-93"/>
                </a:rPr>
                <a:t> </a:t>
              </a:r>
              <a:r>
                <a:rPr lang="en-US" sz="5400" dirty="0" err="1">
                  <a:solidFill>
                    <a:srgbClr val="C00000"/>
                  </a:solidFill>
                  <a:latin typeface="#9Slide03 IcielUni Sans Heavy" panose="00000500000000000000" pitchFamily="2" charset="-93"/>
                </a:rPr>
                <a:t>luận</a:t>
              </a:r>
              <a:endParaRPr lang="vi-VN" sz="5400" dirty="0">
                <a:solidFill>
                  <a:srgbClr val="C00000"/>
                </a:solidFill>
                <a:latin typeface="#9Slide03 IcielUni Sans Heavy" panose="00000500000000000000" pitchFamily="2" charset="-93"/>
              </a:endParaRPr>
            </a:p>
          </p:txBody>
        </p:sp>
      </p:grpSp>
      <p:sp>
        <p:nvSpPr>
          <p:cNvPr id="10" name="Rectangle: Top Corners Rounded 9">
            <a:extLst>
              <a:ext uri="{FF2B5EF4-FFF2-40B4-BE49-F238E27FC236}">
                <a16:creationId xmlns:a16="http://schemas.microsoft.com/office/drawing/2014/main" id="{9753FABA-8AD6-9DD2-B7DA-990A184BDDAB}"/>
              </a:ext>
            </a:extLst>
          </p:cNvPr>
          <p:cNvSpPr/>
          <p:nvPr/>
        </p:nvSpPr>
        <p:spPr>
          <a:xfrm>
            <a:off x="4191000" y="1028700"/>
            <a:ext cx="12877800" cy="1794220"/>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6600" dirty="0">
                <a:solidFill>
                  <a:schemeClr val="tx1"/>
                </a:solidFill>
                <a:latin typeface="Calibri" panose="020F0502020204030204" pitchFamily="34" charset="0"/>
                <a:ea typeface="Calibri" panose="020F0502020204030204" pitchFamily="34" charset="0"/>
                <a:cs typeface="Calibri" panose="020F0502020204030204" pitchFamily="34" charset="0"/>
              </a:rPr>
              <a:t>Câu chuyện cho chúng ta bài học gì?</a:t>
            </a:r>
          </a:p>
        </p:txBody>
      </p:sp>
      <p:sp>
        <p:nvSpPr>
          <p:cNvPr id="11" name="Freeform 21">
            <a:extLst>
              <a:ext uri="{FF2B5EF4-FFF2-40B4-BE49-F238E27FC236}">
                <a16:creationId xmlns:a16="http://schemas.microsoft.com/office/drawing/2014/main" id="{C70E95F6-15B1-BDF8-C28A-6874DDC71402}"/>
              </a:ext>
            </a:extLst>
          </p:cNvPr>
          <p:cNvSpPr/>
          <p:nvPr/>
        </p:nvSpPr>
        <p:spPr>
          <a:xfrm>
            <a:off x="13182600" y="5219700"/>
            <a:ext cx="4581114" cy="5070143"/>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D130B52D-F0EB-68D6-72E4-DB58B89D1BFC}"/>
              </a:ext>
            </a:extLst>
          </p:cNvPr>
          <p:cNvSpPr/>
          <p:nvPr/>
        </p:nvSpPr>
        <p:spPr>
          <a:xfrm>
            <a:off x="1066800" y="3695700"/>
            <a:ext cx="11963400" cy="4191000"/>
          </a:xfrm>
          <a:custGeom>
            <a:avLst/>
            <a:gdLst>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4898806 w 15240000"/>
              <a:gd name="connsiteY3" fmla="*/ 616810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00" h="1981200">
                <a:moveTo>
                  <a:pt x="0" y="330207"/>
                </a:moveTo>
                <a:cubicBezTo>
                  <a:pt x="0" y="147839"/>
                  <a:pt x="147839" y="0"/>
                  <a:pt x="330207" y="0"/>
                </a:cubicBezTo>
                <a:lnTo>
                  <a:pt x="14909793" y="0"/>
                </a:lnTo>
                <a:cubicBezTo>
                  <a:pt x="15092161" y="0"/>
                  <a:pt x="14898806" y="434442"/>
                  <a:pt x="14898806" y="616810"/>
                </a:cubicBezTo>
                <a:lnTo>
                  <a:pt x="15240000" y="1650993"/>
                </a:lnTo>
                <a:cubicBezTo>
                  <a:pt x="15240000" y="1833361"/>
                  <a:pt x="15092161" y="1981200"/>
                  <a:pt x="14909793" y="1981200"/>
                </a:cubicBezTo>
                <a:lnTo>
                  <a:pt x="330207" y="1981200"/>
                </a:lnTo>
                <a:cubicBezTo>
                  <a:pt x="147839" y="1981200"/>
                  <a:pt x="300250" y="1833361"/>
                  <a:pt x="300250" y="1650993"/>
                </a:cubicBezTo>
                <a:cubicBezTo>
                  <a:pt x="300250" y="1210731"/>
                  <a:pt x="0" y="770469"/>
                  <a:pt x="0" y="330207"/>
                </a:cubicBezTo>
                <a:close/>
              </a:path>
            </a:pathLst>
          </a:cu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Câu chuyện cho chúng ta thấy ai cũng phải đối mặt với những khó khăn, thách thức của cuộc sống và điều quan trọng là phải có biện pháp vượt qua khó khăn và kiên trì thực hiện. Như vậy chúng ta mới có được những thành công trong cuộc sống.</a:t>
            </a:r>
          </a:p>
        </p:txBody>
      </p:sp>
    </p:spTree>
    <p:extLst>
      <p:ext uri="{BB962C8B-B14F-4D97-AF65-F5344CB8AC3E}">
        <p14:creationId xmlns:p14="http://schemas.microsoft.com/office/powerpoint/2010/main" val="2182052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 name="Picture 1">
            <a:extLst>
              <a:ext uri="{FF2B5EF4-FFF2-40B4-BE49-F238E27FC236}">
                <a16:creationId xmlns:a16="http://schemas.microsoft.com/office/drawing/2014/main" id="{965C799F-1BD7-A440-35C3-97994EDC3A88}"/>
              </a:ext>
            </a:extLst>
          </p:cNvPr>
          <p:cNvPicPr>
            <a:picLocks noChangeAspect="1"/>
          </p:cNvPicPr>
          <p:nvPr/>
        </p:nvPicPr>
        <p:blipFill>
          <a:blip r:embed="rId3"/>
          <a:stretch>
            <a:fillRect/>
          </a:stretch>
        </p:blipFill>
        <p:spPr>
          <a:xfrm>
            <a:off x="5181600" y="266700"/>
            <a:ext cx="9132600" cy="1859441"/>
          </a:xfrm>
          <a:prstGeom prst="rect">
            <a:avLst/>
          </a:prstGeom>
        </p:spPr>
      </p:pic>
      <p:pic>
        <p:nvPicPr>
          <p:cNvPr id="8" name="Picture 7">
            <a:extLst>
              <a:ext uri="{FF2B5EF4-FFF2-40B4-BE49-F238E27FC236}">
                <a16:creationId xmlns:a16="http://schemas.microsoft.com/office/drawing/2014/main" id="{D041DEC6-D789-2AB3-2C79-3FC269B23EAF}"/>
              </a:ext>
            </a:extLst>
          </p:cNvPr>
          <p:cNvPicPr>
            <a:picLocks noChangeAspect="1"/>
          </p:cNvPicPr>
          <p:nvPr/>
        </p:nvPicPr>
        <p:blipFill>
          <a:blip r:embed="rId4"/>
          <a:stretch>
            <a:fillRect/>
          </a:stretch>
        </p:blipFill>
        <p:spPr>
          <a:xfrm>
            <a:off x="4343400" y="4229100"/>
            <a:ext cx="10004403" cy="3737172"/>
          </a:xfrm>
          <a:prstGeom prst="rect">
            <a:avLst/>
          </a:prstGeom>
        </p:spPr>
      </p:pic>
      <p:sp>
        <p:nvSpPr>
          <p:cNvPr id="9" name="Freeform 3">
            <a:extLst>
              <a:ext uri="{FF2B5EF4-FFF2-40B4-BE49-F238E27FC236}">
                <a16:creationId xmlns:a16="http://schemas.microsoft.com/office/drawing/2014/main" id="{1A800F12-4A4C-7586-95D7-F98894DFC549}"/>
              </a:ext>
            </a:extLst>
          </p:cNvPr>
          <p:cNvSpPr/>
          <p:nvPr/>
        </p:nvSpPr>
        <p:spPr>
          <a:xfrm>
            <a:off x="14020800" y="5905500"/>
            <a:ext cx="3837051" cy="4114800"/>
          </a:xfrm>
          <a:custGeom>
            <a:avLst/>
            <a:gdLst/>
            <a:ahLst/>
            <a:cxnLst/>
            <a:rect l="l" t="t" r="r" b="b"/>
            <a:pathLst>
              <a:path w="3837051" h="4114800">
                <a:moveTo>
                  <a:pt x="0" y="0"/>
                </a:moveTo>
                <a:lnTo>
                  <a:pt x="3837051" y="0"/>
                </a:lnTo>
                <a:lnTo>
                  <a:pt x="383705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2">
            <a:extLst>
              <a:ext uri="{FF2B5EF4-FFF2-40B4-BE49-F238E27FC236}">
                <a16:creationId xmlns:a16="http://schemas.microsoft.com/office/drawing/2014/main" id="{0A08261A-D700-D30B-9639-4F60327AA292}"/>
              </a:ext>
            </a:extLst>
          </p:cNvPr>
          <p:cNvSpPr/>
          <p:nvPr/>
        </p:nvSpPr>
        <p:spPr>
          <a:xfrm>
            <a:off x="152400" y="5131645"/>
            <a:ext cx="4610100" cy="5117255"/>
          </a:xfrm>
          <a:custGeom>
            <a:avLst/>
            <a:gdLst/>
            <a:ahLst/>
            <a:cxnLst/>
            <a:rect l="l" t="t" r="r" b="b"/>
            <a:pathLst>
              <a:path w="7211187" h="8229600">
                <a:moveTo>
                  <a:pt x="0" y="0"/>
                </a:moveTo>
                <a:lnTo>
                  <a:pt x="7211187" y="0"/>
                </a:lnTo>
                <a:lnTo>
                  <a:pt x="7211187" y="8229600"/>
                </a:lnTo>
                <a:lnTo>
                  <a:pt x="0" y="8229600"/>
                </a:lnTo>
                <a:lnTo>
                  <a:pt x="0" y="0"/>
                </a:lnTo>
                <a:close/>
              </a:path>
            </a:pathLst>
          </a:custGeom>
          <a:blipFill>
            <a:blip r:embed="rId7"/>
            <a:stretch>
              <a:fillRect/>
            </a:stretch>
          </a:blipFill>
        </p:spPr>
        <p:txBody>
          <a:bodyPr/>
          <a:lstStyle/>
          <a:p>
            <a:endParaRPr lang="en-US"/>
          </a:p>
        </p:txBody>
      </p:sp>
      <p:pic>
        <p:nvPicPr>
          <p:cNvPr id="5" name="Picture 4" descr="A round pink label with white text and a black background&#10;&#10;Description automatically generated">
            <a:extLst>
              <a:ext uri="{FF2B5EF4-FFF2-40B4-BE49-F238E27FC236}">
                <a16:creationId xmlns:a16="http://schemas.microsoft.com/office/drawing/2014/main" id="{EB02E223-9704-AD2C-56D5-C30C8F81C3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59448" y="0"/>
            <a:ext cx="2228552" cy="2228552"/>
          </a:xfrm>
          <a:prstGeom prst="rect">
            <a:avLst/>
          </a:prstGeom>
        </p:spPr>
      </p:pic>
      <p:pic>
        <p:nvPicPr>
          <p:cNvPr id="12" name="Picture 11">
            <a:extLst>
              <a:ext uri="{FF2B5EF4-FFF2-40B4-BE49-F238E27FC236}">
                <a16:creationId xmlns:a16="http://schemas.microsoft.com/office/drawing/2014/main" id="{C36DC1E7-4F2A-C9AA-E030-CE1328D423D4}"/>
              </a:ext>
            </a:extLst>
          </p:cNvPr>
          <p:cNvPicPr>
            <a:picLocks noChangeAspect="1"/>
          </p:cNvPicPr>
          <p:nvPr/>
        </p:nvPicPr>
        <p:blipFill>
          <a:blip r:embed="rId9"/>
          <a:stretch>
            <a:fillRect/>
          </a:stretch>
        </p:blipFill>
        <p:spPr>
          <a:xfrm>
            <a:off x="6858000" y="2019300"/>
            <a:ext cx="4871126" cy="2072820"/>
          </a:xfrm>
          <a:prstGeom prst="rect">
            <a:avLst/>
          </a:prstGeom>
        </p:spPr>
      </p:pic>
    </p:spTree>
    <p:extLst>
      <p:ext uri="{BB962C8B-B14F-4D97-AF65-F5344CB8AC3E}">
        <p14:creationId xmlns:p14="http://schemas.microsoft.com/office/powerpoint/2010/main" val="4263143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descr="A group of kids in a classroom&#10;&#10;Description automatically generated">
            <a:extLst>
              <a:ext uri="{FF2B5EF4-FFF2-40B4-BE49-F238E27FC236}">
                <a16:creationId xmlns:a16="http://schemas.microsoft.com/office/drawing/2014/main" id="{E7615C20-E6BE-D22E-3A02-8EC8E980E2F4}"/>
              </a:ext>
            </a:extLst>
          </p:cNvPr>
          <p:cNvPicPr>
            <a:picLocks noChangeAspect="1"/>
          </p:cNvPicPr>
          <p:nvPr/>
        </p:nvPicPr>
        <p:blipFill>
          <a:blip r:embed="rId2" cstate="print">
            <a:extLst>
              <a:ext uri="{28A0092B-C50C-407E-A947-70E740481C1C}">
                <a14:useLocalDpi xmlns:a14="http://schemas.microsoft.com/office/drawing/2010/main" val="0"/>
              </a:ext>
            </a:extLst>
          </a:blip>
          <a:srcRect t="13434" b="7075"/>
          <a:stretch/>
        </p:blipFill>
        <p:spPr>
          <a:xfrm>
            <a:off x="20" y="1923"/>
            <a:ext cx="18287980" cy="10285077"/>
          </a:xfrm>
          <a:prstGeom prst="rect">
            <a:avLst/>
          </a:prstGeom>
        </p:spPr>
      </p:pic>
      <p:pic>
        <p:nvPicPr>
          <p:cNvPr id="2" name="Picture 1">
            <a:extLst>
              <a:ext uri="{FF2B5EF4-FFF2-40B4-BE49-F238E27FC236}">
                <a16:creationId xmlns:a16="http://schemas.microsoft.com/office/drawing/2014/main" id="{C5D58068-F627-EC04-545E-20DCA5F0C144}"/>
              </a:ext>
            </a:extLst>
          </p:cNvPr>
          <p:cNvPicPr>
            <a:picLocks noChangeAspect="1"/>
          </p:cNvPicPr>
          <p:nvPr/>
        </p:nvPicPr>
        <p:blipFill>
          <a:blip r:embed="rId3"/>
          <a:stretch>
            <a:fillRect/>
          </a:stretch>
        </p:blipFill>
        <p:spPr>
          <a:xfrm>
            <a:off x="3124200" y="723900"/>
            <a:ext cx="11729721" cy="4170025"/>
          </a:xfrm>
          <a:prstGeom prst="rect">
            <a:avLst/>
          </a:prstGeom>
        </p:spPr>
      </p:pic>
    </p:spTree>
    <p:extLst>
      <p:ext uri="{BB962C8B-B14F-4D97-AF65-F5344CB8AC3E}">
        <p14:creationId xmlns:p14="http://schemas.microsoft.com/office/powerpoint/2010/main" val="24751883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279636"/>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id="{1F366540-FE71-6D58-E750-92E4FDB3115F}"/>
              </a:ext>
            </a:extLst>
          </p:cNvPr>
          <p:cNvSpPr/>
          <p:nvPr/>
        </p:nvSpPr>
        <p:spPr>
          <a:xfrm>
            <a:off x="1295400" y="419100"/>
            <a:ext cx="15468600" cy="1752600"/>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1.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Hãy</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nêu</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những</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khó</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khăn</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mà</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có</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thể</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gặp</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phải</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và</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những</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biện</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pháp</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để</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khắc</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phục</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khó</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khăn</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đó</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theo</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gợi</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ý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sau</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B6CA2EE7-9972-4449-7043-9B25E60E8994}"/>
              </a:ext>
            </a:extLst>
          </p:cNvPr>
          <p:cNvPicPr>
            <a:picLocks noChangeAspect="1"/>
          </p:cNvPicPr>
          <p:nvPr/>
        </p:nvPicPr>
        <p:blipFill>
          <a:blip r:embed="rId3"/>
          <a:stretch>
            <a:fillRect/>
          </a:stretch>
        </p:blipFill>
        <p:spPr>
          <a:xfrm>
            <a:off x="3581400" y="2857500"/>
            <a:ext cx="11658600" cy="5497776"/>
          </a:xfrm>
          <a:prstGeom prst="rect">
            <a:avLst/>
          </a:prstGeom>
        </p:spPr>
      </p:pic>
    </p:spTree>
    <p:extLst>
      <p:ext uri="{BB962C8B-B14F-4D97-AF65-F5344CB8AC3E}">
        <p14:creationId xmlns:p14="http://schemas.microsoft.com/office/powerpoint/2010/main" val="5525627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aphicFrame>
        <p:nvGraphicFramePr>
          <p:cNvPr id="4" name="Table 3">
            <a:extLst>
              <a:ext uri="{FF2B5EF4-FFF2-40B4-BE49-F238E27FC236}">
                <a16:creationId xmlns:a16="http://schemas.microsoft.com/office/drawing/2014/main" id="{B328AD99-E5D6-5EE7-BD8B-1E13EA5DD622}"/>
              </a:ext>
            </a:extLst>
          </p:cNvPr>
          <p:cNvGraphicFramePr>
            <a:graphicFrameLocks noGrp="1"/>
          </p:cNvGraphicFramePr>
          <p:nvPr>
            <p:extLst>
              <p:ext uri="{D42A27DB-BD31-4B8C-83A1-F6EECF244321}">
                <p14:modId xmlns:p14="http://schemas.microsoft.com/office/powerpoint/2010/main" val="1070936340"/>
              </p:ext>
            </p:extLst>
          </p:nvPr>
        </p:nvGraphicFramePr>
        <p:xfrm>
          <a:off x="0" y="0"/>
          <a:ext cx="18287999" cy="10309940"/>
        </p:xfrm>
        <a:graphic>
          <a:graphicData uri="http://schemas.openxmlformats.org/drawingml/2006/table">
            <a:tbl>
              <a:tblPr firstRow="1" firstCol="1" bandRow="1">
                <a:tableStyleId>{5C22544A-7EE6-4342-B048-85BDC9FD1C3A}</a:tableStyleId>
              </a:tblPr>
              <a:tblGrid>
                <a:gridCol w="3762602">
                  <a:extLst>
                    <a:ext uri="{9D8B030D-6E8A-4147-A177-3AD203B41FA5}">
                      <a16:colId xmlns:a16="http://schemas.microsoft.com/office/drawing/2014/main" val="886854889"/>
                    </a:ext>
                  </a:extLst>
                </a:gridCol>
                <a:gridCol w="4270444">
                  <a:extLst>
                    <a:ext uri="{9D8B030D-6E8A-4147-A177-3AD203B41FA5}">
                      <a16:colId xmlns:a16="http://schemas.microsoft.com/office/drawing/2014/main" val="1754009706"/>
                    </a:ext>
                  </a:extLst>
                </a:gridCol>
                <a:gridCol w="5811140">
                  <a:extLst>
                    <a:ext uri="{9D8B030D-6E8A-4147-A177-3AD203B41FA5}">
                      <a16:colId xmlns:a16="http://schemas.microsoft.com/office/drawing/2014/main" val="3373873404"/>
                    </a:ext>
                  </a:extLst>
                </a:gridCol>
                <a:gridCol w="4443813">
                  <a:extLst>
                    <a:ext uri="{9D8B030D-6E8A-4147-A177-3AD203B41FA5}">
                      <a16:colId xmlns:a16="http://schemas.microsoft.com/office/drawing/2014/main" val="3605623895"/>
                    </a:ext>
                  </a:extLst>
                </a:gridCol>
              </a:tblGrid>
              <a:tr h="1246997">
                <a:tc>
                  <a:txBody>
                    <a:bodyPr/>
                    <a:lstStyle/>
                    <a:p>
                      <a:pPr marL="30480" marR="30480" algn="ctr">
                        <a:lnSpc>
                          <a:spcPct val="120000"/>
                        </a:lnSpc>
                        <a:spcBef>
                          <a:spcPts val="0"/>
                        </a:spcBef>
                        <a:spcAft>
                          <a:spcPts val="0"/>
                        </a:spcAft>
                      </a:pPr>
                      <a:r>
                        <a:rPr lang="en-US" sz="3600" dirty="0">
                          <a:solidFill>
                            <a:srgbClr val="002060"/>
                          </a:solidFill>
                          <a:effectLst/>
                        </a:rPr>
                        <a:t> </a:t>
                      </a:r>
                      <a:r>
                        <a:rPr lang="en-US" sz="3600" dirty="0" err="1">
                          <a:solidFill>
                            <a:srgbClr val="002060"/>
                          </a:solidFill>
                          <a:effectLst/>
                        </a:rPr>
                        <a:t>Lĩnh</a:t>
                      </a:r>
                      <a:r>
                        <a:rPr lang="en-US" sz="3600" dirty="0">
                          <a:solidFill>
                            <a:srgbClr val="002060"/>
                          </a:solidFill>
                          <a:effectLst/>
                        </a:rPr>
                        <a:t> </a:t>
                      </a:r>
                      <a:r>
                        <a:rPr lang="en-US" sz="3600" dirty="0" err="1">
                          <a:solidFill>
                            <a:srgbClr val="002060"/>
                          </a:solidFill>
                          <a:effectLst/>
                        </a:rPr>
                        <a:t>vực</a:t>
                      </a:r>
                      <a:endParaRPr lang="en-US" sz="36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30480" marR="30480" algn="ctr">
                        <a:lnSpc>
                          <a:spcPct val="120000"/>
                        </a:lnSpc>
                        <a:spcBef>
                          <a:spcPts val="0"/>
                        </a:spcBef>
                        <a:spcAft>
                          <a:spcPts val="0"/>
                        </a:spcAft>
                      </a:pPr>
                      <a:r>
                        <a:rPr lang="en-US" sz="3600" dirty="0" err="1">
                          <a:solidFill>
                            <a:srgbClr val="002060"/>
                          </a:solidFill>
                          <a:effectLst/>
                        </a:rPr>
                        <a:t>Khó</a:t>
                      </a:r>
                      <a:r>
                        <a:rPr lang="en-US" sz="3600" dirty="0">
                          <a:solidFill>
                            <a:srgbClr val="002060"/>
                          </a:solidFill>
                          <a:effectLst/>
                        </a:rPr>
                        <a:t> </a:t>
                      </a:r>
                      <a:r>
                        <a:rPr lang="en-US" sz="3600" dirty="0" err="1">
                          <a:solidFill>
                            <a:srgbClr val="002060"/>
                          </a:solidFill>
                          <a:effectLst/>
                        </a:rPr>
                        <a:t>khăn</a:t>
                      </a:r>
                      <a:endParaRPr lang="en-US" sz="36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30480" marR="30480" algn="ctr">
                        <a:lnSpc>
                          <a:spcPct val="120000"/>
                        </a:lnSpc>
                        <a:spcBef>
                          <a:spcPts val="0"/>
                        </a:spcBef>
                        <a:spcAft>
                          <a:spcPts val="0"/>
                        </a:spcAft>
                      </a:pPr>
                      <a:r>
                        <a:rPr lang="en-US" sz="3600" dirty="0" err="1">
                          <a:solidFill>
                            <a:srgbClr val="002060"/>
                          </a:solidFill>
                          <a:effectLst/>
                        </a:rPr>
                        <a:t>Biện</a:t>
                      </a:r>
                      <a:r>
                        <a:rPr lang="en-US" sz="3600" dirty="0">
                          <a:solidFill>
                            <a:srgbClr val="002060"/>
                          </a:solidFill>
                          <a:effectLst/>
                        </a:rPr>
                        <a:t> </a:t>
                      </a:r>
                      <a:r>
                        <a:rPr lang="en-US" sz="3600" dirty="0" err="1">
                          <a:solidFill>
                            <a:srgbClr val="002060"/>
                          </a:solidFill>
                          <a:effectLst/>
                        </a:rPr>
                        <a:t>pháp</a:t>
                      </a:r>
                      <a:r>
                        <a:rPr lang="en-US" sz="3600" dirty="0">
                          <a:solidFill>
                            <a:srgbClr val="002060"/>
                          </a:solidFill>
                          <a:effectLst/>
                        </a:rPr>
                        <a:t> </a:t>
                      </a:r>
                      <a:r>
                        <a:rPr lang="en-US" sz="3600" dirty="0" err="1">
                          <a:solidFill>
                            <a:srgbClr val="002060"/>
                          </a:solidFill>
                          <a:effectLst/>
                        </a:rPr>
                        <a:t>khắc</a:t>
                      </a:r>
                      <a:r>
                        <a:rPr lang="en-US" sz="3600" dirty="0">
                          <a:solidFill>
                            <a:srgbClr val="002060"/>
                          </a:solidFill>
                          <a:effectLst/>
                        </a:rPr>
                        <a:t> </a:t>
                      </a:r>
                      <a:r>
                        <a:rPr lang="en-US" sz="3600" dirty="0" err="1">
                          <a:solidFill>
                            <a:srgbClr val="002060"/>
                          </a:solidFill>
                          <a:effectLst/>
                        </a:rPr>
                        <a:t>phục</a:t>
                      </a:r>
                      <a:endParaRPr lang="en-US" sz="36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30480" marR="30480" algn="ctr">
                        <a:lnSpc>
                          <a:spcPct val="120000"/>
                        </a:lnSpc>
                        <a:spcBef>
                          <a:spcPts val="0"/>
                        </a:spcBef>
                        <a:spcAft>
                          <a:spcPts val="0"/>
                        </a:spcAft>
                      </a:pPr>
                      <a:r>
                        <a:rPr lang="en-US" sz="3600" dirty="0" err="1">
                          <a:solidFill>
                            <a:srgbClr val="002060"/>
                          </a:solidFill>
                          <a:effectLst/>
                        </a:rPr>
                        <a:t>Người</a:t>
                      </a:r>
                      <a:r>
                        <a:rPr lang="en-US" sz="3600" dirty="0">
                          <a:solidFill>
                            <a:srgbClr val="002060"/>
                          </a:solidFill>
                          <a:effectLst/>
                        </a:rPr>
                        <a:t> </a:t>
                      </a:r>
                      <a:r>
                        <a:rPr lang="en-US" sz="3600" dirty="0" err="1">
                          <a:solidFill>
                            <a:srgbClr val="002060"/>
                          </a:solidFill>
                          <a:effectLst/>
                        </a:rPr>
                        <a:t>có</a:t>
                      </a:r>
                      <a:r>
                        <a:rPr lang="en-US" sz="3600" dirty="0">
                          <a:solidFill>
                            <a:srgbClr val="002060"/>
                          </a:solidFill>
                          <a:effectLst/>
                        </a:rPr>
                        <a:t> </a:t>
                      </a:r>
                      <a:r>
                        <a:rPr lang="en-US" sz="3600" dirty="0" err="1">
                          <a:solidFill>
                            <a:srgbClr val="002060"/>
                          </a:solidFill>
                          <a:effectLst/>
                        </a:rPr>
                        <a:t>thể</a:t>
                      </a:r>
                      <a:r>
                        <a:rPr lang="en-US" sz="3600" dirty="0">
                          <a:solidFill>
                            <a:srgbClr val="002060"/>
                          </a:solidFill>
                          <a:effectLst/>
                        </a:rPr>
                        <a:t> </a:t>
                      </a:r>
                      <a:r>
                        <a:rPr lang="en-US" sz="3600" dirty="0" err="1">
                          <a:solidFill>
                            <a:srgbClr val="002060"/>
                          </a:solidFill>
                          <a:effectLst/>
                        </a:rPr>
                        <a:t>hỗ</a:t>
                      </a:r>
                      <a:r>
                        <a:rPr lang="en-US" sz="3600" dirty="0">
                          <a:solidFill>
                            <a:srgbClr val="002060"/>
                          </a:solidFill>
                          <a:effectLst/>
                        </a:rPr>
                        <a:t> </a:t>
                      </a:r>
                      <a:r>
                        <a:rPr lang="en-US" sz="3600" dirty="0" err="1">
                          <a:solidFill>
                            <a:srgbClr val="002060"/>
                          </a:solidFill>
                          <a:effectLst/>
                        </a:rPr>
                        <a:t>trợ</a:t>
                      </a:r>
                      <a:r>
                        <a:rPr lang="en-US" sz="3600" dirty="0">
                          <a:solidFill>
                            <a:srgbClr val="002060"/>
                          </a:solidFill>
                          <a:effectLst/>
                        </a:rPr>
                        <a:t> (</a:t>
                      </a:r>
                      <a:r>
                        <a:rPr lang="en-US" sz="3600" dirty="0" err="1">
                          <a:solidFill>
                            <a:srgbClr val="002060"/>
                          </a:solidFill>
                          <a:effectLst/>
                        </a:rPr>
                        <a:t>nếu</a:t>
                      </a:r>
                      <a:r>
                        <a:rPr lang="en-US" sz="3600" dirty="0">
                          <a:solidFill>
                            <a:srgbClr val="002060"/>
                          </a:solidFill>
                          <a:effectLst/>
                        </a:rPr>
                        <a:t> </a:t>
                      </a:r>
                      <a:r>
                        <a:rPr lang="en-US" sz="3600" dirty="0" err="1">
                          <a:solidFill>
                            <a:srgbClr val="002060"/>
                          </a:solidFill>
                          <a:effectLst/>
                        </a:rPr>
                        <a:t>cần</a:t>
                      </a:r>
                      <a:r>
                        <a:rPr lang="en-US" sz="3600" dirty="0">
                          <a:solidFill>
                            <a:srgbClr val="002060"/>
                          </a:solidFill>
                          <a:effectLst/>
                        </a:rPr>
                        <a:t> </a:t>
                      </a:r>
                      <a:r>
                        <a:rPr lang="en-US" sz="3600" dirty="0" err="1">
                          <a:solidFill>
                            <a:srgbClr val="002060"/>
                          </a:solidFill>
                          <a:effectLst/>
                        </a:rPr>
                        <a:t>thiết</a:t>
                      </a:r>
                      <a:r>
                        <a:rPr lang="en-US" sz="3600" dirty="0">
                          <a:solidFill>
                            <a:srgbClr val="002060"/>
                          </a:solidFill>
                          <a:effectLst/>
                        </a:rPr>
                        <a:t>)</a:t>
                      </a:r>
                      <a:endParaRPr lang="en-US" sz="36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613472059"/>
                  </a:ext>
                </a:extLst>
              </a:tr>
              <a:tr h="1420118">
                <a:tc>
                  <a:txBody>
                    <a:bodyPr/>
                    <a:lstStyle/>
                    <a:p>
                      <a:pPr marL="30480" marR="30480" algn="just">
                        <a:lnSpc>
                          <a:spcPct val="120000"/>
                        </a:lnSpc>
                        <a:spcBef>
                          <a:spcPts val="0"/>
                        </a:spcBef>
                        <a:spcAft>
                          <a:spcPts val="0"/>
                        </a:spcAft>
                      </a:pPr>
                      <a:r>
                        <a:rPr lang="en-US" sz="2400" dirty="0">
                          <a:solidFill>
                            <a:srgbClr val="002060"/>
                          </a:solidFill>
                          <a:effectLst/>
                        </a:rPr>
                        <a:t>Trong </a:t>
                      </a:r>
                      <a:r>
                        <a:rPr lang="en-US" sz="2400" dirty="0" err="1">
                          <a:solidFill>
                            <a:srgbClr val="002060"/>
                          </a:solidFill>
                          <a:effectLst/>
                        </a:rPr>
                        <a:t>học</a:t>
                      </a:r>
                      <a:r>
                        <a:rPr lang="en-US" sz="2400" dirty="0">
                          <a:solidFill>
                            <a:srgbClr val="002060"/>
                          </a:solidFill>
                          <a:effectLst/>
                        </a:rPr>
                        <a:t> </a:t>
                      </a:r>
                      <a:r>
                        <a:rPr lang="en-US" sz="2400" dirty="0" err="1">
                          <a:solidFill>
                            <a:srgbClr val="002060"/>
                          </a:solidFill>
                          <a:effectLst/>
                        </a:rPr>
                        <a:t>tập</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dirty="0" err="1">
                          <a:solidFill>
                            <a:srgbClr val="002060"/>
                          </a:solidFill>
                          <a:effectLst/>
                        </a:rPr>
                        <a:t>Không</a:t>
                      </a:r>
                      <a:r>
                        <a:rPr lang="en-US" sz="2400" dirty="0">
                          <a:solidFill>
                            <a:srgbClr val="002060"/>
                          </a:solidFill>
                          <a:effectLst/>
                        </a:rPr>
                        <a:t> </a:t>
                      </a:r>
                      <a:r>
                        <a:rPr lang="en-US" sz="2400" dirty="0" err="1">
                          <a:solidFill>
                            <a:srgbClr val="002060"/>
                          </a:solidFill>
                          <a:effectLst/>
                        </a:rPr>
                        <a:t>hiểu</a:t>
                      </a:r>
                      <a:r>
                        <a:rPr lang="en-US" sz="2400" dirty="0">
                          <a:solidFill>
                            <a:srgbClr val="002060"/>
                          </a:solidFill>
                          <a:effectLst/>
                        </a:rPr>
                        <a:t> </a:t>
                      </a:r>
                      <a:r>
                        <a:rPr lang="en-US" sz="2400" dirty="0" err="1">
                          <a:solidFill>
                            <a:srgbClr val="002060"/>
                          </a:solidFill>
                          <a:effectLst/>
                        </a:rPr>
                        <a:t>bài</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dirty="0" err="1">
                          <a:solidFill>
                            <a:srgbClr val="002060"/>
                          </a:solidFill>
                          <a:effectLst/>
                        </a:rPr>
                        <a:t>Nhờ</a:t>
                      </a:r>
                      <a:r>
                        <a:rPr lang="en-US" sz="2400" dirty="0">
                          <a:solidFill>
                            <a:srgbClr val="002060"/>
                          </a:solidFill>
                          <a:effectLst/>
                        </a:rPr>
                        <a:t> </a:t>
                      </a:r>
                      <a:r>
                        <a:rPr lang="en-US" sz="2400" dirty="0" err="1">
                          <a:solidFill>
                            <a:srgbClr val="002060"/>
                          </a:solidFill>
                          <a:effectLst/>
                        </a:rPr>
                        <a:t>sự</a:t>
                      </a:r>
                      <a:r>
                        <a:rPr lang="en-US" sz="2400" dirty="0">
                          <a:solidFill>
                            <a:srgbClr val="002060"/>
                          </a:solidFill>
                          <a:effectLst/>
                        </a:rPr>
                        <a:t> </a:t>
                      </a:r>
                      <a:r>
                        <a:rPr lang="en-US" sz="2400" dirty="0" err="1">
                          <a:solidFill>
                            <a:srgbClr val="002060"/>
                          </a:solidFill>
                          <a:effectLst/>
                        </a:rPr>
                        <a:t>hỗ</a:t>
                      </a:r>
                      <a:r>
                        <a:rPr lang="en-US" sz="2400" dirty="0">
                          <a:solidFill>
                            <a:srgbClr val="002060"/>
                          </a:solidFill>
                          <a:effectLst/>
                        </a:rPr>
                        <a:t> </a:t>
                      </a:r>
                      <a:r>
                        <a:rPr lang="en-US" sz="2400" dirty="0" err="1">
                          <a:solidFill>
                            <a:srgbClr val="002060"/>
                          </a:solidFill>
                          <a:effectLst/>
                        </a:rPr>
                        <a:t>trợ</a:t>
                      </a:r>
                      <a:r>
                        <a:rPr lang="en-US" sz="2400" dirty="0">
                          <a:solidFill>
                            <a:srgbClr val="002060"/>
                          </a:solidFill>
                          <a:effectLst/>
                        </a:rPr>
                        <a:t> </a:t>
                      </a:r>
                      <a:r>
                        <a:rPr lang="en-US" sz="2400" dirty="0" err="1">
                          <a:solidFill>
                            <a:srgbClr val="002060"/>
                          </a:solidFill>
                          <a:effectLst/>
                        </a:rPr>
                        <a:t>của</a:t>
                      </a:r>
                      <a:r>
                        <a:rPr lang="en-US" sz="2400" dirty="0">
                          <a:solidFill>
                            <a:srgbClr val="002060"/>
                          </a:solidFill>
                          <a:effectLst/>
                        </a:rPr>
                        <a:t> </a:t>
                      </a:r>
                      <a:r>
                        <a:rPr lang="en-US" sz="2400" dirty="0" err="1">
                          <a:solidFill>
                            <a:srgbClr val="002060"/>
                          </a:solidFill>
                          <a:effectLst/>
                        </a:rPr>
                        <a:t>thầy</a:t>
                      </a:r>
                      <a:r>
                        <a:rPr lang="en-US" sz="2400" dirty="0">
                          <a:solidFill>
                            <a:srgbClr val="002060"/>
                          </a:solidFill>
                          <a:effectLst/>
                        </a:rPr>
                        <a:t> </a:t>
                      </a:r>
                      <a:r>
                        <a:rPr lang="en-US" sz="2400" dirty="0" err="1">
                          <a:solidFill>
                            <a:srgbClr val="002060"/>
                          </a:solidFill>
                          <a:effectLst/>
                        </a:rPr>
                        <a:t>cô</a:t>
                      </a:r>
                      <a:r>
                        <a:rPr lang="en-US" sz="2400" dirty="0">
                          <a:solidFill>
                            <a:srgbClr val="002060"/>
                          </a:solidFill>
                          <a:effectLst/>
                        </a:rPr>
                        <a:t>, </a:t>
                      </a:r>
                      <a:r>
                        <a:rPr lang="en-US" sz="2400" dirty="0" err="1">
                          <a:solidFill>
                            <a:srgbClr val="002060"/>
                          </a:solidFill>
                          <a:effectLst/>
                        </a:rPr>
                        <a:t>bạn</a:t>
                      </a:r>
                      <a:r>
                        <a:rPr lang="en-US" sz="2400" dirty="0">
                          <a:solidFill>
                            <a:srgbClr val="002060"/>
                          </a:solidFill>
                          <a:effectLst/>
                        </a:rPr>
                        <a:t> </a:t>
                      </a:r>
                      <a:r>
                        <a:rPr lang="en-US" sz="2400" dirty="0" err="1">
                          <a:solidFill>
                            <a:srgbClr val="002060"/>
                          </a:solidFill>
                          <a:effectLst/>
                        </a:rPr>
                        <a:t>bè</a:t>
                      </a:r>
                      <a:r>
                        <a:rPr lang="en-US" sz="2400" dirty="0">
                          <a:solidFill>
                            <a:srgbClr val="002060"/>
                          </a:solidFill>
                          <a:effectLst/>
                        </a:rPr>
                        <a:t> </a:t>
                      </a:r>
                      <a:r>
                        <a:rPr lang="en-US" sz="2400" dirty="0" err="1">
                          <a:solidFill>
                            <a:srgbClr val="002060"/>
                          </a:solidFill>
                          <a:effectLst/>
                        </a:rPr>
                        <a:t>để</a:t>
                      </a:r>
                      <a:r>
                        <a:rPr lang="en-US" sz="2400" dirty="0">
                          <a:solidFill>
                            <a:srgbClr val="002060"/>
                          </a:solidFill>
                          <a:effectLst/>
                        </a:rPr>
                        <a:t> </a:t>
                      </a:r>
                      <a:r>
                        <a:rPr lang="en-US" sz="2400" dirty="0" err="1">
                          <a:solidFill>
                            <a:srgbClr val="002060"/>
                          </a:solidFill>
                          <a:effectLst/>
                        </a:rPr>
                        <a:t>kịp</a:t>
                      </a:r>
                      <a:r>
                        <a:rPr lang="en-US" sz="2400" dirty="0">
                          <a:solidFill>
                            <a:srgbClr val="002060"/>
                          </a:solidFill>
                          <a:effectLst/>
                        </a:rPr>
                        <a:t> </a:t>
                      </a:r>
                      <a:r>
                        <a:rPr lang="en-US" sz="2400" dirty="0" err="1">
                          <a:solidFill>
                            <a:srgbClr val="002060"/>
                          </a:solidFill>
                          <a:effectLst/>
                        </a:rPr>
                        <a:t>thời</a:t>
                      </a:r>
                      <a:r>
                        <a:rPr lang="en-US" sz="2400" dirty="0">
                          <a:solidFill>
                            <a:srgbClr val="002060"/>
                          </a:solidFill>
                          <a:effectLst/>
                        </a:rPr>
                        <a:t> </a:t>
                      </a:r>
                      <a:r>
                        <a:rPr lang="en-US" sz="2400" dirty="0" err="1">
                          <a:solidFill>
                            <a:srgbClr val="002060"/>
                          </a:solidFill>
                          <a:effectLst/>
                        </a:rPr>
                        <a:t>hiểu</a:t>
                      </a:r>
                      <a:r>
                        <a:rPr lang="en-US" sz="2400" dirty="0">
                          <a:solidFill>
                            <a:srgbClr val="002060"/>
                          </a:solidFill>
                          <a:effectLst/>
                        </a:rPr>
                        <a:t> </a:t>
                      </a:r>
                      <a:r>
                        <a:rPr lang="en-US" sz="2400" dirty="0" err="1">
                          <a:solidFill>
                            <a:srgbClr val="002060"/>
                          </a:solidFill>
                          <a:effectLst/>
                        </a:rPr>
                        <a:t>bài</a:t>
                      </a:r>
                      <a:r>
                        <a:rPr lang="en-US" sz="2400" dirty="0">
                          <a:solidFill>
                            <a:srgbClr val="002060"/>
                          </a:solidFill>
                          <a:effectLst/>
                        </a:rPr>
                        <a:t> </a:t>
                      </a:r>
                      <a:r>
                        <a:rPr lang="en-US" sz="2400" dirty="0" err="1">
                          <a:solidFill>
                            <a:srgbClr val="002060"/>
                          </a:solidFill>
                          <a:effectLst/>
                        </a:rPr>
                        <a:t>tập</a:t>
                      </a:r>
                      <a:r>
                        <a:rPr lang="en-US" sz="2400" dirty="0">
                          <a:solidFill>
                            <a:srgbClr val="002060"/>
                          </a:solidFill>
                          <a:effectLst/>
                        </a:rPr>
                        <a:t> </a:t>
                      </a:r>
                      <a:r>
                        <a:rPr lang="en-US" sz="2400" dirty="0" err="1">
                          <a:solidFill>
                            <a:srgbClr val="002060"/>
                          </a:solidFill>
                          <a:effectLst/>
                        </a:rPr>
                        <a:t>đó</a:t>
                      </a:r>
                      <a:r>
                        <a:rPr lang="en-US" sz="2400" dirty="0">
                          <a:solidFill>
                            <a:srgbClr val="002060"/>
                          </a:solidFill>
                          <a:effectLst/>
                        </a:rPr>
                        <a:t>. </a:t>
                      </a:r>
                      <a:r>
                        <a:rPr lang="en-US" sz="2400" dirty="0" err="1">
                          <a:solidFill>
                            <a:srgbClr val="002060"/>
                          </a:solidFill>
                          <a:effectLst/>
                        </a:rPr>
                        <a:t>Về</a:t>
                      </a:r>
                      <a:r>
                        <a:rPr lang="en-US" sz="2400" dirty="0">
                          <a:solidFill>
                            <a:srgbClr val="002060"/>
                          </a:solidFill>
                          <a:effectLst/>
                        </a:rPr>
                        <a:t> </a:t>
                      </a:r>
                      <a:r>
                        <a:rPr lang="en-US" sz="2400" dirty="0" err="1">
                          <a:solidFill>
                            <a:srgbClr val="002060"/>
                          </a:solidFill>
                          <a:effectLst/>
                        </a:rPr>
                        <a:t>nhà</a:t>
                      </a:r>
                      <a:r>
                        <a:rPr lang="en-US" sz="2400" dirty="0">
                          <a:solidFill>
                            <a:srgbClr val="002060"/>
                          </a:solidFill>
                          <a:effectLst/>
                        </a:rPr>
                        <a:t>, </a:t>
                      </a:r>
                      <a:r>
                        <a:rPr lang="en-US" sz="2400" dirty="0" err="1">
                          <a:solidFill>
                            <a:srgbClr val="002060"/>
                          </a:solidFill>
                          <a:effectLst/>
                        </a:rPr>
                        <a:t>ôn</a:t>
                      </a:r>
                      <a:r>
                        <a:rPr lang="en-US" sz="2400" dirty="0">
                          <a:solidFill>
                            <a:srgbClr val="002060"/>
                          </a:solidFill>
                          <a:effectLst/>
                        </a:rPr>
                        <a:t> </a:t>
                      </a:r>
                      <a:r>
                        <a:rPr lang="en-US" sz="2400" dirty="0" err="1">
                          <a:solidFill>
                            <a:srgbClr val="002060"/>
                          </a:solidFill>
                          <a:effectLst/>
                        </a:rPr>
                        <a:t>lại</a:t>
                      </a:r>
                      <a:r>
                        <a:rPr lang="en-US" sz="2400" dirty="0">
                          <a:solidFill>
                            <a:srgbClr val="002060"/>
                          </a:solidFill>
                          <a:effectLst/>
                        </a:rPr>
                        <a:t> </a:t>
                      </a:r>
                      <a:r>
                        <a:rPr lang="en-US" sz="2400" dirty="0" err="1">
                          <a:solidFill>
                            <a:srgbClr val="002060"/>
                          </a:solidFill>
                          <a:effectLst/>
                        </a:rPr>
                        <a:t>kiến</a:t>
                      </a:r>
                      <a:r>
                        <a:rPr lang="en-US" sz="2400" dirty="0">
                          <a:solidFill>
                            <a:srgbClr val="002060"/>
                          </a:solidFill>
                          <a:effectLst/>
                        </a:rPr>
                        <a:t> </a:t>
                      </a:r>
                      <a:r>
                        <a:rPr lang="en-US" sz="2400" dirty="0" err="1">
                          <a:solidFill>
                            <a:srgbClr val="002060"/>
                          </a:solidFill>
                          <a:effectLst/>
                        </a:rPr>
                        <a:t>thức</a:t>
                      </a:r>
                      <a:r>
                        <a:rPr lang="en-US" sz="2400" dirty="0">
                          <a:solidFill>
                            <a:srgbClr val="002060"/>
                          </a:solidFill>
                          <a:effectLst/>
                        </a:rPr>
                        <a:t> </a:t>
                      </a:r>
                      <a:r>
                        <a:rPr lang="en-US" sz="2400" dirty="0" err="1">
                          <a:solidFill>
                            <a:srgbClr val="002060"/>
                          </a:solidFill>
                          <a:effectLst/>
                        </a:rPr>
                        <a:t>thường</a:t>
                      </a:r>
                      <a:r>
                        <a:rPr lang="en-US" sz="2400" dirty="0">
                          <a:solidFill>
                            <a:srgbClr val="002060"/>
                          </a:solidFill>
                          <a:effectLst/>
                        </a:rPr>
                        <a:t> </a:t>
                      </a:r>
                      <a:r>
                        <a:rPr lang="en-US" sz="2400" dirty="0" err="1">
                          <a:solidFill>
                            <a:srgbClr val="002060"/>
                          </a:solidFill>
                          <a:effectLst/>
                        </a:rPr>
                        <a:t>xuyên</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dirty="0" err="1">
                          <a:solidFill>
                            <a:srgbClr val="002060"/>
                          </a:solidFill>
                          <a:effectLst/>
                        </a:rPr>
                        <a:t>Thầy</a:t>
                      </a:r>
                      <a:r>
                        <a:rPr lang="en-US" sz="2400" dirty="0">
                          <a:solidFill>
                            <a:srgbClr val="002060"/>
                          </a:solidFill>
                          <a:effectLst/>
                        </a:rPr>
                        <a:t> </a:t>
                      </a:r>
                      <a:r>
                        <a:rPr lang="en-US" sz="2400" dirty="0" err="1">
                          <a:solidFill>
                            <a:srgbClr val="002060"/>
                          </a:solidFill>
                          <a:effectLst/>
                        </a:rPr>
                        <a:t>cô</a:t>
                      </a:r>
                      <a:r>
                        <a:rPr lang="en-US" sz="2400" dirty="0">
                          <a:solidFill>
                            <a:srgbClr val="002060"/>
                          </a:solidFill>
                          <a:effectLst/>
                        </a:rPr>
                        <a:t>, </a:t>
                      </a:r>
                      <a:r>
                        <a:rPr lang="en-US" sz="2400" dirty="0" err="1">
                          <a:solidFill>
                            <a:srgbClr val="002060"/>
                          </a:solidFill>
                          <a:effectLst/>
                        </a:rPr>
                        <a:t>bạn</a:t>
                      </a:r>
                      <a:r>
                        <a:rPr lang="en-US" sz="2400" dirty="0">
                          <a:solidFill>
                            <a:srgbClr val="002060"/>
                          </a:solidFill>
                          <a:effectLst/>
                        </a:rPr>
                        <a:t> </a:t>
                      </a:r>
                      <a:r>
                        <a:rPr lang="en-US" sz="2400" dirty="0" err="1">
                          <a:solidFill>
                            <a:srgbClr val="002060"/>
                          </a:solidFill>
                          <a:effectLst/>
                        </a:rPr>
                        <a:t>bè</a:t>
                      </a:r>
                      <a:r>
                        <a:rPr lang="en-US" sz="2400" dirty="0">
                          <a:solidFill>
                            <a:srgbClr val="002060"/>
                          </a:solidFill>
                          <a:effectLst/>
                        </a:rPr>
                        <a:t>, </a:t>
                      </a:r>
                      <a:r>
                        <a:rPr lang="en-US" sz="2400" dirty="0" err="1">
                          <a:solidFill>
                            <a:srgbClr val="002060"/>
                          </a:solidFill>
                          <a:effectLst/>
                        </a:rPr>
                        <a:t>người</a:t>
                      </a:r>
                      <a:r>
                        <a:rPr lang="en-US" sz="2400" dirty="0">
                          <a:solidFill>
                            <a:srgbClr val="002060"/>
                          </a:solidFill>
                          <a:effectLst/>
                        </a:rPr>
                        <a:t> </a:t>
                      </a:r>
                      <a:r>
                        <a:rPr lang="en-US" sz="2400" dirty="0" err="1">
                          <a:solidFill>
                            <a:srgbClr val="002060"/>
                          </a:solidFill>
                          <a:effectLst/>
                        </a:rPr>
                        <a:t>thân</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3963304"/>
                  </a:ext>
                </a:extLst>
              </a:tr>
              <a:tr h="935265">
                <a:tc>
                  <a:txBody>
                    <a:bodyPr/>
                    <a:lstStyle/>
                    <a:p>
                      <a:pPr marL="30480" marR="30480" algn="just">
                        <a:lnSpc>
                          <a:spcPct val="120000"/>
                        </a:lnSpc>
                        <a:spcBef>
                          <a:spcPts val="0"/>
                        </a:spcBef>
                        <a:spcAft>
                          <a:spcPts val="0"/>
                        </a:spcAft>
                      </a:pPr>
                      <a:r>
                        <a:rPr lang="en-US" sz="2400">
                          <a:solidFill>
                            <a:srgbClr val="002060"/>
                          </a:solidFill>
                          <a:effectLst/>
                        </a:rPr>
                        <a:t>Khi tham gia các hoạt động ở trường, lớp</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dirty="0" err="1">
                          <a:solidFill>
                            <a:srgbClr val="002060"/>
                          </a:solidFill>
                          <a:effectLst/>
                        </a:rPr>
                        <a:t>Không</a:t>
                      </a:r>
                      <a:r>
                        <a:rPr lang="en-US" sz="2400" dirty="0">
                          <a:solidFill>
                            <a:srgbClr val="002060"/>
                          </a:solidFill>
                          <a:effectLst/>
                        </a:rPr>
                        <a:t> </a:t>
                      </a:r>
                      <a:r>
                        <a:rPr lang="en-US" sz="2400" dirty="0" err="1">
                          <a:solidFill>
                            <a:srgbClr val="002060"/>
                          </a:solidFill>
                          <a:effectLst/>
                        </a:rPr>
                        <a:t>dám</a:t>
                      </a:r>
                      <a:r>
                        <a:rPr lang="en-US" sz="2400" dirty="0">
                          <a:solidFill>
                            <a:srgbClr val="002060"/>
                          </a:solidFill>
                          <a:effectLst/>
                        </a:rPr>
                        <a:t> </a:t>
                      </a:r>
                      <a:r>
                        <a:rPr lang="en-US" sz="2400" dirty="0" err="1">
                          <a:solidFill>
                            <a:srgbClr val="002060"/>
                          </a:solidFill>
                          <a:effectLst/>
                        </a:rPr>
                        <a:t>phát</a:t>
                      </a:r>
                      <a:r>
                        <a:rPr lang="en-US" sz="2400" dirty="0">
                          <a:solidFill>
                            <a:srgbClr val="002060"/>
                          </a:solidFill>
                          <a:effectLst/>
                        </a:rPr>
                        <a:t> </a:t>
                      </a:r>
                      <a:r>
                        <a:rPr lang="en-US" sz="2400" dirty="0" err="1">
                          <a:solidFill>
                            <a:srgbClr val="002060"/>
                          </a:solidFill>
                          <a:effectLst/>
                        </a:rPr>
                        <a:t>biểu</a:t>
                      </a:r>
                      <a:r>
                        <a:rPr lang="en-US" sz="2400" dirty="0">
                          <a:solidFill>
                            <a:srgbClr val="002060"/>
                          </a:solidFill>
                          <a:effectLst/>
                        </a:rPr>
                        <a:t> </a:t>
                      </a:r>
                      <a:r>
                        <a:rPr lang="en-US" sz="2400" dirty="0" err="1">
                          <a:solidFill>
                            <a:srgbClr val="002060"/>
                          </a:solidFill>
                          <a:effectLst/>
                        </a:rPr>
                        <a:t>trước</a:t>
                      </a:r>
                      <a:r>
                        <a:rPr lang="en-US" sz="2400" dirty="0">
                          <a:solidFill>
                            <a:srgbClr val="002060"/>
                          </a:solidFill>
                          <a:effectLst/>
                        </a:rPr>
                        <a:t> </a:t>
                      </a:r>
                      <a:r>
                        <a:rPr lang="en-US" sz="2400" dirty="0" err="1">
                          <a:solidFill>
                            <a:srgbClr val="002060"/>
                          </a:solidFill>
                          <a:effectLst/>
                        </a:rPr>
                        <a:t>đám</a:t>
                      </a:r>
                      <a:r>
                        <a:rPr lang="en-US" sz="2400" dirty="0">
                          <a:solidFill>
                            <a:srgbClr val="002060"/>
                          </a:solidFill>
                          <a:effectLst/>
                        </a:rPr>
                        <a:t> </a:t>
                      </a:r>
                      <a:r>
                        <a:rPr lang="en-US" sz="2400" dirty="0" err="1">
                          <a:solidFill>
                            <a:srgbClr val="002060"/>
                          </a:solidFill>
                          <a:effectLst/>
                        </a:rPr>
                        <a:t>đông</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a:solidFill>
                            <a:srgbClr val="002060"/>
                          </a:solidFill>
                          <a:effectLst/>
                        </a:rPr>
                        <a:t>Tự rèn luyện khả năng giao tiếp hằng ngày của bản thân.</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pPr>
                      <a:endParaRPr lang="en-US" sz="2400">
                        <a:solidFill>
                          <a:srgbClr val="002060"/>
                        </a:solidFill>
                        <a:effectLst/>
                        <a:latin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6452555"/>
                  </a:ext>
                </a:extLst>
              </a:tr>
              <a:tr h="1904971">
                <a:tc>
                  <a:txBody>
                    <a:bodyPr/>
                    <a:lstStyle/>
                    <a:p>
                      <a:pPr marL="30480" marR="30480" algn="just">
                        <a:lnSpc>
                          <a:spcPct val="120000"/>
                        </a:lnSpc>
                        <a:spcBef>
                          <a:spcPts val="0"/>
                        </a:spcBef>
                        <a:spcAft>
                          <a:spcPts val="0"/>
                        </a:spcAft>
                      </a:pPr>
                      <a:r>
                        <a:rPr lang="en-US" sz="2400">
                          <a:solidFill>
                            <a:srgbClr val="002060"/>
                          </a:solidFill>
                          <a:effectLst/>
                        </a:rPr>
                        <a:t>Trong quan hệ với bạn bè, thầy cô</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a:solidFill>
                            <a:srgbClr val="002060"/>
                          </a:solidFill>
                          <a:effectLst/>
                        </a:rPr>
                        <a:t>Bị một nhóm bạn đặt điều nói không đúng về mình</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dirty="0">
                          <a:solidFill>
                            <a:srgbClr val="002060"/>
                          </a:solidFill>
                          <a:effectLst/>
                        </a:rPr>
                        <a:t>- </a:t>
                      </a:r>
                      <a:r>
                        <a:rPr lang="en-US" sz="2400" dirty="0" err="1">
                          <a:solidFill>
                            <a:srgbClr val="002060"/>
                          </a:solidFill>
                          <a:effectLst/>
                        </a:rPr>
                        <a:t>Nói</a:t>
                      </a:r>
                      <a:r>
                        <a:rPr lang="en-US" sz="2400" dirty="0">
                          <a:solidFill>
                            <a:srgbClr val="002060"/>
                          </a:solidFill>
                          <a:effectLst/>
                        </a:rPr>
                        <a:t> </a:t>
                      </a:r>
                      <a:r>
                        <a:rPr lang="en-US" sz="2400" dirty="0" err="1">
                          <a:solidFill>
                            <a:srgbClr val="002060"/>
                          </a:solidFill>
                          <a:effectLst/>
                        </a:rPr>
                        <a:t>chuyện</a:t>
                      </a:r>
                      <a:r>
                        <a:rPr lang="en-US" sz="2400" dirty="0">
                          <a:solidFill>
                            <a:srgbClr val="002060"/>
                          </a:solidFill>
                          <a:effectLst/>
                        </a:rPr>
                        <a:t> </a:t>
                      </a:r>
                      <a:r>
                        <a:rPr lang="en-US" sz="2400" dirty="0" err="1">
                          <a:solidFill>
                            <a:srgbClr val="002060"/>
                          </a:solidFill>
                          <a:effectLst/>
                        </a:rPr>
                        <a:t>với</a:t>
                      </a:r>
                      <a:r>
                        <a:rPr lang="en-US" sz="2400" dirty="0">
                          <a:solidFill>
                            <a:srgbClr val="002060"/>
                          </a:solidFill>
                          <a:effectLst/>
                        </a:rPr>
                        <a:t> </a:t>
                      </a:r>
                      <a:r>
                        <a:rPr lang="en-US" sz="2400" dirty="0" err="1">
                          <a:solidFill>
                            <a:srgbClr val="002060"/>
                          </a:solidFill>
                          <a:effectLst/>
                        </a:rPr>
                        <a:t>nhóm</a:t>
                      </a:r>
                      <a:r>
                        <a:rPr lang="en-US" sz="2400" dirty="0">
                          <a:solidFill>
                            <a:srgbClr val="002060"/>
                          </a:solidFill>
                          <a:effectLst/>
                        </a:rPr>
                        <a:t> </a:t>
                      </a:r>
                      <a:r>
                        <a:rPr lang="en-US" sz="2400" dirty="0" err="1">
                          <a:solidFill>
                            <a:srgbClr val="002060"/>
                          </a:solidFill>
                          <a:effectLst/>
                        </a:rPr>
                        <a:t>bạn</a:t>
                      </a:r>
                      <a:r>
                        <a:rPr lang="en-US" sz="2400" dirty="0">
                          <a:solidFill>
                            <a:srgbClr val="002060"/>
                          </a:solidFill>
                          <a:effectLst/>
                        </a:rPr>
                        <a:t> </a:t>
                      </a:r>
                      <a:r>
                        <a:rPr lang="en-US" sz="2400" dirty="0" err="1">
                          <a:solidFill>
                            <a:srgbClr val="002060"/>
                          </a:solidFill>
                          <a:effectLst/>
                        </a:rPr>
                        <a:t>đó</a:t>
                      </a:r>
                      <a:r>
                        <a:rPr lang="en-US" sz="2400" dirty="0">
                          <a:solidFill>
                            <a:srgbClr val="002060"/>
                          </a:solidFill>
                          <a:effectLst/>
                        </a:rPr>
                        <a:t> </a:t>
                      </a:r>
                      <a:r>
                        <a:rPr lang="en-US" sz="2400" dirty="0" err="1">
                          <a:solidFill>
                            <a:srgbClr val="002060"/>
                          </a:solidFill>
                          <a:effectLst/>
                        </a:rPr>
                        <a:t>để</a:t>
                      </a:r>
                      <a:r>
                        <a:rPr lang="en-US" sz="2400" dirty="0">
                          <a:solidFill>
                            <a:srgbClr val="002060"/>
                          </a:solidFill>
                          <a:effectLst/>
                        </a:rPr>
                        <a:t> </a:t>
                      </a:r>
                      <a:r>
                        <a:rPr lang="en-US" sz="2400" dirty="0" err="1">
                          <a:solidFill>
                            <a:srgbClr val="002060"/>
                          </a:solidFill>
                          <a:effectLst/>
                        </a:rPr>
                        <a:t>tìm</a:t>
                      </a:r>
                      <a:r>
                        <a:rPr lang="en-US" sz="2400" dirty="0">
                          <a:solidFill>
                            <a:srgbClr val="002060"/>
                          </a:solidFill>
                          <a:effectLst/>
                        </a:rPr>
                        <a:t> </a:t>
                      </a:r>
                      <a:r>
                        <a:rPr lang="en-US" sz="2400" dirty="0" err="1">
                          <a:solidFill>
                            <a:srgbClr val="002060"/>
                          </a:solidFill>
                          <a:effectLst/>
                        </a:rPr>
                        <a:t>hiểu</a:t>
                      </a:r>
                      <a:r>
                        <a:rPr lang="en-US" sz="2400" dirty="0">
                          <a:solidFill>
                            <a:srgbClr val="002060"/>
                          </a:solidFill>
                          <a:effectLst/>
                        </a:rPr>
                        <a:t> </a:t>
                      </a:r>
                      <a:r>
                        <a:rPr lang="en-US" sz="2400" dirty="0" err="1">
                          <a:solidFill>
                            <a:srgbClr val="002060"/>
                          </a:solidFill>
                          <a:effectLst/>
                        </a:rPr>
                        <a:t>lý</a:t>
                      </a:r>
                      <a:r>
                        <a:rPr lang="en-US" sz="2400" dirty="0">
                          <a:solidFill>
                            <a:srgbClr val="002060"/>
                          </a:solidFill>
                          <a:effectLst/>
                        </a:rPr>
                        <a:t> do </a:t>
                      </a:r>
                      <a:r>
                        <a:rPr lang="en-US" sz="2400" dirty="0" err="1">
                          <a:solidFill>
                            <a:srgbClr val="002060"/>
                          </a:solidFill>
                          <a:effectLst/>
                        </a:rPr>
                        <a:t>tại</a:t>
                      </a:r>
                      <a:r>
                        <a:rPr lang="en-US" sz="2400" dirty="0">
                          <a:solidFill>
                            <a:srgbClr val="002060"/>
                          </a:solidFill>
                          <a:effectLst/>
                        </a:rPr>
                        <a:t> </a:t>
                      </a:r>
                      <a:r>
                        <a:rPr lang="en-US" sz="2400" dirty="0" err="1">
                          <a:solidFill>
                            <a:srgbClr val="002060"/>
                          </a:solidFill>
                          <a:effectLst/>
                        </a:rPr>
                        <a:t>sao</a:t>
                      </a:r>
                      <a:r>
                        <a:rPr lang="en-US" sz="2400" dirty="0">
                          <a:solidFill>
                            <a:srgbClr val="002060"/>
                          </a:solidFill>
                          <a:effectLst/>
                        </a:rPr>
                        <a:t> </a:t>
                      </a:r>
                      <a:r>
                        <a:rPr lang="en-US" sz="2400" dirty="0" err="1">
                          <a:solidFill>
                            <a:srgbClr val="002060"/>
                          </a:solidFill>
                          <a:effectLst/>
                        </a:rPr>
                        <a:t>các</a:t>
                      </a:r>
                      <a:r>
                        <a:rPr lang="en-US" sz="2400" dirty="0">
                          <a:solidFill>
                            <a:srgbClr val="002060"/>
                          </a:solidFill>
                          <a:effectLst/>
                        </a:rPr>
                        <a:t> </a:t>
                      </a:r>
                      <a:r>
                        <a:rPr lang="en-US" sz="2400" dirty="0" err="1">
                          <a:solidFill>
                            <a:srgbClr val="002060"/>
                          </a:solidFill>
                          <a:effectLst/>
                        </a:rPr>
                        <a:t>bạn</a:t>
                      </a:r>
                      <a:r>
                        <a:rPr lang="en-US" sz="2400" dirty="0">
                          <a:solidFill>
                            <a:srgbClr val="002060"/>
                          </a:solidFill>
                          <a:effectLst/>
                        </a:rPr>
                        <a:t> </a:t>
                      </a:r>
                      <a:r>
                        <a:rPr lang="en-US" sz="2400" dirty="0" err="1">
                          <a:solidFill>
                            <a:srgbClr val="002060"/>
                          </a:solidFill>
                          <a:effectLst/>
                        </a:rPr>
                        <a:t>cư</a:t>
                      </a:r>
                      <a:r>
                        <a:rPr lang="en-US" sz="2400" dirty="0">
                          <a:solidFill>
                            <a:srgbClr val="002060"/>
                          </a:solidFill>
                          <a:effectLst/>
                        </a:rPr>
                        <a:t> </a:t>
                      </a:r>
                      <a:r>
                        <a:rPr lang="en-US" sz="2400" dirty="0" err="1">
                          <a:solidFill>
                            <a:srgbClr val="002060"/>
                          </a:solidFill>
                          <a:effectLst/>
                        </a:rPr>
                        <a:t>xử</a:t>
                      </a:r>
                      <a:r>
                        <a:rPr lang="en-US" sz="2400" dirty="0">
                          <a:solidFill>
                            <a:srgbClr val="002060"/>
                          </a:solidFill>
                          <a:effectLst/>
                        </a:rPr>
                        <a:t> </a:t>
                      </a:r>
                      <a:r>
                        <a:rPr lang="en-US" sz="2400" dirty="0" err="1">
                          <a:solidFill>
                            <a:srgbClr val="002060"/>
                          </a:solidFill>
                          <a:effectLst/>
                        </a:rPr>
                        <a:t>như</a:t>
                      </a:r>
                      <a:r>
                        <a:rPr lang="en-US" sz="2400" dirty="0">
                          <a:solidFill>
                            <a:srgbClr val="002060"/>
                          </a:solidFill>
                          <a:effectLst/>
                        </a:rPr>
                        <a:t> </a:t>
                      </a:r>
                      <a:r>
                        <a:rPr lang="en-US" sz="2400" dirty="0" err="1">
                          <a:solidFill>
                            <a:srgbClr val="002060"/>
                          </a:solidFill>
                          <a:effectLst/>
                        </a:rPr>
                        <a:t>vậy</a:t>
                      </a:r>
                      <a:r>
                        <a:rPr lang="en-US" sz="2400" dirty="0">
                          <a:solidFill>
                            <a:srgbClr val="002060"/>
                          </a:solidFill>
                          <a:effectLst/>
                        </a:rPr>
                        <a:t> </a:t>
                      </a:r>
                      <a:r>
                        <a:rPr lang="en-US" sz="2400" dirty="0" err="1">
                          <a:solidFill>
                            <a:srgbClr val="002060"/>
                          </a:solidFill>
                          <a:effectLst/>
                        </a:rPr>
                        <a:t>để</a:t>
                      </a:r>
                      <a:r>
                        <a:rPr lang="en-US" sz="2400" dirty="0">
                          <a:solidFill>
                            <a:srgbClr val="002060"/>
                          </a:solidFill>
                          <a:effectLst/>
                        </a:rPr>
                        <a:t> </a:t>
                      </a:r>
                      <a:r>
                        <a:rPr lang="en-US" sz="2400" dirty="0" err="1">
                          <a:solidFill>
                            <a:srgbClr val="002060"/>
                          </a:solidFill>
                          <a:effectLst/>
                        </a:rPr>
                        <a:t>có</a:t>
                      </a:r>
                      <a:r>
                        <a:rPr lang="en-US" sz="2400" dirty="0">
                          <a:solidFill>
                            <a:srgbClr val="002060"/>
                          </a:solidFill>
                          <a:effectLst/>
                        </a:rPr>
                        <a:t> </a:t>
                      </a:r>
                      <a:r>
                        <a:rPr lang="en-US" sz="2400" dirty="0" err="1">
                          <a:solidFill>
                            <a:srgbClr val="002060"/>
                          </a:solidFill>
                          <a:effectLst/>
                        </a:rPr>
                        <a:t>hướng</a:t>
                      </a:r>
                      <a:r>
                        <a:rPr lang="en-US" sz="2400" dirty="0">
                          <a:solidFill>
                            <a:srgbClr val="002060"/>
                          </a:solidFill>
                          <a:effectLst/>
                        </a:rPr>
                        <a:t> </a:t>
                      </a:r>
                      <a:r>
                        <a:rPr lang="en-US" sz="2400" dirty="0" err="1">
                          <a:solidFill>
                            <a:srgbClr val="002060"/>
                          </a:solidFill>
                          <a:effectLst/>
                        </a:rPr>
                        <a:t>giải</a:t>
                      </a:r>
                      <a:r>
                        <a:rPr lang="en-US" sz="2400" dirty="0">
                          <a:solidFill>
                            <a:srgbClr val="002060"/>
                          </a:solidFill>
                          <a:effectLst/>
                        </a:rPr>
                        <a:t> </a:t>
                      </a:r>
                      <a:r>
                        <a:rPr lang="en-US" sz="2400" dirty="0" err="1">
                          <a:solidFill>
                            <a:srgbClr val="002060"/>
                          </a:solidFill>
                          <a:effectLst/>
                        </a:rPr>
                        <a:t>quyết</a:t>
                      </a:r>
                      <a:r>
                        <a:rPr lang="en-US" sz="2400" dirty="0">
                          <a:solidFill>
                            <a:srgbClr val="002060"/>
                          </a:solidFill>
                          <a:effectLst/>
                        </a:rPr>
                        <a:t> </a:t>
                      </a:r>
                      <a:r>
                        <a:rPr lang="en-US" sz="2400" dirty="0" err="1">
                          <a:solidFill>
                            <a:srgbClr val="002060"/>
                          </a:solidFill>
                          <a:effectLst/>
                        </a:rPr>
                        <a:t>với</a:t>
                      </a:r>
                      <a:r>
                        <a:rPr lang="en-US" sz="2400" dirty="0">
                          <a:solidFill>
                            <a:srgbClr val="002060"/>
                          </a:solidFill>
                          <a:effectLst/>
                        </a:rPr>
                        <a:t> </a:t>
                      </a:r>
                      <a:r>
                        <a:rPr lang="en-US" sz="2400" dirty="0" err="1">
                          <a:solidFill>
                            <a:srgbClr val="002060"/>
                          </a:solidFill>
                          <a:effectLst/>
                        </a:rPr>
                        <a:t>nhau</a:t>
                      </a:r>
                      <a:r>
                        <a:rPr lang="en-US" sz="2400" dirty="0">
                          <a:solidFill>
                            <a:srgbClr val="002060"/>
                          </a:solidFill>
                          <a:effectLst/>
                        </a:rPr>
                        <a:t>.</a:t>
                      </a:r>
                    </a:p>
                    <a:p>
                      <a:pPr marL="30480" marR="30480" algn="just">
                        <a:lnSpc>
                          <a:spcPct val="120000"/>
                        </a:lnSpc>
                        <a:spcBef>
                          <a:spcPts val="0"/>
                        </a:spcBef>
                        <a:spcAft>
                          <a:spcPts val="0"/>
                        </a:spcAft>
                      </a:pPr>
                      <a:r>
                        <a:rPr lang="en-US" sz="2400" dirty="0">
                          <a:solidFill>
                            <a:srgbClr val="002060"/>
                          </a:solidFill>
                          <a:effectLst/>
                        </a:rPr>
                        <a:t>- </a:t>
                      </a:r>
                      <a:r>
                        <a:rPr lang="en-US" sz="2400" dirty="0" err="1">
                          <a:solidFill>
                            <a:srgbClr val="002060"/>
                          </a:solidFill>
                          <a:effectLst/>
                        </a:rPr>
                        <a:t>Báo</a:t>
                      </a:r>
                      <a:r>
                        <a:rPr lang="en-US" sz="2400" dirty="0">
                          <a:solidFill>
                            <a:srgbClr val="002060"/>
                          </a:solidFill>
                          <a:effectLst/>
                        </a:rPr>
                        <a:t> </a:t>
                      </a:r>
                      <a:r>
                        <a:rPr lang="en-US" sz="2400" dirty="0" err="1">
                          <a:solidFill>
                            <a:srgbClr val="002060"/>
                          </a:solidFill>
                          <a:effectLst/>
                        </a:rPr>
                        <a:t>cáo</a:t>
                      </a:r>
                      <a:r>
                        <a:rPr lang="en-US" sz="2400" dirty="0">
                          <a:solidFill>
                            <a:srgbClr val="002060"/>
                          </a:solidFill>
                          <a:effectLst/>
                        </a:rPr>
                        <a:t> </a:t>
                      </a:r>
                      <a:r>
                        <a:rPr lang="en-US" sz="2400" dirty="0" err="1">
                          <a:solidFill>
                            <a:srgbClr val="002060"/>
                          </a:solidFill>
                          <a:effectLst/>
                        </a:rPr>
                        <a:t>sự</a:t>
                      </a:r>
                      <a:r>
                        <a:rPr lang="en-US" sz="2400" dirty="0">
                          <a:solidFill>
                            <a:srgbClr val="002060"/>
                          </a:solidFill>
                          <a:effectLst/>
                        </a:rPr>
                        <a:t> </a:t>
                      </a:r>
                      <a:r>
                        <a:rPr lang="en-US" sz="2400" dirty="0" err="1">
                          <a:solidFill>
                            <a:srgbClr val="002060"/>
                          </a:solidFill>
                          <a:effectLst/>
                        </a:rPr>
                        <a:t>việc</a:t>
                      </a:r>
                      <a:r>
                        <a:rPr lang="en-US" sz="2400" dirty="0">
                          <a:solidFill>
                            <a:srgbClr val="002060"/>
                          </a:solidFill>
                          <a:effectLst/>
                        </a:rPr>
                        <a:t> </a:t>
                      </a:r>
                      <a:r>
                        <a:rPr lang="en-US" sz="2400" dirty="0" err="1">
                          <a:solidFill>
                            <a:srgbClr val="002060"/>
                          </a:solidFill>
                          <a:effectLst/>
                        </a:rPr>
                        <a:t>với</a:t>
                      </a:r>
                      <a:r>
                        <a:rPr lang="en-US" sz="2400" dirty="0">
                          <a:solidFill>
                            <a:srgbClr val="002060"/>
                          </a:solidFill>
                          <a:effectLst/>
                        </a:rPr>
                        <a:t> </a:t>
                      </a:r>
                      <a:r>
                        <a:rPr lang="en-US" sz="2400" dirty="0" err="1">
                          <a:solidFill>
                            <a:srgbClr val="002060"/>
                          </a:solidFill>
                          <a:effectLst/>
                        </a:rPr>
                        <a:t>thầy</a:t>
                      </a:r>
                      <a:r>
                        <a:rPr lang="en-US" sz="2400" dirty="0">
                          <a:solidFill>
                            <a:srgbClr val="002060"/>
                          </a:solidFill>
                          <a:effectLst/>
                        </a:rPr>
                        <a:t>, </a:t>
                      </a:r>
                      <a:r>
                        <a:rPr lang="en-US" sz="2400" dirty="0" err="1">
                          <a:solidFill>
                            <a:srgbClr val="002060"/>
                          </a:solidFill>
                          <a:effectLst/>
                        </a:rPr>
                        <a:t>cô</a:t>
                      </a:r>
                      <a:r>
                        <a:rPr lang="en-US" sz="2400" dirty="0">
                          <a:solidFill>
                            <a:srgbClr val="002060"/>
                          </a:solidFill>
                          <a:effectLst/>
                        </a:rPr>
                        <a:t> </a:t>
                      </a:r>
                      <a:r>
                        <a:rPr lang="en-US" sz="2400" dirty="0" err="1">
                          <a:solidFill>
                            <a:srgbClr val="002060"/>
                          </a:solidFill>
                          <a:effectLst/>
                        </a:rPr>
                        <a:t>giáo</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a:solidFill>
                            <a:srgbClr val="002060"/>
                          </a:solidFill>
                          <a:effectLst/>
                        </a:rPr>
                        <a:t>Thầy cô giáo, người thân</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03071197"/>
                  </a:ext>
                </a:extLst>
              </a:tr>
              <a:tr h="2874678">
                <a:tc>
                  <a:txBody>
                    <a:bodyPr/>
                    <a:lstStyle/>
                    <a:p>
                      <a:pPr marL="30480" marR="30480" algn="just">
                        <a:lnSpc>
                          <a:spcPct val="120000"/>
                        </a:lnSpc>
                        <a:spcBef>
                          <a:spcPts val="0"/>
                        </a:spcBef>
                        <a:spcAft>
                          <a:spcPts val="0"/>
                        </a:spcAft>
                      </a:pPr>
                      <a:r>
                        <a:rPr lang="en-US" sz="2400">
                          <a:solidFill>
                            <a:srgbClr val="002060"/>
                          </a:solidFill>
                          <a:effectLst/>
                        </a:rPr>
                        <a:t>Về hoàn cảnh gia đình</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a:solidFill>
                            <a:srgbClr val="002060"/>
                          </a:solidFill>
                          <a:effectLst/>
                        </a:rPr>
                        <a:t>Gia đình gặp khó khăn về kinh tế</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dirty="0">
                          <a:solidFill>
                            <a:srgbClr val="002060"/>
                          </a:solidFill>
                          <a:effectLst/>
                        </a:rPr>
                        <a:t>- </a:t>
                      </a:r>
                      <a:r>
                        <a:rPr lang="en-US" sz="2400" dirty="0" err="1">
                          <a:solidFill>
                            <a:srgbClr val="002060"/>
                          </a:solidFill>
                          <a:effectLst/>
                        </a:rPr>
                        <a:t>Không</a:t>
                      </a:r>
                      <a:r>
                        <a:rPr lang="en-US" sz="2400" dirty="0">
                          <a:solidFill>
                            <a:srgbClr val="002060"/>
                          </a:solidFill>
                          <a:effectLst/>
                        </a:rPr>
                        <a:t> </a:t>
                      </a:r>
                      <a:r>
                        <a:rPr lang="en-US" sz="2400" dirty="0" err="1">
                          <a:solidFill>
                            <a:srgbClr val="002060"/>
                          </a:solidFill>
                          <a:effectLst/>
                        </a:rPr>
                        <a:t>đòi</a:t>
                      </a:r>
                      <a:r>
                        <a:rPr lang="en-US" sz="2400" dirty="0">
                          <a:solidFill>
                            <a:srgbClr val="002060"/>
                          </a:solidFill>
                          <a:effectLst/>
                        </a:rPr>
                        <a:t> </a:t>
                      </a:r>
                      <a:r>
                        <a:rPr lang="en-US" sz="2400" dirty="0" err="1">
                          <a:solidFill>
                            <a:srgbClr val="002060"/>
                          </a:solidFill>
                          <a:effectLst/>
                        </a:rPr>
                        <a:t>hỏi</a:t>
                      </a:r>
                      <a:r>
                        <a:rPr lang="en-US" sz="2400" dirty="0">
                          <a:solidFill>
                            <a:srgbClr val="002060"/>
                          </a:solidFill>
                          <a:effectLst/>
                        </a:rPr>
                        <a:t> </a:t>
                      </a:r>
                      <a:r>
                        <a:rPr lang="en-US" sz="2400" dirty="0" err="1">
                          <a:solidFill>
                            <a:srgbClr val="002060"/>
                          </a:solidFill>
                          <a:effectLst/>
                        </a:rPr>
                        <a:t>những</a:t>
                      </a:r>
                      <a:r>
                        <a:rPr lang="en-US" sz="2400" dirty="0">
                          <a:solidFill>
                            <a:srgbClr val="002060"/>
                          </a:solidFill>
                          <a:effectLst/>
                        </a:rPr>
                        <a:t> </a:t>
                      </a:r>
                      <a:r>
                        <a:rPr lang="en-US" sz="2400" dirty="0" err="1">
                          <a:solidFill>
                            <a:srgbClr val="002060"/>
                          </a:solidFill>
                          <a:effectLst/>
                        </a:rPr>
                        <a:t>thứ</a:t>
                      </a:r>
                      <a:r>
                        <a:rPr lang="en-US" sz="2400" dirty="0">
                          <a:solidFill>
                            <a:srgbClr val="002060"/>
                          </a:solidFill>
                          <a:effectLst/>
                        </a:rPr>
                        <a:t> </a:t>
                      </a:r>
                      <a:r>
                        <a:rPr lang="en-US" sz="2400" dirty="0" err="1">
                          <a:solidFill>
                            <a:srgbClr val="002060"/>
                          </a:solidFill>
                          <a:effectLst/>
                        </a:rPr>
                        <a:t>không</a:t>
                      </a:r>
                      <a:r>
                        <a:rPr lang="en-US" sz="2400" dirty="0">
                          <a:solidFill>
                            <a:srgbClr val="002060"/>
                          </a:solidFill>
                          <a:effectLst/>
                        </a:rPr>
                        <a:t> </a:t>
                      </a:r>
                      <a:r>
                        <a:rPr lang="en-US" sz="2400" dirty="0" err="1">
                          <a:solidFill>
                            <a:srgbClr val="002060"/>
                          </a:solidFill>
                          <a:effectLst/>
                        </a:rPr>
                        <a:t>cần</a:t>
                      </a:r>
                      <a:r>
                        <a:rPr lang="en-US" sz="2400" dirty="0">
                          <a:solidFill>
                            <a:srgbClr val="002060"/>
                          </a:solidFill>
                          <a:effectLst/>
                        </a:rPr>
                        <a:t> </a:t>
                      </a:r>
                      <a:r>
                        <a:rPr lang="en-US" sz="2400" dirty="0" err="1">
                          <a:solidFill>
                            <a:srgbClr val="002060"/>
                          </a:solidFill>
                          <a:effectLst/>
                        </a:rPr>
                        <a:t>thiết</a:t>
                      </a:r>
                      <a:r>
                        <a:rPr lang="en-US" sz="2400" dirty="0">
                          <a:solidFill>
                            <a:srgbClr val="002060"/>
                          </a:solidFill>
                          <a:effectLst/>
                        </a:rPr>
                        <a:t> </a:t>
                      </a:r>
                      <a:r>
                        <a:rPr lang="en-US" sz="2400" dirty="0" err="1">
                          <a:solidFill>
                            <a:srgbClr val="002060"/>
                          </a:solidFill>
                          <a:effectLst/>
                        </a:rPr>
                        <a:t>cho</a:t>
                      </a:r>
                      <a:r>
                        <a:rPr lang="en-US" sz="2400" dirty="0">
                          <a:solidFill>
                            <a:srgbClr val="002060"/>
                          </a:solidFill>
                          <a:effectLst/>
                        </a:rPr>
                        <a:t> </a:t>
                      </a:r>
                      <a:r>
                        <a:rPr lang="en-US" sz="2400" dirty="0" err="1">
                          <a:solidFill>
                            <a:srgbClr val="002060"/>
                          </a:solidFill>
                          <a:effectLst/>
                        </a:rPr>
                        <a:t>bản</a:t>
                      </a:r>
                      <a:r>
                        <a:rPr lang="en-US" sz="2400" dirty="0">
                          <a:solidFill>
                            <a:srgbClr val="002060"/>
                          </a:solidFill>
                          <a:effectLst/>
                        </a:rPr>
                        <a:t> </a:t>
                      </a:r>
                      <a:r>
                        <a:rPr lang="en-US" sz="2400" dirty="0" err="1">
                          <a:solidFill>
                            <a:srgbClr val="002060"/>
                          </a:solidFill>
                          <a:effectLst/>
                        </a:rPr>
                        <a:t>thân</a:t>
                      </a:r>
                      <a:endParaRPr lang="en-US" sz="2400" dirty="0">
                        <a:solidFill>
                          <a:srgbClr val="002060"/>
                        </a:solidFill>
                        <a:effectLst/>
                      </a:endParaRPr>
                    </a:p>
                    <a:p>
                      <a:pPr marL="30480" marR="30480" algn="just">
                        <a:lnSpc>
                          <a:spcPct val="120000"/>
                        </a:lnSpc>
                        <a:spcBef>
                          <a:spcPts val="0"/>
                        </a:spcBef>
                        <a:spcAft>
                          <a:spcPts val="0"/>
                        </a:spcAft>
                      </a:pPr>
                      <a:r>
                        <a:rPr lang="en-US" sz="2400" dirty="0">
                          <a:solidFill>
                            <a:srgbClr val="002060"/>
                          </a:solidFill>
                          <a:effectLst/>
                        </a:rPr>
                        <a:t>- </a:t>
                      </a:r>
                      <a:r>
                        <a:rPr lang="en-US" sz="2400" dirty="0" err="1">
                          <a:solidFill>
                            <a:srgbClr val="002060"/>
                          </a:solidFill>
                          <a:effectLst/>
                        </a:rPr>
                        <a:t>Nhờ</a:t>
                      </a:r>
                      <a:r>
                        <a:rPr lang="en-US" sz="2400" dirty="0">
                          <a:solidFill>
                            <a:srgbClr val="002060"/>
                          </a:solidFill>
                          <a:effectLst/>
                        </a:rPr>
                        <a:t> </a:t>
                      </a:r>
                      <a:r>
                        <a:rPr lang="en-US" sz="2400" dirty="0" err="1">
                          <a:solidFill>
                            <a:srgbClr val="002060"/>
                          </a:solidFill>
                          <a:effectLst/>
                        </a:rPr>
                        <a:t>sự</a:t>
                      </a:r>
                      <a:r>
                        <a:rPr lang="en-US" sz="2400" dirty="0">
                          <a:solidFill>
                            <a:srgbClr val="002060"/>
                          </a:solidFill>
                          <a:effectLst/>
                        </a:rPr>
                        <a:t> </a:t>
                      </a:r>
                      <a:r>
                        <a:rPr lang="en-US" sz="2400" dirty="0" err="1">
                          <a:solidFill>
                            <a:srgbClr val="002060"/>
                          </a:solidFill>
                          <a:effectLst/>
                        </a:rPr>
                        <a:t>hỗ</a:t>
                      </a:r>
                      <a:r>
                        <a:rPr lang="en-US" sz="2400" dirty="0">
                          <a:solidFill>
                            <a:srgbClr val="002060"/>
                          </a:solidFill>
                          <a:effectLst/>
                        </a:rPr>
                        <a:t> </a:t>
                      </a:r>
                      <a:r>
                        <a:rPr lang="en-US" sz="2400" dirty="0" err="1">
                          <a:solidFill>
                            <a:srgbClr val="002060"/>
                          </a:solidFill>
                          <a:effectLst/>
                        </a:rPr>
                        <a:t>trợ</a:t>
                      </a:r>
                      <a:r>
                        <a:rPr lang="en-US" sz="2400" dirty="0">
                          <a:solidFill>
                            <a:srgbClr val="002060"/>
                          </a:solidFill>
                          <a:effectLst/>
                        </a:rPr>
                        <a:t> </a:t>
                      </a:r>
                      <a:r>
                        <a:rPr lang="en-US" sz="2400" dirty="0" err="1">
                          <a:solidFill>
                            <a:srgbClr val="002060"/>
                          </a:solidFill>
                          <a:effectLst/>
                        </a:rPr>
                        <a:t>của</a:t>
                      </a:r>
                      <a:r>
                        <a:rPr lang="en-US" sz="2400" dirty="0">
                          <a:solidFill>
                            <a:srgbClr val="002060"/>
                          </a:solidFill>
                          <a:effectLst/>
                        </a:rPr>
                        <a:t> </a:t>
                      </a:r>
                      <a:r>
                        <a:rPr lang="en-US" sz="2400" dirty="0" err="1">
                          <a:solidFill>
                            <a:srgbClr val="002060"/>
                          </a:solidFill>
                          <a:effectLst/>
                        </a:rPr>
                        <a:t>hội</a:t>
                      </a:r>
                      <a:r>
                        <a:rPr lang="en-US" sz="2400" dirty="0">
                          <a:solidFill>
                            <a:srgbClr val="002060"/>
                          </a:solidFill>
                          <a:effectLst/>
                        </a:rPr>
                        <a:t> </a:t>
                      </a:r>
                      <a:r>
                        <a:rPr lang="en-US" sz="2400" dirty="0" err="1">
                          <a:solidFill>
                            <a:srgbClr val="002060"/>
                          </a:solidFill>
                          <a:effectLst/>
                        </a:rPr>
                        <a:t>khuyến</a:t>
                      </a:r>
                      <a:r>
                        <a:rPr lang="en-US" sz="2400" dirty="0">
                          <a:solidFill>
                            <a:srgbClr val="002060"/>
                          </a:solidFill>
                          <a:effectLst/>
                        </a:rPr>
                        <a:t> </a:t>
                      </a:r>
                      <a:r>
                        <a:rPr lang="en-US" sz="2400" dirty="0" err="1">
                          <a:solidFill>
                            <a:srgbClr val="002060"/>
                          </a:solidFill>
                          <a:effectLst/>
                        </a:rPr>
                        <a:t>học</a:t>
                      </a:r>
                      <a:r>
                        <a:rPr lang="en-US" sz="2400" dirty="0">
                          <a:solidFill>
                            <a:srgbClr val="002060"/>
                          </a:solidFill>
                          <a:effectLst/>
                        </a:rPr>
                        <a:t>, </a:t>
                      </a:r>
                      <a:r>
                        <a:rPr lang="en-US" sz="2400" dirty="0" err="1">
                          <a:solidFill>
                            <a:srgbClr val="002060"/>
                          </a:solidFill>
                          <a:effectLst/>
                        </a:rPr>
                        <a:t>của</a:t>
                      </a:r>
                      <a:r>
                        <a:rPr lang="en-US" sz="2400" dirty="0">
                          <a:solidFill>
                            <a:srgbClr val="002060"/>
                          </a:solidFill>
                          <a:effectLst/>
                        </a:rPr>
                        <a:t> </a:t>
                      </a:r>
                      <a:r>
                        <a:rPr lang="en-US" sz="2400" dirty="0" err="1">
                          <a:solidFill>
                            <a:srgbClr val="002060"/>
                          </a:solidFill>
                          <a:effectLst/>
                        </a:rPr>
                        <a:t>nhà</a:t>
                      </a:r>
                      <a:r>
                        <a:rPr lang="en-US" sz="2400" dirty="0">
                          <a:solidFill>
                            <a:srgbClr val="002060"/>
                          </a:solidFill>
                          <a:effectLst/>
                        </a:rPr>
                        <a:t> </a:t>
                      </a:r>
                      <a:r>
                        <a:rPr lang="en-US" sz="2400" dirty="0" err="1">
                          <a:solidFill>
                            <a:srgbClr val="002060"/>
                          </a:solidFill>
                          <a:effectLst/>
                        </a:rPr>
                        <a:t>trường</a:t>
                      </a:r>
                      <a:r>
                        <a:rPr lang="en-US" sz="2400" dirty="0">
                          <a:solidFill>
                            <a:srgbClr val="002060"/>
                          </a:solidFill>
                          <a:effectLst/>
                        </a:rPr>
                        <a:t>,...</a:t>
                      </a:r>
                    </a:p>
                    <a:p>
                      <a:pPr marL="30480" marR="30480" algn="just">
                        <a:lnSpc>
                          <a:spcPct val="120000"/>
                        </a:lnSpc>
                        <a:spcBef>
                          <a:spcPts val="0"/>
                        </a:spcBef>
                        <a:spcAft>
                          <a:spcPts val="0"/>
                        </a:spcAft>
                      </a:pPr>
                      <a:r>
                        <a:rPr lang="en-US" sz="2400" dirty="0">
                          <a:solidFill>
                            <a:srgbClr val="002060"/>
                          </a:solidFill>
                          <a:effectLst/>
                        </a:rPr>
                        <a:t>- </a:t>
                      </a:r>
                      <a:r>
                        <a:rPr lang="en-US" sz="2400" dirty="0" err="1">
                          <a:solidFill>
                            <a:srgbClr val="002060"/>
                          </a:solidFill>
                          <a:effectLst/>
                        </a:rPr>
                        <a:t>Nâng</a:t>
                      </a:r>
                      <a:r>
                        <a:rPr lang="en-US" sz="2400" dirty="0">
                          <a:solidFill>
                            <a:srgbClr val="002060"/>
                          </a:solidFill>
                          <a:effectLst/>
                        </a:rPr>
                        <a:t> </a:t>
                      </a:r>
                      <a:r>
                        <a:rPr lang="en-US" sz="2400" dirty="0" err="1">
                          <a:solidFill>
                            <a:srgbClr val="002060"/>
                          </a:solidFill>
                          <a:effectLst/>
                        </a:rPr>
                        <a:t>cao</a:t>
                      </a:r>
                      <a:r>
                        <a:rPr lang="en-US" sz="2400" dirty="0">
                          <a:solidFill>
                            <a:srgbClr val="002060"/>
                          </a:solidFill>
                          <a:effectLst/>
                        </a:rPr>
                        <a:t> ý </a:t>
                      </a:r>
                      <a:r>
                        <a:rPr lang="en-US" sz="2400" dirty="0" err="1">
                          <a:solidFill>
                            <a:srgbClr val="002060"/>
                          </a:solidFill>
                          <a:effectLst/>
                        </a:rPr>
                        <a:t>chí</a:t>
                      </a:r>
                      <a:r>
                        <a:rPr lang="en-US" sz="2400" dirty="0">
                          <a:solidFill>
                            <a:srgbClr val="002060"/>
                          </a:solidFill>
                          <a:effectLst/>
                        </a:rPr>
                        <a:t> </a:t>
                      </a:r>
                      <a:r>
                        <a:rPr lang="en-US" sz="2400" dirty="0" err="1">
                          <a:solidFill>
                            <a:srgbClr val="002060"/>
                          </a:solidFill>
                          <a:effectLst/>
                        </a:rPr>
                        <a:t>vượt</a:t>
                      </a:r>
                      <a:r>
                        <a:rPr lang="en-US" sz="2400" dirty="0">
                          <a:solidFill>
                            <a:srgbClr val="002060"/>
                          </a:solidFill>
                          <a:effectLst/>
                        </a:rPr>
                        <a:t> qua </a:t>
                      </a:r>
                      <a:r>
                        <a:rPr lang="en-US" sz="2400" dirty="0" err="1">
                          <a:solidFill>
                            <a:srgbClr val="002060"/>
                          </a:solidFill>
                          <a:effectLst/>
                        </a:rPr>
                        <a:t>khó</a:t>
                      </a:r>
                      <a:r>
                        <a:rPr lang="en-US" sz="2400" dirty="0">
                          <a:solidFill>
                            <a:srgbClr val="002060"/>
                          </a:solidFill>
                          <a:effectLst/>
                        </a:rPr>
                        <a:t> </a:t>
                      </a:r>
                      <a:r>
                        <a:rPr lang="en-US" sz="2400" dirty="0" err="1">
                          <a:solidFill>
                            <a:srgbClr val="002060"/>
                          </a:solidFill>
                          <a:effectLst/>
                        </a:rPr>
                        <a:t>khăn</a:t>
                      </a:r>
                      <a:r>
                        <a:rPr lang="en-US" sz="2400" dirty="0">
                          <a:solidFill>
                            <a:srgbClr val="002060"/>
                          </a:solidFill>
                          <a:effectLst/>
                        </a:rPr>
                        <a:t>, </a:t>
                      </a:r>
                      <a:r>
                        <a:rPr lang="en-US" sz="2400" dirty="0" err="1">
                          <a:solidFill>
                            <a:srgbClr val="002060"/>
                          </a:solidFill>
                          <a:effectLst/>
                        </a:rPr>
                        <a:t>vươn</a:t>
                      </a:r>
                      <a:r>
                        <a:rPr lang="en-US" sz="2400" dirty="0">
                          <a:solidFill>
                            <a:srgbClr val="002060"/>
                          </a:solidFill>
                          <a:effectLst/>
                        </a:rPr>
                        <a:t> </a:t>
                      </a:r>
                      <a:r>
                        <a:rPr lang="en-US" sz="2400" dirty="0" err="1">
                          <a:solidFill>
                            <a:srgbClr val="002060"/>
                          </a:solidFill>
                          <a:effectLst/>
                        </a:rPr>
                        <a:t>lên</a:t>
                      </a:r>
                      <a:r>
                        <a:rPr lang="en-US" sz="2400" dirty="0">
                          <a:solidFill>
                            <a:srgbClr val="002060"/>
                          </a:solidFill>
                          <a:effectLst/>
                        </a:rPr>
                        <a:t> </a:t>
                      </a:r>
                      <a:r>
                        <a:rPr lang="en-US" sz="2400" dirty="0" err="1">
                          <a:solidFill>
                            <a:srgbClr val="002060"/>
                          </a:solidFill>
                          <a:effectLst/>
                        </a:rPr>
                        <a:t>trong</a:t>
                      </a:r>
                      <a:r>
                        <a:rPr lang="en-US" sz="2400" dirty="0">
                          <a:solidFill>
                            <a:srgbClr val="002060"/>
                          </a:solidFill>
                          <a:effectLst/>
                        </a:rPr>
                        <a:t> </a:t>
                      </a:r>
                      <a:r>
                        <a:rPr lang="en-US" sz="2400" dirty="0" err="1">
                          <a:solidFill>
                            <a:srgbClr val="002060"/>
                          </a:solidFill>
                          <a:effectLst/>
                        </a:rPr>
                        <a:t>học</a:t>
                      </a:r>
                      <a:r>
                        <a:rPr lang="en-US" sz="2400" dirty="0">
                          <a:solidFill>
                            <a:srgbClr val="002060"/>
                          </a:solidFill>
                          <a:effectLst/>
                        </a:rPr>
                        <a:t> </a:t>
                      </a:r>
                      <a:r>
                        <a:rPr lang="en-US" sz="2400" dirty="0" err="1">
                          <a:solidFill>
                            <a:srgbClr val="002060"/>
                          </a:solidFill>
                          <a:effectLst/>
                        </a:rPr>
                        <a:t>tập</a:t>
                      </a:r>
                      <a:r>
                        <a:rPr lang="en-US" sz="2400" dirty="0">
                          <a:solidFill>
                            <a:srgbClr val="002060"/>
                          </a:solidFill>
                          <a:effectLst/>
                        </a:rPr>
                        <a:t>.</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dirty="0" err="1">
                          <a:solidFill>
                            <a:srgbClr val="002060"/>
                          </a:solidFill>
                          <a:effectLst/>
                        </a:rPr>
                        <a:t>Nhà</a:t>
                      </a:r>
                      <a:r>
                        <a:rPr lang="en-US" sz="2400" dirty="0">
                          <a:solidFill>
                            <a:srgbClr val="002060"/>
                          </a:solidFill>
                          <a:effectLst/>
                        </a:rPr>
                        <a:t> </a:t>
                      </a:r>
                      <a:r>
                        <a:rPr lang="en-US" sz="2400" dirty="0" err="1">
                          <a:solidFill>
                            <a:srgbClr val="002060"/>
                          </a:solidFill>
                          <a:effectLst/>
                        </a:rPr>
                        <a:t>trường</a:t>
                      </a:r>
                      <a:r>
                        <a:rPr lang="en-US" sz="2400" dirty="0">
                          <a:solidFill>
                            <a:srgbClr val="002060"/>
                          </a:solidFill>
                          <a:effectLst/>
                        </a:rPr>
                        <a:t>, </a:t>
                      </a:r>
                      <a:r>
                        <a:rPr lang="en-US" sz="2400" dirty="0" err="1">
                          <a:solidFill>
                            <a:srgbClr val="002060"/>
                          </a:solidFill>
                          <a:effectLst/>
                        </a:rPr>
                        <a:t>các</a:t>
                      </a:r>
                      <a:r>
                        <a:rPr lang="en-US" sz="2400" dirty="0">
                          <a:solidFill>
                            <a:srgbClr val="002060"/>
                          </a:solidFill>
                          <a:effectLst/>
                        </a:rPr>
                        <a:t> </a:t>
                      </a:r>
                      <a:r>
                        <a:rPr lang="en-US" sz="2400" dirty="0" err="1">
                          <a:solidFill>
                            <a:srgbClr val="002060"/>
                          </a:solidFill>
                          <a:effectLst/>
                        </a:rPr>
                        <a:t>tổ</a:t>
                      </a:r>
                      <a:r>
                        <a:rPr lang="en-US" sz="2400" dirty="0">
                          <a:solidFill>
                            <a:srgbClr val="002060"/>
                          </a:solidFill>
                          <a:effectLst/>
                        </a:rPr>
                        <a:t> </a:t>
                      </a:r>
                      <a:r>
                        <a:rPr lang="en-US" sz="2400" dirty="0" err="1">
                          <a:solidFill>
                            <a:srgbClr val="002060"/>
                          </a:solidFill>
                          <a:effectLst/>
                        </a:rPr>
                        <a:t>chức</a:t>
                      </a:r>
                      <a:r>
                        <a:rPr lang="en-US" sz="2400" dirty="0">
                          <a:solidFill>
                            <a:srgbClr val="002060"/>
                          </a:solidFill>
                          <a:effectLst/>
                        </a:rPr>
                        <a:t> </a:t>
                      </a:r>
                      <a:r>
                        <a:rPr lang="en-US" sz="2400" dirty="0" err="1">
                          <a:solidFill>
                            <a:srgbClr val="002060"/>
                          </a:solidFill>
                          <a:effectLst/>
                        </a:rPr>
                        <a:t>xã</a:t>
                      </a:r>
                      <a:r>
                        <a:rPr lang="en-US" sz="2400" dirty="0">
                          <a:solidFill>
                            <a:srgbClr val="002060"/>
                          </a:solidFill>
                          <a:effectLst/>
                        </a:rPr>
                        <a:t> </a:t>
                      </a:r>
                      <a:r>
                        <a:rPr lang="en-US" sz="2400" dirty="0" err="1">
                          <a:solidFill>
                            <a:srgbClr val="002060"/>
                          </a:solidFill>
                          <a:effectLst/>
                        </a:rPr>
                        <a:t>hội</a:t>
                      </a:r>
                      <a:r>
                        <a:rPr lang="en-US" sz="2400" dirty="0">
                          <a:solidFill>
                            <a:srgbClr val="002060"/>
                          </a:solidFill>
                          <a:effectLst/>
                        </a:rPr>
                        <a:t>,...</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75527463"/>
                  </a:ext>
                </a:extLst>
              </a:tr>
              <a:tr h="1904971">
                <a:tc>
                  <a:txBody>
                    <a:bodyPr/>
                    <a:lstStyle/>
                    <a:p>
                      <a:pPr marL="30480" marR="30480" algn="just">
                        <a:lnSpc>
                          <a:spcPct val="120000"/>
                        </a:lnSpc>
                        <a:spcBef>
                          <a:spcPts val="0"/>
                        </a:spcBef>
                        <a:spcAft>
                          <a:spcPts val="0"/>
                        </a:spcAft>
                      </a:pPr>
                      <a:r>
                        <a:rPr lang="en-US" sz="2400">
                          <a:solidFill>
                            <a:srgbClr val="002060"/>
                          </a:solidFill>
                          <a:effectLst/>
                        </a:rPr>
                        <a:t>Trong sinh hoạt cá nhân hằng ngày</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a:solidFill>
                            <a:srgbClr val="002060"/>
                          </a:solidFill>
                          <a:effectLst/>
                        </a:rPr>
                        <a:t>Thường xuyên sử dụng các thiết bị điện tử như điện thoại, máy tính</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dirty="0">
                          <a:solidFill>
                            <a:srgbClr val="002060"/>
                          </a:solidFill>
                          <a:effectLst/>
                        </a:rPr>
                        <a:t>- </a:t>
                      </a:r>
                      <a:r>
                        <a:rPr lang="en-US" sz="2400" dirty="0" err="1">
                          <a:solidFill>
                            <a:srgbClr val="002060"/>
                          </a:solidFill>
                          <a:effectLst/>
                        </a:rPr>
                        <a:t>Nhận</a:t>
                      </a:r>
                      <a:r>
                        <a:rPr lang="en-US" sz="2400" dirty="0">
                          <a:solidFill>
                            <a:srgbClr val="002060"/>
                          </a:solidFill>
                          <a:effectLst/>
                        </a:rPr>
                        <a:t> </a:t>
                      </a:r>
                      <a:r>
                        <a:rPr lang="en-US" sz="2400" dirty="0" err="1">
                          <a:solidFill>
                            <a:srgbClr val="002060"/>
                          </a:solidFill>
                          <a:effectLst/>
                        </a:rPr>
                        <a:t>thấy</a:t>
                      </a:r>
                      <a:r>
                        <a:rPr lang="en-US" sz="2400" dirty="0">
                          <a:solidFill>
                            <a:srgbClr val="002060"/>
                          </a:solidFill>
                          <a:effectLst/>
                        </a:rPr>
                        <a:t> </a:t>
                      </a:r>
                      <a:r>
                        <a:rPr lang="en-US" sz="2400" dirty="0" err="1">
                          <a:solidFill>
                            <a:srgbClr val="002060"/>
                          </a:solidFill>
                          <a:effectLst/>
                        </a:rPr>
                        <a:t>hậu</a:t>
                      </a:r>
                      <a:r>
                        <a:rPr lang="en-US" sz="2400" dirty="0">
                          <a:solidFill>
                            <a:srgbClr val="002060"/>
                          </a:solidFill>
                          <a:effectLst/>
                        </a:rPr>
                        <a:t> </a:t>
                      </a:r>
                      <a:r>
                        <a:rPr lang="en-US" sz="2400" dirty="0" err="1">
                          <a:solidFill>
                            <a:srgbClr val="002060"/>
                          </a:solidFill>
                          <a:effectLst/>
                        </a:rPr>
                        <a:t>quả</a:t>
                      </a:r>
                      <a:r>
                        <a:rPr lang="en-US" sz="2400" dirty="0">
                          <a:solidFill>
                            <a:srgbClr val="002060"/>
                          </a:solidFill>
                          <a:effectLst/>
                        </a:rPr>
                        <a:t> </a:t>
                      </a:r>
                      <a:r>
                        <a:rPr lang="en-US" sz="2400" dirty="0" err="1">
                          <a:solidFill>
                            <a:srgbClr val="002060"/>
                          </a:solidFill>
                          <a:effectLst/>
                        </a:rPr>
                        <a:t>của</a:t>
                      </a:r>
                      <a:r>
                        <a:rPr lang="en-US" sz="2400" dirty="0">
                          <a:solidFill>
                            <a:srgbClr val="002060"/>
                          </a:solidFill>
                          <a:effectLst/>
                        </a:rPr>
                        <a:t> </a:t>
                      </a:r>
                      <a:r>
                        <a:rPr lang="en-US" sz="2400" dirty="0" err="1">
                          <a:solidFill>
                            <a:srgbClr val="002060"/>
                          </a:solidFill>
                          <a:effectLst/>
                        </a:rPr>
                        <a:t>việc</a:t>
                      </a:r>
                      <a:r>
                        <a:rPr lang="en-US" sz="2400" dirty="0">
                          <a:solidFill>
                            <a:srgbClr val="002060"/>
                          </a:solidFill>
                          <a:effectLst/>
                        </a:rPr>
                        <a:t> </a:t>
                      </a:r>
                      <a:r>
                        <a:rPr lang="en-US" sz="2400" dirty="0" err="1">
                          <a:solidFill>
                            <a:srgbClr val="002060"/>
                          </a:solidFill>
                          <a:effectLst/>
                        </a:rPr>
                        <a:t>sử</a:t>
                      </a:r>
                      <a:r>
                        <a:rPr lang="en-US" sz="2400" dirty="0">
                          <a:solidFill>
                            <a:srgbClr val="002060"/>
                          </a:solidFill>
                          <a:effectLst/>
                        </a:rPr>
                        <a:t> </a:t>
                      </a:r>
                      <a:r>
                        <a:rPr lang="en-US" sz="2400" dirty="0" err="1">
                          <a:solidFill>
                            <a:srgbClr val="002060"/>
                          </a:solidFill>
                          <a:effectLst/>
                        </a:rPr>
                        <a:t>dụng</a:t>
                      </a:r>
                      <a:r>
                        <a:rPr lang="en-US" sz="2400" dirty="0">
                          <a:solidFill>
                            <a:srgbClr val="002060"/>
                          </a:solidFill>
                          <a:effectLst/>
                        </a:rPr>
                        <a:t> </a:t>
                      </a:r>
                      <a:r>
                        <a:rPr lang="en-US" sz="2400" dirty="0" err="1">
                          <a:solidFill>
                            <a:srgbClr val="002060"/>
                          </a:solidFill>
                          <a:effectLst/>
                        </a:rPr>
                        <a:t>các</a:t>
                      </a:r>
                      <a:r>
                        <a:rPr lang="en-US" sz="2400" dirty="0">
                          <a:solidFill>
                            <a:srgbClr val="002060"/>
                          </a:solidFill>
                          <a:effectLst/>
                        </a:rPr>
                        <a:t> </a:t>
                      </a:r>
                      <a:r>
                        <a:rPr lang="en-US" sz="2400" dirty="0" err="1">
                          <a:solidFill>
                            <a:srgbClr val="002060"/>
                          </a:solidFill>
                          <a:effectLst/>
                        </a:rPr>
                        <a:t>thiết</a:t>
                      </a:r>
                      <a:r>
                        <a:rPr lang="en-US" sz="2400" dirty="0">
                          <a:solidFill>
                            <a:srgbClr val="002060"/>
                          </a:solidFill>
                          <a:effectLst/>
                        </a:rPr>
                        <a:t> </a:t>
                      </a:r>
                      <a:r>
                        <a:rPr lang="en-US" sz="2400" dirty="0" err="1">
                          <a:solidFill>
                            <a:srgbClr val="002060"/>
                          </a:solidFill>
                          <a:effectLst/>
                        </a:rPr>
                        <a:t>bị</a:t>
                      </a:r>
                      <a:r>
                        <a:rPr lang="en-US" sz="2400" dirty="0">
                          <a:solidFill>
                            <a:srgbClr val="002060"/>
                          </a:solidFill>
                          <a:effectLst/>
                        </a:rPr>
                        <a:t> </a:t>
                      </a:r>
                      <a:r>
                        <a:rPr lang="en-US" sz="2400" dirty="0" err="1">
                          <a:solidFill>
                            <a:srgbClr val="002060"/>
                          </a:solidFill>
                          <a:effectLst/>
                        </a:rPr>
                        <a:t>điện</a:t>
                      </a:r>
                      <a:r>
                        <a:rPr lang="en-US" sz="2400" dirty="0">
                          <a:solidFill>
                            <a:srgbClr val="002060"/>
                          </a:solidFill>
                          <a:effectLst/>
                        </a:rPr>
                        <a:t> </a:t>
                      </a:r>
                      <a:r>
                        <a:rPr lang="en-US" sz="2400" dirty="0" err="1">
                          <a:solidFill>
                            <a:srgbClr val="002060"/>
                          </a:solidFill>
                          <a:effectLst/>
                        </a:rPr>
                        <a:t>tử</a:t>
                      </a:r>
                      <a:r>
                        <a:rPr lang="en-US" sz="2400" dirty="0">
                          <a:solidFill>
                            <a:srgbClr val="002060"/>
                          </a:solidFill>
                          <a:effectLst/>
                        </a:rPr>
                        <a:t> </a:t>
                      </a:r>
                      <a:r>
                        <a:rPr lang="en-US" sz="2400" dirty="0" err="1">
                          <a:solidFill>
                            <a:srgbClr val="002060"/>
                          </a:solidFill>
                          <a:effectLst/>
                        </a:rPr>
                        <a:t>một</a:t>
                      </a:r>
                      <a:r>
                        <a:rPr lang="en-US" sz="2400" dirty="0">
                          <a:solidFill>
                            <a:srgbClr val="002060"/>
                          </a:solidFill>
                          <a:effectLst/>
                        </a:rPr>
                        <a:t> </a:t>
                      </a:r>
                      <a:r>
                        <a:rPr lang="en-US" sz="2400" dirty="0" err="1">
                          <a:solidFill>
                            <a:srgbClr val="002060"/>
                          </a:solidFill>
                          <a:effectLst/>
                        </a:rPr>
                        <a:t>cách</a:t>
                      </a:r>
                      <a:r>
                        <a:rPr lang="en-US" sz="2400" dirty="0">
                          <a:solidFill>
                            <a:srgbClr val="002060"/>
                          </a:solidFill>
                          <a:effectLst/>
                        </a:rPr>
                        <a:t> </a:t>
                      </a:r>
                      <a:r>
                        <a:rPr lang="en-US" sz="2400" dirty="0" err="1">
                          <a:solidFill>
                            <a:srgbClr val="002060"/>
                          </a:solidFill>
                          <a:effectLst/>
                        </a:rPr>
                        <a:t>quá</a:t>
                      </a:r>
                      <a:r>
                        <a:rPr lang="en-US" sz="2400" dirty="0">
                          <a:solidFill>
                            <a:srgbClr val="002060"/>
                          </a:solidFill>
                          <a:effectLst/>
                        </a:rPr>
                        <a:t> </a:t>
                      </a:r>
                      <a:r>
                        <a:rPr lang="en-US" sz="2400" dirty="0" err="1">
                          <a:solidFill>
                            <a:srgbClr val="002060"/>
                          </a:solidFill>
                          <a:effectLst/>
                        </a:rPr>
                        <a:t>nhiều</a:t>
                      </a:r>
                      <a:endParaRPr lang="en-US" sz="2400" dirty="0">
                        <a:solidFill>
                          <a:srgbClr val="002060"/>
                        </a:solidFill>
                        <a:effectLst/>
                      </a:endParaRPr>
                    </a:p>
                    <a:p>
                      <a:pPr marL="30480" marR="30480" algn="just">
                        <a:lnSpc>
                          <a:spcPct val="120000"/>
                        </a:lnSpc>
                        <a:spcBef>
                          <a:spcPts val="0"/>
                        </a:spcBef>
                        <a:spcAft>
                          <a:spcPts val="0"/>
                        </a:spcAft>
                      </a:pPr>
                      <a:r>
                        <a:rPr lang="en-US" sz="2400" dirty="0">
                          <a:solidFill>
                            <a:srgbClr val="002060"/>
                          </a:solidFill>
                          <a:effectLst/>
                        </a:rPr>
                        <a:t>- </a:t>
                      </a:r>
                      <a:r>
                        <a:rPr lang="en-US" sz="2400" dirty="0" err="1">
                          <a:solidFill>
                            <a:srgbClr val="002060"/>
                          </a:solidFill>
                          <a:effectLst/>
                        </a:rPr>
                        <a:t>Lập</a:t>
                      </a:r>
                      <a:r>
                        <a:rPr lang="en-US" sz="2400" dirty="0">
                          <a:solidFill>
                            <a:srgbClr val="002060"/>
                          </a:solidFill>
                          <a:effectLst/>
                        </a:rPr>
                        <a:t> </a:t>
                      </a:r>
                      <a:r>
                        <a:rPr lang="en-US" sz="2400" dirty="0" err="1">
                          <a:solidFill>
                            <a:srgbClr val="002060"/>
                          </a:solidFill>
                          <a:effectLst/>
                        </a:rPr>
                        <a:t>kế</a:t>
                      </a:r>
                      <a:r>
                        <a:rPr lang="en-US" sz="2400" dirty="0">
                          <a:solidFill>
                            <a:srgbClr val="002060"/>
                          </a:solidFill>
                          <a:effectLst/>
                        </a:rPr>
                        <a:t> </a:t>
                      </a:r>
                      <a:r>
                        <a:rPr lang="en-US" sz="2400" dirty="0" err="1">
                          <a:solidFill>
                            <a:srgbClr val="002060"/>
                          </a:solidFill>
                          <a:effectLst/>
                        </a:rPr>
                        <a:t>hoạch</a:t>
                      </a:r>
                      <a:r>
                        <a:rPr lang="en-US" sz="2400" dirty="0">
                          <a:solidFill>
                            <a:srgbClr val="002060"/>
                          </a:solidFill>
                          <a:effectLst/>
                        </a:rPr>
                        <a:t> </a:t>
                      </a:r>
                      <a:r>
                        <a:rPr lang="en-US" sz="2400" dirty="0" err="1">
                          <a:solidFill>
                            <a:srgbClr val="002060"/>
                          </a:solidFill>
                          <a:effectLst/>
                        </a:rPr>
                        <a:t>sử</a:t>
                      </a:r>
                      <a:r>
                        <a:rPr lang="en-US" sz="2400" dirty="0">
                          <a:solidFill>
                            <a:srgbClr val="002060"/>
                          </a:solidFill>
                          <a:effectLst/>
                        </a:rPr>
                        <a:t> </a:t>
                      </a:r>
                      <a:r>
                        <a:rPr lang="en-US" sz="2400" dirty="0" err="1">
                          <a:solidFill>
                            <a:srgbClr val="002060"/>
                          </a:solidFill>
                          <a:effectLst/>
                        </a:rPr>
                        <a:t>dụng</a:t>
                      </a:r>
                      <a:r>
                        <a:rPr lang="en-US" sz="2400" dirty="0">
                          <a:solidFill>
                            <a:srgbClr val="002060"/>
                          </a:solidFill>
                          <a:effectLst/>
                        </a:rPr>
                        <a:t> </a:t>
                      </a:r>
                      <a:r>
                        <a:rPr lang="en-US" sz="2400" dirty="0" err="1">
                          <a:solidFill>
                            <a:srgbClr val="002060"/>
                          </a:solidFill>
                          <a:effectLst/>
                        </a:rPr>
                        <a:t>hợp</a:t>
                      </a:r>
                      <a:r>
                        <a:rPr lang="en-US" sz="2400" dirty="0">
                          <a:solidFill>
                            <a:srgbClr val="002060"/>
                          </a:solidFill>
                          <a:effectLst/>
                        </a:rPr>
                        <a:t> </a:t>
                      </a:r>
                      <a:r>
                        <a:rPr lang="en-US" sz="2400" dirty="0" err="1">
                          <a:solidFill>
                            <a:srgbClr val="002060"/>
                          </a:solidFill>
                          <a:effectLst/>
                        </a:rPr>
                        <a:t>lý</a:t>
                      </a:r>
                      <a:endParaRPr lang="en-US" sz="2400" dirty="0">
                        <a:solidFill>
                          <a:srgbClr val="002060"/>
                        </a:solidFill>
                        <a:effectLst/>
                      </a:endParaRPr>
                    </a:p>
                    <a:p>
                      <a:pPr marL="30480" marR="30480" algn="just">
                        <a:lnSpc>
                          <a:spcPct val="120000"/>
                        </a:lnSpc>
                        <a:spcBef>
                          <a:spcPts val="0"/>
                        </a:spcBef>
                        <a:spcAft>
                          <a:spcPts val="0"/>
                        </a:spcAft>
                      </a:pPr>
                      <a:r>
                        <a:rPr lang="en-US" sz="2400" dirty="0">
                          <a:solidFill>
                            <a:srgbClr val="002060"/>
                          </a:solidFill>
                          <a:effectLst/>
                        </a:rPr>
                        <a:t>- </a:t>
                      </a:r>
                      <a:r>
                        <a:rPr lang="en-US" sz="2400" dirty="0" err="1">
                          <a:solidFill>
                            <a:srgbClr val="002060"/>
                          </a:solidFill>
                          <a:effectLst/>
                        </a:rPr>
                        <a:t>Kiên</a:t>
                      </a:r>
                      <a:r>
                        <a:rPr lang="en-US" sz="2400" dirty="0">
                          <a:solidFill>
                            <a:srgbClr val="002060"/>
                          </a:solidFill>
                          <a:effectLst/>
                        </a:rPr>
                        <a:t> </a:t>
                      </a:r>
                      <a:r>
                        <a:rPr lang="en-US" sz="2400" dirty="0" err="1">
                          <a:solidFill>
                            <a:srgbClr val="002060"/>
                          </a:solidFill>
                          <a:effectLst/>
                        </a:rPr>
                        <a:t>trì</a:t>
                      </a:r>
                      <a:r>
                        <a:rPr lang="en-US" sz="2400" dirty="0">
                          <a:solidFill>
                            <a:srgbClr val="002060"/>
                          </a:solidFill>
                          <a:effectLst/>
                        </a:rPr>
                        <a:t> </a:t>
                      </a:r>
                      <a:r>
                        <a:rPr lang="en-US" sz="2400" dirty="0" err="1">
                          <a:solidFill>
                            <a:srgbClr val="002060"/>
                          </a:solidFill>
                          <a:effectLst/>
                        </a:rPr>
                        <a:t>thực</a:t>
                      </a:r>
                      <a:r>
                        <a:rPr lang="en-US" sz="2400" dirty="0">
                          <a:solidFill>
                            <a:srgbClr val="002060"/>
                          </a:solidFill>
                          <a:effectLst/>
                        </a:rPr>
                        <a:t> </a:t>
                      </a:r>
                      <a:r>
                        <a:rPr lang="en-US" sz="2400" dirty="0" err="1">
                          <a:solidFill>
                            <a:srgbClr val="002060"/>
                          </a:solidFill>
                          <a:effectLst/>
                        </a:rPr>
                        <a:t>hiện</a:t>
                      </a:r>
                      <a:r>
                        <a:rPr lang="en-US" sz="2400" dirty="0">
                          <a:solidFill>
                            <a:srgbClr val="002060"/>
                          </a:solidFill>
                          <a:effectLst/>
                        </a:rPr>
                        <a:t> </a:t>
                      </a:r>
                      <a:r>
                        <a:rPr lang="en-US" sz="2400" dirty="0" err="1">
                          <a:solidFill>
                            <a:srgbClr val="002060"/>
                          </a:solidFill>
                          <a:effectLst/>
                        </a:rPr>
                        <a:t>theo</a:t>
                      </a:r>
                      <a:r>
                        <a:rPr lang="en-US" sz="2400" dirty="0">
                          <a:solidFill>
                            <a:srgbClr val="002060"/>
                          </a:solidFill>
                          <a:effectLst/>
                        </a:rPr>
                        <a:t> </a:t>
                      </a:r>
                      <a:r>
                        <a:rPr lang="en-US" sz="2400" dirty="0" err="1">
                          <a:solidFill>
                            <a:srgbClr val="002060"/>
                          </a:solidFill>
                          <a:effectLst/>
                        </a:rPr>
                        <a:t>kế</a:t>
                      </a:r>
                      <a:r>
                        <a:rPr lang="en-US" sz="2400" dirty="0">
                          <a:solidFill>
                            <a:srgbClr val="002060"/>
                          </a:solidFill>
                          <a:effectLst/>
                        </a:rPr>
                        <a:t> </a:t>
                      </a:r>
                      <a:r>
                        <a:rPr lang="en-US" sz="2400" dirty="0" err="1">
                          <a:solidFill>
                            <a:srgbClr val="002060"/>
                          </a:solidFill>
                          <a:effectLst/>
                        </a:rPr>
                        <a:t>hoạch</a:t>
                      </a:r>
                      <a:r>
                        <a:rPr lang="en-US" sz="2400" dirty="0">
                          <a:solidFill>
                            <a:srgbClr val="002060"/>
                          </a:solidFill>
                          <a:effectLst/>
                        </a:rPr>
                        <a:t> </a:t>
                      </a:r>
                      <a:r>
                        <a:rPr lang="en-US" sz="2400" dirty="0" err="1">
                          <a:solidFill>
                            <a:srgbClr val="002060"/>
                          </a:solidFill>
                          <a:effectLst/>
                        </a:rPr>
                        <a:t>đề</a:t>
                      </a:r>
                      <a:r>
                        <a:rPr lang="en-US" sz="2400" dirty="0">
                          <a:solidFill>
                            <a:srgbClr val="002060"/>
                          </a:solidFill>
                          <a:effectLst/>
                        </a:rPr>
                        <a:t> </a:t>
                      </a:r>
                      <a:r>
                        <a:rPr lang="en-US" sz="2400" dirty="0" err="1">
                          <a:solidFill>
                            <a:srgbClr val="002060"/>
                          </a:solidFill>
                          <a:effectLst/>
                        </a:rPr>
                        <a:t>ra</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pPr>
                      <a:endParaRPr lang="en-US" sz="2400" dirty="0">
                        <a:solidFill>
                          <a:srgbClr val="002060"/>
                        </a:solidFill>
                        <a:effectLst/>
                        <a:latin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7097605"/>
                  </a:ext>
                </a:extLst>
              </a:tr>
            </a:tbl>
          </a:graphicData>
        </a:graphic>
      </p:graphicFrame>
    </p:spTree>
    <p:extLst>
      <p:ext uri="{BB962C8B-B14F-4D97-AF65-F5344CB8AC3E}">
        <p14:creationId xmlns:p14="http://schemas.microsoft.com/office/powerpoint/2010/main" val="377195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279636"/>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id="{1F366540-FE71-6D58-E750-92E4FDB3115F}"/>
              </a:ext>
            </a:extLst>
          </p:cNvPr>
          <p:cNvSpPr/>
          <p:nvPr/>
        </p:nvSpPr>
        <p:spPr>
          <a:xfrm>
            <a:off x="1295400" y="419100"/>
            <a:ext cx="15468600" cy="1752600"/>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Em hãy tìm hiểu về một tấm gương học sinh vượt khó và chia sẻ với các bạn theo gợi ý:</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5">
            <a:extLst>
              <a:ext uri="{FF2B5EF4-FFF2-40B4-BE49-F238E27FC236}">
                <a16:creationId xmlns:a16="http://schemas.microsoft.com/office/drawing/2014/main" id="{07D16DD6-F841-06F4-A1F9-B13510951C3F}"/>
              </a:ext>
            </a:extLst>
          </p:cNvPr>
          <p:cNvSpPr/>
          <p:nvPr/>
        </p:nvSpPr>
        <p:spPr>
          <a:xfrm>
            <a:off x="990600" y="2705100"/>
            <a:ext cx="13487400" cy="1295400"/>
          </a:xfrm>
          <a:custGeom>
            <a:avLst/>
            <a:gdLst>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4898806 w 15240000"/>
              <a:gd name="connsiteY3" fmla="*/ 616810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00" h="1981200">
                <a:moveTo>
                  <a:pt x="0" y="330207"/>
                </a:moveTo>
                <a:cubicBezTo>
                  <a:pt x="0" y="147839"/>
                  <a:pt x="147839" y="0"/>
                  <a:pt x="330207" y="0"/>
                </a:cubicBezTo>
                <a:lnTo>
                  <a:pt x="14909793" y="0"/>
                </a:lnTo>
                <a:cubicBezTo>
                  <a:pt x="15092161" y="0"/>
                  <a:pt x="14898806" y="434442"/>
                  <a:pt x="14898806" y="616810"/>
                </a:cubicBezTo>
                <a:lnTo>
                  <a:pt x="15240000" y="1650993"/>
                </a:lnTo>
                <a:cubicBezTo>
                  <a:pt x="15240000" y="1833361"/>
                  <a:pt x="15092161" y="1981200"/>
                  <a:pt x="14909793" y="1981200"/>
                </a:cubicBezTo>
                <a:lnTo>
                  <a:pt x="330207" y="1981200"/>
                </a:lnTo>
                <a:cubicBezTo>
                  <a:pt x="147839" y="1981200"/>
                  <a:pt x="300250" y="1833361"/>
                  <a:pt x="300250" y="1650993"/>
                </a:cubicBezTo>
                <a:cubicBezTo>
                  <a:pt x="300250" y="1210731"/>
                  <a:pt x="0" y="770469"/>
                  <a:pt x="0" y="330207"/>
                </a:cubicBezTo>
                <a:close/>
              </a:path>
            </a:pathLst>
          </a:cu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Giới thiệu về bạn đó và những khó khăn mà bạn đã gặp.</a:t>
            </a:r>
          </a:p>
        </p:txBody>
      </p:sp>
      <p:sp>
        <p:nvSpPr>
          <p:cNvPr id="7" name="Rectangle: Rounded Corners 5">
            <a:extLst>
              <a:ext uri="{FF2B5EF4-FFF2-40B4-BE49-F238E27FC236}">
                <a16:creationId xmlns:a16="http://schemas.microsoft.com/office/drawing/2014/main" id="{3EB06602-03B9-AD73-4B65-747E0ECF9608}"/>
              </a:ext>
            </a:extLst>
          </p:cNvPr>
          <p:cNvSpPr/>
          <p:nvPr/>
        </p:nvSpPr>
        <p:spPr>
          <a:xfrm>
            <a:off x="4495800" y="4381500"/>
            <a:ext cx="10820400" cy="1295400"/>
          </a:xfrm>
          <a:custGeom>
            <a:avLst/>
            <a:gdLst>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4898806 w 15240000"/>
              <a:gd name="connsiteY3" fmla="*/ 616810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00" h="1981200">
                <a:moveTo>
                  <a:pt x="0" y="330207"/>
                </a:moveTo>
                <a:cubicBezTo>
                  <a:pt x="0" y="147839"/>
                  <a:pt x="147839" y="0"/>
                  <a:pt x="330207" y="0"/>
                </a:cubicBezTo>
                <a:lnTo>
                  <a:pt x="14909793" y="0"/>
                </a:lnTo>
                <a:cubicBezTo>
                  <a:pt x="15092161" y="0"/>
                  <a:pt x="14898806" y="434442"/>
                  <a:pt x="14898806" y="616810"/>
                </a:cubicBezTo>
                <a:lnTo>
                  <a:pt x="15240000" y="1650993"/>
                </a:lnTo>
                <a:cubicBezTo>
                  <a:pt x="15240000" y="1833361"/>
                  <a:pt x="15092161" y="1981200"/>
                  <a:pt x="14909793" y="1981200"/>
                </a:cubicBezTo>
                <a:lnTo>
                  <a:pt x="330207" y="1981200"/>
                </a:lnTo>
                <a:cubicBezTo>
                  <a:pt x="147839" y="1981200"/>
                  <a:pt x="300250" y="1833361"/>
                  <a:pt x="300250" y="1650993"/>
                </a:cubicBezTo>
                <a:cubicBezTo>
                  <a:pt x="300250" y="1210731"/>
                  <a:pt x="0" y="770469"/>
                  <a:pt x="0" y="330207"/>
                </a:cubicBezTo>
                <a:close/>
              </a:path>
            </a:pathLst>
          </a:cu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Bạn đã làm gì để vượt qua khó khăn?</a:t>
            </a:r>
          </a:p>
        </p:txBody>
      </p:sp>
      <p:sp>
        <p:nvSpPr>
          <p:cNvPr id="8" name="Rectangle: Rounded Corners 5">
            <a:extLst>
              <a:ext uri="{FF2B5EF4-FFF2-40B4-BE49-F238E27FC236}">
                <a16:creationId xmlns:a16="http://schemas.microsoft.com/office/drawing/2014/main" id="{CA2EE0B1-4E1B-1A15-E150-E7C260F020EA}"/>
              </a:ext>
            </a:extLst>
          </p:cNvPr>
          <p:cNvSpPr/>
          <p:nvPr/>
        </p:nvSpPr>
        <p:spPr>
          <a:xfrm>
            <a:off x="6400800" y="6286500"/>
            <a:ext cx="10820400" cy="1295400"/>
          </a:xfrm>
          <a:custGeom>
            <a:avLst/>
            <a:gdLst>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4898806 w 15240000"/>
              <a:gd name="connsiteY3" fmla="*/ 616810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00" h="1981200">
                <a:moveTo>
                  <a:pt x="0" y="330207"/>
                </a:moveTo>
                <a:cubicBezTo>
                  <a:pt x="0" y="147839"/>
                  <a:pt x="147839" y="0"/>
                  <a:pt x="330207" y="0"/>
                </a:cubicBezTo>
                <a:lnTo>
                  <a:pt x="14909793" y="0"/>
                </a:lnTo>
                <a:cubicBezTo>
                  <a:pt x="15092161" y="0"/>
                  <a:pt x="14898806" y="434442"/>
                  <a:pt x="14898806" y="616810"/>
                </a:cubicBezTo>
                <a:lnTo>
                  <a:pt x="15240000" y="1650993"/>
                </a:lnTo>
                <a:cubicBezTo>
                  <a:pt x="15240000" y="1833361"/>
                  <a:pt x="15092161" y="1981200"/>
                  <a:pt x="14909793" y="1981200"/>
                </a:cubicBezTo>
                <a:lnTo>
                  <a:pt x="330207" y="1981200"/>
                </a:lnTo>
                <a:cubicBezTo>
                  <a:pt x="147839" y="1981200"/>
                  <a:pt x="300250" y="1833361"/>
                  <a:pt x="300250" y="1650993"/>
                </a:cubicBezTo>
                <a:cubicBezTo>
                  <a:pt x="300250" y="1210731"/>
                  <a:pt x="0" y="770469"/>
                  <a:pt x="0" y="330207"/>
                </a:cubicBezTo>
                <a:close/>
              </a:path>
            </a:pathLst>
          </a:cu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a:solidFill>
                  <a:schemeClr val="tx1"/>
                </a:solidFill>
                <a:latin typeface="Calibri" panose="020F0502020204030204" pitchFamily="34" charset="0"/>
                <a:ea typeface="Calibri" panose="020F0502020204030204" pitchFamily="34" charset="0"/>
                <a:cs typeface="Calibri" panose="020F0502020204030204" pitchFamily="34" charset="0"/>
              </a:rPr>
              <a:t>Em học được điều gì từ tấm gương đó?</a:t>
            </a:r>
            <a:endPar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71791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5" name="Group 14">
            <a:extLst>
              <a:ext uri="{FF2B5EF4-FFF2-40B4-BE49-F238E27FC236}">
                <a16:creationId xmlns:a16="http://schemas.microsoft.com/office/drawing/2014/main" id="{19E9CDDB-0EB8-5FBE-30FB-3C7EA05F7850}"/>
              </a:ext>
            </a:extLst>
          </p:cNvPr>
          <p:cNvGrpSpPr/>
          <p:nvPr/>
        </p:nvGrpSpPr>
        <p:grpSpPr>
          <a:xfrm>
            <a:off x="-38100" y="190500"/>
            <a:ext cx="17954214" cy="11831471"/>
            <a:chOff x="-38100" y="190500"/>
            <a:chExt cx="17954214" cy="11831471"/>
          </a:xfrm>
        </p:grpSpPr>
        <p:sp>
          <p:nvSpPr>
            <p:cNvPr id="5" name="Freeform 23">
              <a:extLst>
                <a:ext uri="{FF2B5EF4-FFF2-40B4-BE49-F238E27FC236}">
                  <a16:creationId xmlns:a16="http://schemas.microsoft.com/office/drawing/2014/main" id="{FE3A01F9-DE08-0356-EBFC-771666E1D5B1}"/>
                </a:ext>
              </a:extLst>
            </p:cNvPr>
            <p:cNvSpPr/>
            <p:nvPr/>
          </p:nvSpPr>
          <p:spPr>
            <a:xfrm>
              <a:off x="-38100" y="1084428"/>
              <a:ext cx="14706600" cy="7162800"/>
            </a:xfrm>
            <a:custGeom>
              <a:avLst/>
              <a:gdLst/>
              <a:ahLst/>
              <a:cxnLst/>
              <a:rect l="l" t="t" r="r" b="b"/>
              <a:pathLst>
                <a:path w="2788501" h="1286196">
                  <a:moveTo>
                    <a:pt x="0" y="0"/>
                  </a:moveTo>
                  <a:lnTo>
                    <a:pt x="2788501" y="0"/>
                  </a:lnTo>
                  <a:lnTo>
                    <a:pt x="2788501" y="1286196"/>
                  </a:lnTo>
                  <a:lnTo>
                    <a:pt x="0" y="1286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21">
              <a:extLst>
                <a:ext uri="{FF2B5EF4-FFF2-40B4-BE49-F238E27FC236}">
                  <a16:creationId xmlns:a16="http://schemas.microsoft.com/office/drawing/2014/main" id="{C70E95F6-15B1-BDF8-C28A-6874DDC71402}"/>
                </a:ext>
              </a:extLst>
            </p:cNvPr>
            <p:cNvSpPr/>
            <p:nvPr/>
          </p:nvSpPr>
          <p:spPr>
            <a:xfrm>
              <a:off x="13030200" y="6057900"/>
              <a:ext cx="4885914" cy="5964071"/>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679EA5CB-49D8-88EA-34C4-ECCCC0F3B335}"/>
                </a:ext>
              </a:extLst>
            </p:cNvPr>
            <p:cNvSpPr txBox="1"/>
            <p:nvPr/>
          </p:nvSpPr>
          <p:spPr>
            <a:xfrm>
              <a:off x="6553200" y="190500"/>
              <a:ext cx="2148345"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0000"/>
                  </a:solidFill>
                  <a:effectLst/>
                  <a:uLnTx/>
                  <a:uFillTx/>
                  <a:latin typeface="#9Slide03 IcielUni Sans Heavy" panose="00000500000000000000" pitchFamily="2" charset="-93"/>
                  <a:ea typeface="+mn-ea"/>
                  <a:cs typeface="+mn-cs"/>
                </a:rPr>
                <a:t>Ví</a:t>
              </a:r>
              <a:r>
                <a:rPr kumimoji="0" lang="en-US" sz="7200" b="0" i="0" u="none" strike="noStrike" kern="1200" cap="none" spc="0" normalizeH="0" baseline="0" noProof="0" dirty="0">
                  <a:ln>
                    <a:noFill/>
                  </a:ln>
                  <a:solidFill>
                    <a:srgbClr val="FF0000"/>
                  </a:solidFill>
                  <a:effectLst/>
                  <a:uLnTx/>
                  <a:uFillTx/>
                  <a:latin typeface="#9Slide03 IcielUni Sans Heavy" panose="00000500000000000000" pitchFamily="2" charset="-93"/>
                  <a:ea typeface="+mn-ea"/>
                  <a:cs typeface="+mn-cs"/>
                </a:rPr>
                <a:t> </a:t>
              </a:r>
              <a:r>
                <a:rPr kumimoji="0" lang="en-US" sz="7200" b="0" i="0" u="none" strike="noStrike" kern="1200" cap="none" spc="0" normalizeH="0" baseline="0" noProof="0" dirty="0" err="1">
                  <a:ln>
                    <a:noFill/>
                  </a:ln>
                  <a:solidFill>
                    <a:srgbClr val="FF0000"/>
                  </a:solidFill>
                  <a:effectLst/>
                  <a:uLnTx/>
                  <a:uFillTx/>
                  <a:latin typeface="#9Slide03 IcielUni Sans Heavy" panose="00000500000000000000" pitchFamily="2" charset="-93"/>
                  <a:ea typeface="+mn-ea"/>
                  <a:cs typeface="+mn-cs"/>
                </a:rPr>
                <a:t>dụ</a:t>
              </a:r>
              <a:endParaRPr kumimoji="0" lang="vi-VN" sz="7200" b="0" i="0" u="none" strike="noStrike" kern="1200" cap="none" spc="0" normalizeH="0" baseline="0" noProof="0" dirty="0">
                <a:ln>
                  <a:noFill/>
                </a:ln>
                <a:solidFill>
                  <a:srgbClr val="FF0000"/>
                </a:solidFill>
                <a:effectLst/>
                <a:uLnTx/>
                <a:uFillTx/>
                <a:latin typeface="#9Slide03 IcielUni Sans Heavy" panose="00000500000000000000" pitchFamily="2" charset="-93"/>
                <a:ea typeface="+mn-ea"/>
                <a:cs typeface="+mn-cs"/>
              </a:endParaRPr>
            </a:p>
          </p:txBody>
        </p:sp>
      </p:grpSp>
      <p:sp>
        <p:nvSpPr>
          <p:cNvPr id="8" name="TextBox 7">
            <a:extLst>
              <a:ext uri="{FF2B5EF4-FFF2-40B4-BE49-F238E27FC236}">
                <a16:creationId xmlns:a16="http://schemas.microsoft.com/office/drawing/2014/main" id="{0D9E0801-D236-53D3-CFA4-8AAB2122CA99}"/>
              </a:ext>
            </a:extLst>
          </p:cNvPr>
          <p:cNvSpPr txBox="1"/>
          <p:nvPr/>
        </p:nvSpPr>
        <p:spPr>
          <a:xfrm>
            <a:off x="1295400" y="2476500"/>
            <a:ext cx="11611482" cy="4401205"/>
          </a:xfrm>
          <a:prstGeom prst="rect">
            <a:avLst/>
          </a:prstGeom>
          <a:noFill/>
        </p:spPr>
        <p:txBody>
          <a:bodyPr wrap="square">
            <a:spAutoFit/>
          </a:bodyPr>
          <a:lstStyle/>
          <a:p>
            <a:pPr lvl="0" algn="just"/>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ạn A chữ xấu nhất lớp, bạn được cô giáo giúp đỡ. Bạn đã lập kế hoạch luyện chữ hằng ngày, chuẩn bị đầy đủ các phương tiện hỗ trợ cho việc luyện chữ (vở luyện chữ, bút,...). Sau đó, thực hiện theo kế hoạch đã đề ra và chữ bạn đã đẹp hơn. Em học ở bạn tính kiên trì </a:t>
            </a: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cực 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cá nhân, dù nhỏ bé, cũng là</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sự</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tiến</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bộ và dần làm nên sự</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trưởng thành của em.</a:t>
            </a:r>
          </a:p>
        </p:txBody>
      </p:sp>
    </p:spTree>
    <p:extLst>
      <p:ext uri="{BB962C8B-B14F-4D97-AF65-F5344CB8AC3E}">
        <p14:creationId xmlns:p14="http://schemas.microsoft.com/office/powerpoint/2010/main" val="11019512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1051</TotalTime>
  <Words>755</Words>
  <Application>Microsoft Office PowerPoint</Application>
  <PresentationFormat>Custom</PresentationFormat>
  <Paragraphs>57</Paragraphs>
  <Slides>15</Slides>
  <Notes>0</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15</vt:i4>
      </vt:variant>
    </vt:vector>
  </HeadingPairs>
  <TitlesOfParts>
    <vt:vector size="29" baseType="lpstr">
      <vt:lpstr>#9Slide03 IcielUni Sans Heavy</vt:lpstr>
      <vt:lpstr>#9Slide07 SFU Jamaica</vt:lpstr>
      <vt:lpstr>Aptos</vt:lpstr>
      <vt:lpstr>Arial</vt:lpstr>
      <vt:lpstr>Calibri</vt:lpstr>
      <vt:lpstr>Calibri Light</vt:lpstr>
      <vt:lpstr>Cambria</vt:lpstr>
      <vt:lpstr>LNTH-LuoLuoNotangYuanTi 1</vt:lpstr>
      <vt:lpstr>SVN-Poky's</vt:lpstr>
      <vt:lpstr>Times New Roman</vt:lpstr>
      <vt:lpstr>Office Theme</vt:lpstr>
      <vt:lpstr>1_Office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Monthly Academic Calendar in Colorful and Fun Style (Bài thuyết trình)</dc:title>
  <dc:creator>ADMIN</dc:creator>
  <cp:lastModifiedBy>Admin</cp:lastModifiedBy>
  <cp:revision>39</cp:revision>
  <dcterms:created xsi:type="dcterms:W3CDTF">2006-08-16T00:00:00Z</dcterms:created>
  <dcterms:modified xsi:type="dcterms:W3CDTF">2025-01-11T22:03:35Z</dcterms:modified>
  <dc:identifier>DAGHh34F4G4</dc:identifier>
</cp:coreProperties>
</file>