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sldIdLst>
    <p:sldId id="301" r:id="rId2"/>
    <p:sldId id="309" r:id="rId3"/>
    <p:sldId id="310" r:id="rId4"/>
    <p:sldId id="302" r:id="rId5"/>
    <p:sldId id="311" r:id="rId6"/>
    <p:sldId id="312" r:id="rId7"/>
    <p:sldId id="313" r:id="rId8"/>
    <p:sldId id="278" r:id="rId9"/>
    <p:sldId id="281" r:id="rId10"/>
    <p:sldId id="517" r:id="rId11"/>
    <p:sldId id="518" r:id="rId12"/>
    <p:sldId id="519" r:id="rId13"/>
    <p:sldId id="520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BE7C6-23B4-46BF-8BC8-7216D2D9402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EEE96-262D-4360-BBAA-2E19707B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4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con </a:t>
            </a:r>
            <a:r>
              <a:rPr lang="en-US" altLang="zh-CN" dirty="0" err="1"/>
              <a:t>diều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23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53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725" y="0"/>
            <a:ext cx="12259437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69A394-DA14-F7A5-F68C-EE9BE453A4ED}"/>
              </a:ext>
            </a:extLst>
          </p:cNvPr>
          <p:cNvSpPr/>
          <p:nvPr userDrawn="1"/>
        </p:nvSpPr>
        <p:spPr>
          <a:xfrm>
            <a:off x="323850" y="314325"/>
            <a:ext cx="11449050" cy="637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293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42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2904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986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772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1103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990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8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17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DC70-ACEE-9882-376C-EF880B00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08" y="1095375"/>
            <a:ext cx="3395879" cy="3162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5792419-0F4C-13B0-C41E-9D3BD0BFD7ED}"/>
              </a:ext>
            </a:extLst>
          </p:cNvPr>
          <p:cNvGrpSpPr/>
          <p:nvPr/>
        </p:nvGrpSpPr>
        <p:grpSpPr>
          <a:xfrm>
            <a:off x="762000" y="1666875"/>
            <a:ext cx="6172200" cy="3108543"/>
            <a:chOff x="762000" y="1666875"/>
            <a:chExt cx="6172200" cy="31085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32D04C-1001-B421-D69B-546EB5EAC2B9}"/>
                </a:ext>
              </a:extLst>
            </p:cNvPr>
            <p:cNvSpPr txBox="1"/>
            <p:nvPr/>
          </p:nvSpPr>
          <p:spPr>
            <a:xfrm>
              <a:off x="762000" y="1666875"/>
              <a:ext cx="61722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ED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F767505-02B7-A56B-366E-89897BD1475B}"/>
                </a:ext>
              </a:extLst>
            </p:cNvPr>
            <p:cNvSpPr/>
            <p:nvPr/>
          </p:nvSpPr>
          <p:spPr>
            <a:xfrm>
              <a:off x="2238375" y="261937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AAA851-DD04-33FE-D4D9-39FB1159E6FD}"/>
                </a:ext>
              </a:extLst>
            </p:cNvPr>
            <p:cNvSpPr/>
            <p:nvPr/>
          </p:nvSpPr>
          <p:spPr>
            <a:xfrm>
              <a:off x="2247900" y="347662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493111F-6B54-45F1-6C69-742638B3372E}"/>
                </a:ext>
              </a:extLst>
            </p:cNvPr>
            <p:cNvSpPr/>
            <p:nvPr/>
          </p:nvSpPr>
          <p:spPr>
            <a:xfrm>
              <a:off x="2209800" y="4324350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F02244-560C-0553-AA2C-62635C4A7582}"/>
              </a:ext>
            </a:extLst>
          </p:cNvPr>
          <p:cNvSpPr/>
          <p:nvPr/>
        </p:nvSpPr>
        <p:spPr>
          <a:xfrm>
            <a:off x="2190750" y="260032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B62FE4-911F-11F6-0C63-F689E5F79EB8}"/>
              </a:ext>
            </a:extLst>
          </p:cNvPr>
          <p:cNvSpPr/>
          <p:nvPr/>
        </p:nvSpPr>
        <p:spPr>
          <a:xfrm>
            <a:off x="2238375" y="3467101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7FFC6B-2DA8-ED00-E8E7-52BF18D36F16}"/>
              </a:ext>
            </a:extLst>
          </p:cNvPr>
          <p:cNvSpPr/>
          <p:nvPr/>
        </p:nvSpPr>
        <p:spPr>
          <a:xfrm>
            <a:off x="2190750" y="429577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29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D5AEB8-FDF8-96C0-66DC-51EE37F9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628775"/>
            <a:ext cx="6420732" cy="1695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9ACF3-65A3-4E9B-702F-E403E6E03FC9}"/>
              </a:ext>
            </a:extLst>
          </p:cNvPr>
          <p:cNvSpPr txBox="1"/>
          <p:nvPr/>
        </p:nvSpPr>
        <p:spPr>
          <a:xfrm>
            <a:off x="876299" y="3495675"/>
            <a:ext cx="10410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 chữ cái nào vừa có các que tính được xếp song song vừa có các que tính được xếp vuông góc?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7BDB70-9465-A09E-2352-E3500B76A778}"/>
              </a:ext>
            </a:extLst>
          </p:cNvPr>
          <p:cNvSpPr/>
          <p:nvPr/>
        </p:nvSpPr>
        <p:spPr>
          <a:xfrm>
            <a:off x="5438775" y="1609725"/>
            <a:ext cx="2219325" cy="1762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hình vẽ dưới đây. Biết Rô-bốt ở ngôi nhà màu vàng. Nhà của Mai và nhà của Rô-bốt ở hai đường song song với nhau. Hỏi trong các ngôi nhà A, B, C, D, đâu là nhà của Mai?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42467-D869-5932-144A-9959C284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939742"/>
            <a:ext cx="5734050" cy="45326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3CBEED-70D0-755F-85ED-E7FE31026337}"/>
              </a:ext>
            </a:extLst>
          </p:cNvPr>
          <p:cNvCxnSpPr/>
          <p:nvPr/>
        </p:nvCxnSpPr>
        <p:spPr>
          <a:xfrm>
            <a:off x="5067300" y="3114675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10B2A1-DAE5-A2DB-2098-59429D380172}"/>
              </a:ext>
            </a:extLst>
          </p:cNvPr>
          <p:cNvCxnSpPr/>
          <p:nvPr/>
        </p:nvCxnSpPr>
        <p:spPr>
          <a:xfrm>
            <a:off x="2790825" y="3067050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3812E1-91AA-8AC0-A18D-AA3B2ECCC673}"/>
              </a:ext>
            </a:extLst>
          </p:cNvPr>
          <p:cNvSpPr/>
          <p:nvPr/>
        </p:nvSpPr>
        <p:spPr>
          <a:xfrm>
            <a:off x="6743700" y="2924175"/>
            <a:ext cx="4410075" cy="13239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B.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7778A3-A905-7381-0BC4-40AEFE856BA3}"/>
              </a:ext>
            </a:extLst>
          </p:cNvPr>
          <p:cNvCxnSpPr>
            <a:cxnSpLocks/>
          </p:cNvCxnSpPr>
          <p:nvPr/>
        </p:nvCxnSpPr>
        <p:spPr>
          <a:xfrm flipH="1">
            <a:off x="10210800" y="914400"/>
            <a:ext cx="857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5E77A9-D860-4F3A-F0EA-E99CDC087491}"/>
              </a:ext>
            </a:extLst>
          </p:cNvPr>
          <p:cNvCxnSpPr>
            <a:cxnSpLocks/>
          </p:cNvCxnSpPr>
          <p:nvPr/>
        </p:nvCxnSpPr>
        <p:spPr>
          <a:xfrm flipH="1">
            <a:off x="1590675" y="1304925"/>
            <a:ext cx="93535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vẽ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B27F58D-89A0-B610-9EFC-CB47156C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3" y="1323909"/>
            <a:ext cx="9266723" cy="1524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60F427-F987-AE3D-0579-9860C1CF46F1}"/>
              </a:ext>
            </a:extLst>
          </p:cNvPr>
          <p:cNvSpPr txBox="1"/>
          <p:nvPr/>
        </p:nvSpPr>
        <p:spPr>
          <a:xfrm>
            <a:off x="971550" y="2990850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9085F7-F90F-D39C-738B-EC5704F78F77}"/>
              </a:ext>
            </a:extLst>
          </p:cNvPr>
          <p:cNvSpPr/>
          <p:nvPr/>
        </p:nvSpPr>
        <p:spPr>
          <a:xfrm>
            <a:off x="109330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ECA93E-E428-0C0E-256A-36E71CC5590E}"/>
              </a:ext>
            </a:extLst>
          </p:cNvPr>
          <p:cNvSpPr/>
          <p:nvPr/>
        </p:nvSpPr>
        <p:spPr>
          <a:xfrm>
            <a:off x="7484165" y="1470991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423852-DFF3-51C6-A359-1D5605256F41}"/>
              </a:ext>
            </a:extLst>
          </p:cNvPr>
          <p:cNvSpPr/>
          <p:nvPr/>
        </p:nvSpPr>
        <p:spPr>
          <a:xfrm>
            <a:off x="9084365" y="1540565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866898-E6EE-C478-5E3D-06964D37C449}"/>
              </a:ext>
            </a:extLst>
          </p:cNvPr>
          <p:cNvSpPr txBox="1"/>
          <p:nvPr/>
        </p:nvSpPr>
        <p:spPr>
          <a:xfrm>
            <a:off x="1011307" y="3776042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B3C39C-4853-5F5E-17AC-0A7A4A5CEDFB}"/>
              </a:ext>
            </a:extLst>
          </p:cNvPr>
          <p:cNvSpPr/>
          <p:nvPr/>
        </p:nvSpPr>
        <p:spPr>
          <a:xfrm>
            <a:off x="1083779" y="162918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0DAC32-353F-4CFD-E90C-F08F68927CCE}"/>
              </a:ext>
            </a:extLst>
          </p:cNvPr>
          <p:cNvSpPr/>
          <p:nvPr/>
        </p:nvSpPr>
        <p:spPr>
          <a:xfrm>
            <a:off x="572245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2BA7AB-3232-D875-38CA-8C3DFB353569}"/>
              </a:ext>
            </a:extLst>
          </p:cNvPr>
          <p:cNvSpPr/>
          <p:nvPr/>
        </p:nvSpPr>
        <p:spPr>
          <a:xfrm>
            <a:off x="9018104" y="1562513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13" grpId="1" animBg="1"/>
      <p:bldP spid="17" grpId="0" animBg="1"/>
      <p:bldP spid="17" grpId="1" animBg="1"/>
      <p:bldP spid="20" grpId="0" animBg="1"/>
      <p:bldP spid="20" grpId="1" animBg="1"/>
      <p:bldP spid="21" grpId="0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>
            <a:extLst>
              <a:ext uri="{FF2B5EF4-FFF2-40B4-BE49-F238E27FC236}">
                <a16:creationId xmlns:a16="http://schemas.microsoft.com/office/drawing/2014/main" id="{E8530CF5-1156-4399-8AE5-4634A77C4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8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4EF7ED7A-FDBD-4A04-BAA2-DE4413821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506" y="-1411942"/>
            <a:ext cx="609600" cy="609600"/>
          </a:xfrm>
          <a:prstGeom prst="rect">
            <a:avLst/>
          </a:prstGeom>
        </p:spPr>
      </p:pic>
      <p:pic>
        <p:nvPicPr>
          <p:cNvPr id="19" name="Picture 2" descr="Cánh Diều Bay Mùa Th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33" y="85248"/>
            <a:ext cx="84296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" descr="9"/>
          <p:cNvPicPr>
            <a:picLocks noChangeAspect="1"/>
          </p:cNvPicPr>
          <p:nvPr/>
        </p:nvPicPr>
        <p:blipFill>
          <a:blip r:embed="rId8"/>
          <a:srcRect l="32439" t="-2492" r="11017" b="2492"/>
          <a:stretch>
            <a:fillRect/>
          </a:stretch>
        </p:blipFill>
        <p:spPr>
          <a:xfrm>
            <a:off x="6807166" y="1124390"/>
            <a:ext cx="5687060" cy="5657215"/>
          </a:xfrm>
          <a:prstGeom prst="rect">
            <a:avLst/>
          </a:prstGeom>
        </p:spPr>
      </p:pic>
      <p:pic>
        <p:nvPicPr>
          <p:cNvPr id="23" name="图片 4" descr="66"/>
          <p:cNvPicPr>
            <a:picLocks noChangeAspect="1"/>
          </p:cNvPicPr>
          <p:nvPr/>
        </p:nvPicPr>
        <p:blipFill>
          <a:blip r:embed="rId9"/>
          <a:srcRect l="29137" t="32405" r="40653" b="15490"/>
          <a:stretch>
            <a:fillRect/>
          </a:stretch>
        </p:blipFill>
        <p:spPr>
          <a:xfrm>
            <a:off x="116548" y="427990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1B08BC-4C18-C574-9828-B41E321F9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1" y="2243483"/>
            <a:ext cx="1129686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999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499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>
            <a:extLst>
              <a:ext uri="{FF2B5EF4-FFF2-40B4-BE49-F238E27FC236}">
                <a16:creationId xmlns:a16="http://schemas.microsoft.com/office/drawing/2014/main" id="{66961A8D-7BF5-4E1E-9225-DA654D6B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63052" y="928469"/>
            <a:ext cx="2761213" cy="3854548"/>
          </a:xfrm>
          <a:custGeom>
            <a:avLst/>
            <a:gdLst>
              <a:gd name="connsiteX0" fmla="*/ 87115 w 2761213"/>
              <a:gd name="connsiteY0" fmla="*/ 3854548 h 3854548"/>
              <a:gd name="connsiteX1" fmla="*/ 2709 w 2761213"/>
              <a:gd name="connsiteY1" fmla="*/ 3671668 h 3854548"/>
              <a:gd name="connsiteX2" fmla="*/ 30844 w 2761213"/>
              <a:gd name="connsiteY2" fmla="*/ 3474720 h 3854548"/>
              <a:gd name="connsiteX3" fmla="*/ 58980 w 2761213"/>
              <a:gd name="connsiteY3" fmla="*/ 3418449 h 3854548"/>
              <a:gd name="connsiteX4" fmla="*/ 87115 w 2761213"/>
              <a:gd name="connsiteY4" fmla="*/ 3334043 h 3854548"/>
              <a:gd name="connsiteX5" fmla="*/ 115250 w 2761213"/>
              <a:gd name="connsiteY5" fmla="*/ 3291840 h 3854548"/>
              <a:gd name="connsiteX6" fmla="*/ 143386 w 2761213"/>
              <a:gd name="connsiteY6" fmla="*/ 3207434 h 3854548"/>
              <a:gd name="connsiteX7" fmla="*/ 171521 w 2761213"/>
              <a:gd name="connsiteY7" fmla="*/ 3165231 h 3854548"/>
              <a:gd name="connsiteX8" fmla="*/ 255927 w 2761213"/>
              <a:gd name="connsiteY8" fmla="*/ 2968283 h 3854548"/>
              <a:gd name="connsiteX9" fmla="*/ 298130 w 2761213"/>
              <a:gd name="connsiteY9" fmla="*/ 2897945 h 3854548"/>
              <a:gd name="connsiteX10" fmla="*/ 340334 w 2761213"/>
              <a:gd name="connsiteY10" fmla="*/ 2799471 h 3854548"/>
              <a:gd name="connsiteX11" fmla="*/ 410672 w 2761213"/>
              <a:gd name="connsiteY11" fmla="*/ 2729132 h 3854548"/>
              <a:gd name="connsiteX12" fmla="*/ 509146 w 2761213"/>
              <a:gd name="connsiteY12" fmla="*/ 2602523 h 3854548"/>
              <a:gd name="connsiteX13" fmla="*/ 551349 w 2761213"/>
              <a:gd name="connsiteY13" fmla="*/ 2560320 h 3854548"/>
              <a:gd name="connsiteX14" fmla="*/ 663890 w 2761213"/>
              <a:gd name="connsiteY14" fmla="*/ 2433711 h 3854548"/>
              <a:gd name="connsiteX15" fmla="*/ 706094 w 2761213"/>
              <a:gd name="connsiteY15" fmla="*/ 2419643 h 3854548"/>
              <a:gd name="connsiteX16" fmla="*/ 734229 w 2761213"/>
              <a:gd name="connsiteY16" fmla="*/ 2377440 h 3854548"/>
              <a:gd name="connsiteX17" fmla="*/ 776432 w 2761213"/>
              <a:gd name="connsiteY17" fmla="*/ 2363372 h 3854548"/>
              <a:gd name="connsiteX18" fmla="*/ 832703 w 2761213"/>
              <a:gd name="connsiteY18" fmla="*/ 2321169 h 3854548"/>
              <a:gd name="connsiteX19" fmla="*/ 874906 w 2761213"/>
              <a:gd name="connsiteY19" fmla="*/ 2307101 h 3854548"/>
              <a:gd name="connsiteX20" fmla="*/ 945244 w 2761213"/>
              <a:gd name="connsiteY20" fmla="*/ 2264898 h 3854548"/>
              <a:gd name="connsiteX21" fmla="*/ 1240666 w 2761213"/>
              <a:gd name="connsiteY21" fmla="*/ 2110154 h 3854548"/>
              <a:gd name="connsiteX22" fmla="*/ 1339140 w 2761213"/>
              <a:gd name="connsiteY22" fmla="*/ 2067951 h 3854548"/>
              <a:gd name="connsiteX23" fmla="*/ 1423546 w 2761213"/>
              <a:gd name="connsiteY23" fmla="*/ 2011680 h 3854548"/>
              <a:gd name="connsiteX24" fmla="*/ 1493884 w 2761213"/>
              <a:gd name="connsiteY24" fmla="*/ 1969477 h 3854548"/>
              <a:gd name="connsiteX25" fmla="*/ 1620494 w 2761213"/>
              <a:gd name="connsiteY25" fmla="*/ 1885071 h 3854548"/>
              <a:gd name="connsiteX26" fmla="*/ 1662697 w 2761213"/>
              <a:gd name="connsiteY26" fmla="*/ 1856935 h 3854548"/>
              <a:gd name="connsiteX27" fmla="*/ 1761170 w 2761213"/>
              <a:gd name="connsiteY27" fmla="*/ 1772529 h 3854548"/>
              <a:gd name="connsiteX28" fmla="*/ 1789306 w 2761213"/>
              <a:gd name="connsiteY28" fmla="*/ 1744394 h 3854548"/>
              <a:gd name="connsiteX29" fmla="*/ 1972186 w 2761213"/>
              <a:gd name="connsiteY29" fmla="*/ 1603717 h 3854548"/>
              <a:gd name="connsiteX30" fmla="*/ 2000321 w 2761213"/>
              <a:gd name="connsiteY30" fmla="*/ 1561514 h 3854548"/>
              <a:gd name="connsiteX31" fmla="*/ 2112863 w 2761213"/>
              <a:gd name="connsiteY31" fmla="*/ 1448972 h 3854548"/>
              <a:gd name="connsiteX32" fmla="*/ 2267607 w 2761213"/>
              <a:gd name="connsiteY32" fmla="*/ 1308295 h 3854548"/>
              <a:gd name="connsiteX33" fmla="*/ 2309810 w 2761213"/>
              <a:gd name="connsiteY33" fmla="*/ 1252025 h 3854548"/>
              <a:gd name="connsiteX34" fmla="*/ 2337946 w 2761213"/>
              <a:gd name="connsiteY34" fmla="*/ 1153551 h 3854548"/>
              <a:gd name="connsiteX35" fmla="*/ 2436420 w 2761213"/>
              <a:gd name="connsiteY35" fmla="*/ 970671 h 3854548"/>
              <a:gd name="connsiteX36" fmla="*/ 2464555 w 2761213"/>
              <a:gd name="connsiteY36" fmla="*/ 914400 h 3854548"/>
              <a:gd name="connsiteX37" fmla="*/ 2633367 w 2761213"/>
              <a:gd name="connsiteY37" fmla="*/ 633046 h 3854548"/>
              <a:gd name="connsiteX38" fmla="*/ 2661503 w 2761213"/>
              <a:gd name="connsiteY38" fmla="*/ 520505 h 3854548"/>
              <a:gd name="connsiteX39" fmla="*/ 2689638 w 2761213"/>
              <a:gd name="connsiteY39" fmla="*/ 351692 h 3854548"/>
              <a:gd name="connsiteX40" fmla="*/ 2717774 w 2761213"/>
              <a:gd name="connsiteY40" fmla="*/ 309489 h 3854548"/>
              <a:gd name="connsiteX41" fmla="*/ 2731841 w 2761213"/>
              <a:gd name="connsiteY41" fmla="*/ 225083 h 3854548"/>
              <a:gd name="connsiteX42" fmla="*/ 2745909 w 2761213"/>
              <a:gd name="connsiteY42" fmla="*/ 112541 h 3854548"/>
              <a:gd name="connsiteX43" fmla="*/ 2759977 w 2761213"/>
              <a:gd name="connsiteY43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1213" h="3854548">
                <a:moveTo>
                  <a:pt x="87115" y="3854548"/>
                </a:moveTo>
                <a:cubicBezTo>
                  <a:pt x="58980" y="3793588"/>
                  <a:pt x="16402" y="3737396"/>
                  <a:pt x="2709" y="3671668"/>
                </a:cubicBezTo>
                <a:cubicBezTo>
                  <a:pt x="-6073" y="3629514"/>
                  <a:pt x="7325" y="3529598"/>
                  <a:pt x="30844" y="3474720"/>
                </a:cubicBezTo>
                <a:cubicBezTo>
                  <a:pt x="39105" y="3455445"/>
                  <a:pt x="51192" y="3437920"/>
                  <a:pt x="58980" y="3418449"/>
                </a:cubicBezTo>
                <a:cubicBezTo>
                  <a:pt x="69994" y="3390913"/>
                  <a:pt x="70664" y="3358719"/>
                  <a:pt x="87115" y="3334043"/>
                </a:cubicBezTo>
                <a:cubicBezTo>
                  <a:pt x="96493" y="3319975"/>
                  <a:pt x="108383" y="3307290"/>
                  <a:pt x="115250" y="3291840"/>
                </a:cubicBezTo>
                <a:cubicBezTo>
                  <a:pt x="127295" y="3264739"/>
                  <a:pt x="126935" y="3232110"/>
                  <a:pt x="143386" y="3207434"/>
                </a:cubicBezTo>
                <a:cubicBezTo>
                  <a:pt x="152764" y="3193366"/>
                  <a:pt x="164322" y="3180529"/>
                  <a:pt x="171521" y="3165231"/>
                </a:cubicBezTo>
                <a:cubicBezTo>
                  <a:pt x="201933" y="3100605"/>
                  <a:pt x="219179" y="3029529"/>
                  <a:pt x="255927" y="2968283"/>
                </a:cubicBezTo>
                <a:cubicBezTo>
                  <a:pt x="269995" y="2944837"/>
                  <a:pt x="285902" y="2922401"/>
                  <a:pt x="298130" y="2897945"/>
                </a:cubicBezTo>
                <a:cubicBezTo>
                  <a:pt x="323226" y="2847753"/>
                  <a:pt x="299349" y="2852166"/>
                  <a:pt x="340334" y="2799471"/>
                </a:cubicBezTo>
                <a:cubicBezTo>
                  <a:pt x="360691" y="2773298"/>
                  <a:pt x="392279" y="2756721"/>
                  <a:pt x="410672" y="2729132"/>
                </a:cubicBezTo>
                <a:cubicBezTo>
                  <a:pt x="451630" y="2667695"/>
                  <a:pt x="444214" y="2675571"/>
                  <a:pt x="509146" y="2602523"/>
                </a:cubicBezTo>
                <a:cubicBezTo>
                  <a:pt x="522363" y="2587654"/>
                  <a:pt x="538132" y="2575189"/>
                  <a:pt x="551349" y="2560320"/>
                </a:cubicBezTo>
                <a:cubicBezTo>
                  <a:pt x="556843" y="2554139"/>
                  <a:pt x="637932" y="2451016"/>
                  <a:pt x="663890" y="2433711"/>
                </a:cubicBezTo>
                <a:cubicBezTo>
                  <a:pt x="676228" y="2425485"/>
                  <a:pt x="692026" y="2424332"/>
                  <a:pt x="706094" y="2419643"/>
                </a:cubicBezTo>
                <a:cubicBezTo>
                  <a:pt x="715472" y="2405575"/>
                  <a:pt x="721027" y="2388002"/>
                  <a:pt x="734229" y="2377440"/>
                </a:cubicBezTo>
                <a:cubicBezTo>
                  <a:pt x="745808" y="2368177"/>
                  <a:pt x="763557" y="2370729"/>
                  <a:pt x="776432" y="2363372"/>
                </a:cubicBezTo>
                <a:cubicBezTo>
                  <a:pt x="796789" y="2351739"/>
                  <a:pt x="812346" y="2332802"/>
                  <a:pt x="832703" y="2321169"/>
                </a:cubicBezTo>
                <a:cubicBezTo>
                  <a:pt x="845578" y="2313812"/>
                  <a:pt x="861643" y="2313733"/>
                  <a:pt x="874906" y="2307101"/>
                </a:cubicBezTo>
                <a:cubicBezTo>
                  <a:pt x="899362" y="2294873"/>
                  <a:pt x="921170" y="2277861"/>
                  <a:pt x="945244" y="2264898"/>
                </a:cubicBezTo>
                <a:cubicBezTo>
                  <a:pt x="1043122" y="2212195"/>
                  <a:pt x="1142038" y="2161440"/>
                  <a:pt x="1240666" y="2110154"/>
                </a:cubicBezTo>
                <a:cubicBezTo>
                  <a:pt x="1302754" y="2077868"/>
                  <a:pt x="1282307" y="2086894"/>
                  <a:pt x="1339140" y="2067951"/>
                </a:cubicBezTo>
                <a:cubicBezTo>
                  <a:pt x="1367275" y="2049194"/>
                  <a:pt x="1395018" y="2029834"/>
                  <a:pt x="1423546" y="2011680"/>
                </a:cubicBezTo>
                <a:cubicBezTo>
                  <a:pt x="1446614" y="1997000"/>
                  <a:pt x="1470884" y="1984263"/>
                  <a:pt x="1493884" y="1969477"/>
                </a:cubicBezTo>
                <a:cubicBezTo>
                  <a:pt x="1536550" y="1942049"/>
                  <a:pt x="1578291" y="1913206"/>
                  <a:pt x="1620494" y="1885071"/>
                </a:cubicBezTo>
                <a:cubicBezTo>
                  <a:pt x="1634562" y="1875692"/>
                  <a:pt x="1650742" y="1868890"/>
                  <a:pt x="1662697" y="1856935"/>
                </a:cubicBezTo>
                <a:cubicBezTo>
                  <a:pt x="1798138" y="1721494"/>
                  <a:pt x="1654054" y="1858222"/>
                  <a:pt x="1761170" y="1772529"/>
                </a:cubicBezTo>
                <a:cubicBezTo>
                  <a:pt x="1771527" y="1764244"/>
                  <a:pt x="1778837" y="1752537"/>
                  <a:pt x="1789306" y="1744394"/>
                </a:cubicBezTo>
                <a:cubicBezTo>
                  <a:pt x="1858903" y="1690264"/>
                  <a:pt x="1910067" y="1665836"/>
                  <a:pt x="1972186" y="1603717"/>
                </a:cubicBezTo>
                <a:cubicBezTo>
                  <a:pt x="1984141" y="1591762"/>
                  <a:pt x="1988948" y="1574024"/>
                  <a:pt x="2000321" y="1561514"/>
                </a:cubicBezTo>
                <a:cubicBezTo>
                  <a:pt x="2036008" y="1522258"/>
                  <a:pt x="2072107" y="1482935"/>
                  <a:pt x="2112863" y="1448972"/>
                </a:cubicBezTo>
                <a:cubicBezTo>
                  <a:pt x="2151883" y="1416455"/>
                  <a:pt x="2235524" y="1351071"/>
                  <a:pt x="2267607" y="1308295"/>
                </a:cubicBezTo>
                <a:lnTo>
                  <a:pt x="2309810" y="1252025"/>
                </a:lnTo>
                <a:cubicBezTo>
                  <a:pt x="2316950" y="1223467"/>
                  <a:pt x="2325836" y="1181807"/>
                  <a:pt x="2337946" y="1153551"/>
                </a:cubicBezTo>
                <a:cubicBezTo>
                  <a:pt x="2357066" y="1108939"/>
                  <a:pt x="2426357" y="989360"/>
                  <a:pt x="2436420" y="970671"/>
                </a:cubicBezTo>
                <a:cubicBezTo>
                  <a:pt x="2446362" y="952207"/>
                  <a:pt x="2453988" y="932514"/>
                  <a:pt x="2464555" y="914400"/>
                </a:cubicBezTo>
                <a:cubicBezTo>
                  <a:pt x="2519664" y="819928"/>
                  <a:pt x="2598780" y="736804"/>
                  <a:pt x="2633367" y="633046"/>
                </a:cubicBezTo>
                <a:cubicBezTo>
                  <a:pt x="2651486" y="578689"/>
                  <a:pt x="2650186" y="588405"/>
                  <a:pt x="2661503" y="520505"/>
                </a:cubicBezTo>
                <a:cubicBezTo>
                  <a:pt x="2664219" y="504206"/>
                  <a:pt x="2679690" y="378218"/>
                  <a:pt x="2689638" y="351692"/>
                </a:cubicBezTo>
                <a:cubicBezTo>
                  <a:pt x="2695575" y="335861"/>
                  <a:pt x="2708395" y="323557"/>
                  <a:pt x="2717774" y="309489"/>
                </a:cubicBezTo>
                <a:cubicBezTo>
                  <a:pt x="2722463" y="281354"/>
                  <a:pt x="2727807" y="253320"/>
                  <a:pt x="2731841" y="225083"/>
                </a:cubicBezTo>
                <a:cubicBezTo>
                  <a:pt x="2737187" y="187657"/>
                  <a:pt x="2739146" y="149737"/>
                  <a:pt x="2745909" y="112541"/>
                </a:cubicBezTo>
                <a:cubicBezTo>
                  <a:pt x="2767391" y="-5610"/>
                  <a:pt x="2759977" y="170082"/>
                  <a:pt x="2759977" y="0"/>
                </a:cubicBezTo>
              </a:path>
            </a:pathLst>
          </a:custGeom>
          <a:noFill/>
          <a:ln w="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rot="18085566" flipH="1">
            <a:off x="6252318" y="233576"/>
            <a:ext cx="2265321" cy="5965960"/>
          </a:xfrm>
          <a:custGeom>
            <a:avLst/>
            <a:gdLst>
              <a:gd name="connsiteX0" fmla="*/ 263531 w 3829705"/>
              <a:gd name="connsiteY0" fmla="*/ 0 h 3532904"/>
              <a:gd name="connsiteX1" fmla="*/ 333870 w 3829705"/>
              <a:gd name="connsiteY1" fmla="*/ 1463040 h 3532904"/>
              <a:gd name="connsiteX2" fmla="*/ 3555371 w 3829705"/>
              <a:gd name="connsiteY2" fmla="*/ 3376246 h 3532904"/>
              <a:gd name="connsiteX3" fmla="*/ 3653845 w 3829705"/>
              <a:gd name="connsiteY3" fmla="*/ 3418449 h 3532904"/>
              <a:gd name="connsiteX4" fmla="*/ 3653845 w 3829705"/>
              <a:gd name="connsiteY4" fmla="*/ 3418449 h 3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705" h="3532904">
                <a:moveTo>
                  <a:pt x="263531" y="0"/>
                </a:moveTo>
                <a:cubicBezTo>
                  <a:pt x="24380" y="450166"/>
                  <a:pt x="-214770" y="900332"/>
                  <a:pt x="333870" y="1463040"/>
                </a:cubicBezTo>
                <a:cubicBezTo>
                  <a:pt x="882510" y="2025748"/>
                  <a:pt x="3002042" y="3050345"/>
                  <a:pt x="3555371" y="3376246"/>
                </a:cubicBezTo>
                <a:cubicBezTo>
                  <a:pt x="4108700" y="3702147"/>
                  <a:pt x="3653845" y="3418449"/>
                  <a:pt x="3653845" y="3418449"/>
                </a:cubicBezTo>
                <a:lnTo>
                  <a:pt x="3653845" y="3418449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2" name="图片 3" descr="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6847260" y="1351235"/>
            <a:ext cx="5687060" cy="5657215"/>
          </a:xfrm>
          <a:prstGeom prst="rect">
            <a:avLst/>
          </a:prstGeom>
        </p:spPr>
      </p:pic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1750133" y="562708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750132" y="649647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8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3238102"/>
            <a:ext cx="740922" cy="1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7">
            <a:off x="3667432" y="3464352"/>
            <a:ext cx="1908614" cy="1908614"/>
          </a:xfrm>
          <a:prstGeom prst="rect">
            <a:avLst/>
          </a:prstGeom>
        </p:spPr>
      </p:pic>
      <p:pic>
        <p:nvPicPr>
          <p:cNvPr id="24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8395268" y="3430270"/>
            <a:ext cx="826656" cy="10269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1" y="2365001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2704501" y="2518691"/>
            <a:ext cx="4528652" cy="4528652"/>
          </a:xfrm>
          <a:prstGeom prst="rect">
            <a:avLst/>
          </a:prstGeom>
        </p:spPr>
      </p:pic>
      <p:pic>
        <p:nvPicPr>
          <p:cNvPr id="27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7644893" y="2950694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" descr="66"/>
          <p:cNvPicPr>
            <a:picLocks noChangeAspect="1"/>
          </p:cNvPicPr>
          <p:nvPr/>
        </p:nvPicPr>
        <p:blipFill rotWithShape="1">
          <a:blip r:embed="rId13"/>
          <a:srcRect l="29137" t="45773" r="47029" b="15489"/>
          <a:stretch/>
        </p:blipFill>
        <p:spPr>
          <a:xfrm>
            <a:off x="182302" y="4065563"/>
            <a:ext cx="2898523" cy="2649973"/>
          </a:xfrm>
          <a:prstGeom prst="ellipse">
            <a:avLst/>
          </a:prstGeom>
        </p:spPr>
      </p:pic>
      <p:sp>
        <p:nvSpPr>
          <p:cNvPr id="14" name="Freeform 13">
            <a:hlinkClick r:id="rId8" action="ppaction://hlinksldjump"/>
          </p:cNvPr>
          <p:cNvSpPr/>
          <p:nvPr/>
        </p:nvSpPr>
        <p:spPr>
          <a:xfrm>
            <a:off x="2430510" y="1351234"/>
            <a:ext cx="3780968" cy="4126503"/>
          </a:xfrm>
          <a:custGeom>
            <a:avLst/>
            <a:gdLst>
              <a:gd name="connsiteX0" fmla="*/ 2461846 w 2461846"/>
              <a:gd name="connsiteY0" fmla="*/ 0 h 4783022"/>
              <a:gd name="connsiteX1" fmla="*/ 2391507 w 2461846"/>
              <a:gd name="connsiteY1" fmla="*/ 70339 h 4783022"/>
              <a:gd name="connsiteX2" fmla="*/ 2307101 w 2461846"/>
              <a:gd name="connsiteY2" fmla="*/ 196948 h 4783022"/>
              <a:gd name="connsiteX3" fmla="*/ 2278966 w 2461846"/>
              <a:gd name="connsiteY3" fmla="*/ 281354 h 4783022"/>
              <a:gd name="connsiteX4" fmla="*/ 2194560 w 2461846"/>
              <a:gd name="connsiteY4" fmla="*/ 478302 h 4783022"/>
              <a:gd name="connsiteX5" fmla="*/ 2180492 w 2461846"/>
              <a:gd name="connsiteY5" fmla="*/ 534573 h 4783022"/>
              <a:gd name="connsiteX6" fmla="*/ 2152357 w 2461846"/>
              <a:gd name="connsiteY6" fmla="*/ 633047 h 4783022"/>
              <a:gd name="connsiteX7" fmla="*/ 2138289 w 2461846"/>
              <a:gd name="connsiteY7" fmla="*/ 717453 h 4783022"/>
              <a:gd name="connsiteX8" fmla="*/ 2110154 w 2461846"/>
              <a:gd name="connsiteY8" fmla="*/ 787791 h 4783022"/>
              <a:gd name="connsiteX9" fmla="*/ 2082018 w 2461846"/>
              <a:gd name="connsiteY9" fmla="*/ 914400 h 4783022"/>
              <a:gd name="connsiteX10" fmla="*/ 2053883 w 2461846"/>
              <a:gd name="connsiteY10" fmla="*/ 1012874 h 4783022"/>
              <a:gd name="connsiteX11" fmla="*/ 1997612 w 2461846"/>
              <a:gd name="connsiteY11" fmla="*/ 1350499 h 4783022"/>
              <a:gd name="connsiteX12" fmla="*/ 1899138 w 2461846"/>
              <a:gd name="connsiteY12" fmla="*/ 1659988 h 4783022"/>
              <a:gd name="connsiteX13" fmla="*/ 1885070 w 2461846"/>
              <a:gd name="connsiteY13" fmla="*/ 1758462 h 4783022"/>
              <a:gd name="connsiteX14" fmla="*/ 1828800 w 2461846"/>
              <a:gd name="connsiteY14" fmla="*/ 1983545 h 4783022"/>
              <a:gd name="connsiteX15" fmla="*/ 1786597 w 2461846"/>
              <a:gd name="connsiteY15" fmla="*/ 2208628 h 4783022"/>
              <a:gd name="connsiteX16" fmla="*/ 1674055 w 2461846"/>
              <a:gd name="connsiteY16" fmla="*/ 2518117 h 4783022"/>
              <a:gd name="connsiteX17" fmla="*/ 1645920 w 2461846"/>
              <a:gd name="connsiteY17" fmla="*/ 2588456 h 4783022"/>
              <a:gd name="connsiteX18" fmla="*/ 1589649 w 2461846"/>
              <a:gd name="connsiteY18" fmla="*/ 2757268 h 4783022"/>
              <a:gd name="connsiteX19" fmla="*/ 1575581 w 2461846"/>
              <a:gd name="connsiteY19" fmla="*/ 2813539 h 4783022"/>
              <a:gd name="connsiteX20" fmla="*/ 1505243 w 2461846"/>
              <a:gd name="connsiteY20" fmla="*/ 3024554 h 4783022"/>
              <a:gd name="connsiteX21" fmla="*/ 1378634 w 2461846"/>
              <a:gd name="connsiteY21" fmla="*/ 3334044 h 4783022"/>
              <a:gd name="connsiteX22" fmla="*/ 1266092 w 2461846"/>
              <a:gd name="connsiteY22" fmla="*/ 3601330 h 4783022"/>
              <a:gd name="connsiteX23" fmla="*/ 1055077 w 2461846"/>
              <a:gd name="connsiteY23" fmla="*/ 3896751 h 4783022"/>
              <a:gd name="connsiteX24" fmla="*/ 1026941 w 2461846"/>
              <a:gd name="connsiteY24" fmla="*/ 3938954 h 4783022"/>
              <a:gd name="connsiteX25" fmla="*/ 478301 w 2461846"/>
              <a:gd name="connsiteY25" fmla="*/ 4403188 h 4783022"/>
              <a:gd name="connsiteX26" fmla="*/ 422030 w 2461846"/>
              <a:gd name="connsiteY26" fmla="*/ 4417256 h 4783022"/>
              <a:gd name="connsiteX27" fmla="*/ 309489 w 2461846"/>
              <a:gd name="connsiteY27" fmla="*/ 4543865 h 4783022"/>
              <a:gd name="connsiteX28" fmla="*/ 267286 w 2461846"/>
              <a:gd name="connsiteY28" fmla="*/ 4586068 h 4783022"/>
              <a:gd name="connsiteX29" fmla="*/ 168812 w 2461846"/>
              <a:gd name="connsiteY29" fmla="*/ 4698610 h 4783022"/>
              <a:gd name="connsiteX30" fmla="*/ 98474 w 2461846"/>
              <a:gd name="connsiteY30" fmla="*/ 4768948 h 4783022"/>
              <a:gd name="connsiteX31" fmla="*/ 0 w 2461846"/>
              <a:gd name="connsiteY31" fmla="*/ 4783016 h 47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1846" h="4783022">
                <a:moveTo>
                  <a:pt x="2461846" y="0"/>
                </a:moveTo>
                <a:cubicBezTo>
                  <a:pt x="2438400" y="23446"/>
                  <a:pt x="2411993" y="44266"/>
                  <a:pt x="2391507" y="70339"/>
                </a:cubicBezTo>
                <a:cubicBezTo>
                  <a:pt x="2360170" y="110222"/>
                  <a:pt x="2307101" y="196948"/>
                  <a:pt x="2307101" y="196948"/>
                </a:cubicBezTo>
                <a:cubicBezTo>
                  <a:pt x="2297723" y="225083"/>
                  <a:pt x="2289980" y="253818"/>
                  <a:pt x="2278966" y="281354"/>
                </a:cubicBezTo>
                <a:cubicBezTo>
                  <a:pt x="2252440" y="347670"/>
                  <a:pt x="2211883" y="409010"/>
                  <a:pt x="2194560" y="478302"/>
                </a:cubicBezTo>
                <a:cubicBezTo>
                  <a:pt x="2189871" y="497059"/>
                  <a:pt x="2185579" y="515920"/>
                  <a:pt x="2180492" y="534573"/>
                </a:cubicBezTo>
                <a:cubicBezTo>
                  <a:pt x="2171510" y="567508"/>
                  <a:pt x="2160033" y="599783"/>
                  <a:pt x="2152357" y="633047"/>
                </a:cubicBezTo>
                <a:cubicBezTo>
                  <a:pt x="2145943" y="660840"/>
                  <a:pt x="2145794" y="689935"/>
                  <a:pt x="2138289" y="717453"/>
                </a:cubicBezTo>
                <a:cubicBezTo>
                  <a:pt x="2131645" y="741815"/>
                  <a:pt x="2117091" y="763511"/>
                  <a:pt x="2110154" y="787791"/>
                </a:cubicBezTo>
                <a:cubicBezTo>
                  <a:pt x="2098277" y="829360"/>
                  <a:pt x="2092503" y="872458"/>
                  <a:pt x="2082018" y="914400"/>
                </a:cubicBezTo>
                <a:cubicBezTo>
                  <a:pt x="2073738" y="947519"/>
                  <a:pt x="2063261" y="980049"/>
                  <a:pt x="2053883" y="1012874"/>
                </a:cubicBezTo>
                <a:cubicBezTo>
                  <a:pt x="2039104" y="1175435"/>
                  <a:pt x="2045478" y="1182968"/>
                  <a:pt x="1997612" y="1350499"/>
                </a:cubicBezTo>
                <a:cubicBezTo>
                  <a:pt x="1967871" y="1454593"/>
                  <a:pt x="1899138" y="1659988"/>
                  <a:pt x="1899138" y="1659988"/>
                </a:cubicBezTo>
                <a:cubicBezTo>
                  <a:pt x="1894449" y="1692813"/>
                  <a:pt x="1892114" y="1726061"/>
                  <a:pt x="1885070" y="1758462"/>
                </a:cubicBezTo>
                <a:cubicBezTo>
                  <a:pt x="1868642" y="1834034"/>
                  <a:pt x="1841514" y="1907261"/>
                  <a:pt x="1828800" y="1983545"/>
                </a:cubicBezTo>
                <a:cubicBezTo>
                  <a:pt x="1826895" y="1994975"/>
                  <a:pt x="1804532" y="2156816"/>
                  <a:pt x="1786597" y="2208628"/>
                </a:cubicBezTo>
                <a:cubicBezTo>
                  <a:pt x="1750689" y="2312361"/>
                  <a:pt x="1712180" y="2415178"/>
                  <a:pt x="1674055" y="2518117"/>
                </a:cubicBezTo>
                <a:cubicBezTo>
                  <a:pt x="1665284" y="2541797"/>
                  <a:pt x="1653906" y="2564499"/>
                  <a:pt x="1645920" y="2588456"/>
                </a:cubicBezTo>
                <a:cubicBezTo>
                  <a:pt x="1627163" y="2644727"/>
                  <a:pt x="1607341" y="2700654"/>
                  <a:pt x="1589649" y="2757268"/>
                </a:cubicBezTo>
                <a:cubicBezTo>
                  <a:pt x="1583882" y="2775722"/>
                  <a:pt x="1581403" y="2795102"/>
                  <a:pt x="1575581" y="2813539"/>
                </a:cubicBezTo>
                <a:cubicBezTo>
                  <a:pt x="1553254" y="2884241"/>
                  <a:pt x="1531276" y="2955132"/>
                  <a:pt x="1505243" y="3024554"/>
                </a:cubicBezTo>
                <a:cubicBezTo>
                  <a:pt x="1381775" y="3353803"/>
                  <a:pt x="1578986" y="2833167"/>
                  <a:pt x="1378634" y="3334044"/>
                </a:cubicBezTo>
                <a:cubicBezTo>
                  <a:pt x="1323006" y="3473112"/>
                  <a:pt x="1377097" y="3411968"/>
                  <a:pt x="1266092" y="3601330"/>
                </a:cubicBezTo>
                <a:cubicBezTo>
                  <a:pt x="1133475" y="3827558"/>
                  <a:pt x="1155317" y="3763098"/>
                  <a:pt x="1055077" y="3896751"/>
                </a:cubicBezTo>
                <a:cubicBezTo>
                  <a:pt x="1044933" y="3910277"/>
                  <a:pt x="1039243" y="3927355"/>
                  <a:pt x="1026941" y="3938954"/>
                </a:cubicBezTo>
                <a:cubicBezTo>
                  <a:pt x="902204" y="4056563"/>
                  <a:pt x="695194" y="4316431"/>
                  <a:pt x="478301" y="4403188"/>
                </a:cubicBezTo>
                <a:cubicBezTo>
                  <a:pt x="460350" y="4410369"/>
                  <a:pt x="440787" y="4412567"/>
                  <a:pt x="422030" y="4417256"/>
                </a:cubicBezTo>
                <a:cubicBezTo>
                  <a:pt x="384516" y="4459459"/>
                  <a:pt x="347644" y="4502241"/>
                  <a:pt x="309489" y="4543865"/>
                </a:cubicBezTo>
                <a:cubicBezTo>
                  <a:pt x="296046" y="4558530"/>
                  <a:pt x="280669" y="4571347"/>
                  <a:pt x="267286" y="4586068"/>
                </a:cubicBezTo>
                <a:cubicBezTo>
                  <a:pt x="233755" y="4622952"/>
                  <a:pt x="202622" y="4661982"/>
                  <a:pt x="168812" y="4698610"/>
                </a:cubicBezTo>
                <a:cubicBezTo>
                  <a:pt x="146322" y="4722974"/>
                  <a:pt x="127583" y="4753070"/>
                  <a:pt x="98474" y="4768948"/>
                </a:cubicBezTo>
                <a:cubicBezTo>
                  <a:pt x="71269" y="4783787"/>
                  <a:pt x="32427" y="4783016"/>
                  <a:pt x="0" y="4783016"/>
                </a:cubicBezTo>
              </a:path>
            </a:pathLst>
          </a:custGeom>
          <a:noFill/>
          <a:ln w="6350"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1159355" y="2238612"/>
            <a:ext cx="7315200" cy="1067273"/>
            <a:chOff x="3947782" y="2671388"/>
            <a:chExt cx="7315200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HG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Picture 6" descr="Kite PNG High Quality Image | PNG All">
            <a:hlinkClick r:id="rId4" action="ppaction://hlinksldjump"/>
            <a:extLst>
              <a:ext uri="{FF2B5EF4-FFF2-40B4-BE49-F238E27FC236}">
                <a16:creationId xmlns:a16="http://schemas.microsoft.com/office/drawing/2014/main" id="{52131FD2-C913-0FE2-5DF4-23BAA36D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3327026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43CB8028-69F7-0670-BF23-3384F7058046}"/>
              </a:ext>
            </a:extLst>
          </p:cNvPr>
          <p:cNvGrpSpPr/>
          <p:nvPr/>
        </p:nvGrpSpPr>
        <p:grpSpPr bwMode="auto">
          <a:xfrm>
            <a:off x="7666869" y="2091131"/>
            <a:ext cx="3698747" cy="3736340"/>
            <a:chOff x="5329315" y="2227548"/>
            <a:chExt cx="2169838" cy="21917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6E476E-705F-E1A4-4E77-3648C09ADED7}"/>
                </a:ext>
              </a:extLst>
            </p:cNvPr>
            <p:cNvGrpSpPr/>
            <p:nvPr/>
          </p:nvGrpSpPr>
          <p:grpSpPr bwMode="auto">
            <a:xfrm>
              <a:off x="5572123" y="2513011"/>
              <a:ext cx="1381127" cy="1866901"/>
              <a:chOff x="5600698" y="2654298"/>
              <a:chExt cx="1381127" cy="1866901"/>
            </a:xfrm>
          </p:grpSpPr>
          <p:sp>
            <p:nvSpPr>
              <p:cNvPr id="9" name="Line 164">
                <a:extLst>
                  <a:ext uri="{FF2B5EF4-FFF2-40B4-BE49-F238E27FC236}">
                    <a16:creationId xmlns:a16="http://schemas.microsoft.com/office/drawing/2014/main" id="{51C289CB-71C0-A3F9-19D8-C41F45A6F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9750" y="3378199"/>
                <a:ext cx="0" cy="112050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" name="Line 165">
                <a:extLst>
                  <a:ext uri="{FF2B5EF4-FFF2-40B4-BE49-F238E27FC236}">
                    <a16:creationId xmlns:a16="http://schemas.microsoft.com/office/drawing/2014/main" id="{DF5847D6-1ACD-1C9F-F295-B8D696826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0698" y="2654298"/>
                <a:ext cx="704851" cy="76199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" name="Line 166">
                <a:extLst>
                  <a:ext uri="{FF2B5EF4-FFF2-40B4-BE49-F238E27FC236}">
                    <a16:creationId xmlns:a16="http://schemas.microsoft.com/office/drawing/2014/main" id="{378E88F7-F94F-1F65-DE77-7304FEA83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6974" y="2654298"/>
                <a:ext cx="704851" cy="723901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" name="Line 167">
                <a:extLst>
                  <a:ext uri="{FF2B5EF4-FFF2-40B4-BE49-F238E27FC236}">
                    <a16:creationId xmlns:a16="http://schemas.microsoft.com/office/drawing/2014/main" id="{FE8B2B7F-83D8-AAD8-0891-43BD3A12C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230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" name="Line 168">
                <a:extLst>
                  <a:ext uri="{FF2B5EF4-FFF2-40B4-BE49-F238E27FC236}">
                    <a16:creationId xmlns:a16="http://schemas.microsoft.com/office/drawing/2014/main" id="{87025448-2922-0CBF-F59E-DC009DF95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0700" y="4502149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 Box 173">
              <a:extLst>
                <a:ext uri="{FF2B5EF4-FFF2-40B4-BE49-F238E27FC236}">
                  <a16:creationId xmlns:a16="http://schemas.microsoft.com/office/drawing/2014/main" id="{3C4B77E4-A9B6-720B-10BC-CE8315070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9315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" name="Text Box 174">
              <a:extLst>
                <a:ext uri="{FF2B5EF4-FFF2-40B4-BE49-F238E27FC236}">
                  <a16:creationId xmlns:a16="http://schemas.microsoft.com/office/drawing/2014/main" id="{CCC86115-AD36-C9B2-E04F-2703F0BFD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2976" y="2227548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6" name="Text Box 175">
              <a:extLst>
                <a:ext uri="{FF2B5EF4-FFF2-40B4-BE49-F238E27FC236}">
                  <a16:creationId xmlns:a16="http://schemas.microsoft.com/office/drawing/2014/main" id="{D5C9BF97-82AF-A3A5-FD7F-D8622C262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0713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7" name="Text Box 176">
              <a:extLst>
                <a:ext uri="{FF2B5EF4-FFF2-40B4-BE49-F238E27FC236}">
                  <a16:creationId xmlns:a16="http://schemas.microsoft.com/office/drawing/2014/main" id="{B370F85A-847A-A108-1698-648B05529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5753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8" name="Text Box 177">
              <a:extLst>
                <a:ext uri="{FF2B5EF4-FFF2-40B4-BE49-F238E27FC236}">
                  <a16:creationId xmlns:a16="http://schemas.microsoft.com/office/drawing/2014/main" id="{1327299C-BB3C-AEAC-C481-FBED2EA44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5328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+mn-cs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167 -0.95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song song có đặc điểm gì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07366-226F-E260-09D6-D6435E599DED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E23EC3-0675-FB62-037D-BE2C5796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84343750-C3A2-A9E5-FA9E-84D34E6B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716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cắt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6B800221-1F79-946B-649E-D878611CA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7981351" y="3433090"/>
            <a:ext cx="4528652" cy="4528652"/>
          </a:xfrm>
          <a:prstGeom prst="rect">
            <a:avLst/>
          </a:prstGeom>
        </p:spPr>
      </p:pic>
      <p:sp>
        <p:nvSpPr>
          <p:cNvPr id="2" name="Line 160">
            <a:extLst>
              <a:ext uri="{FF2B5EF4-FFF2-40B4-BE49-F238E27FC236}">
                <a16:creationId xmlns:a16="http://schemas.microsoft.com/office/drawing/2014/main" id="{2FE7809F-898E-AD34-FA18-C15A9C6DE419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6488864" y="3514242"/>
            <a:ext cx="1599105" cy="34682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" name="Line 160">
            <a:extLst>
              <a:ext uri="{FF2B5EF4-FFF2-40B4-BE49-F238E27FC236}">
                <a16:creationId xmlns:a16="http://schemas.microsoft.com/office/drawing/2014/main" id="{34127CE3-C93B-C21F-67A5-E7B84B0D6132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5756941" y="2765459"/>
            <a:ext cx="1585942" cy="31040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5364 -1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sau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B48443-EB14-0964-A015-B2753341C1B3}"/>
              </a:ext>
            </a:extLst>
          </p:cNvPr>
          <p:cNvGrpSpPr/>
          <p:nvPr/>
        </p:nvGrpSpPr>
        <p:grpSpPr>
          <a:xfrm>
            <a:off x="2543174" y="2371726"/>
            <a:ext cx="4912205" cy="1334210"/>
            <a:chOff x="4415165" y="2671388"/>
            <a:chExt cx="7600292" cy="106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DB543-B8AF-1546-DE23-0AFFE3A3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>
              <a:extLst>
                <a:ext uri="{FF2B5EF4-FFF2-40B4-BE49-F238E27FC236}">
                  <a16:creationId xmlns:a16="http://schemas.microsoft.com/office/drawing/2014/main" id="{0BC7855A-5F7E-3EBC-FBCC-EC0E36ED5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84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10" descr="Cánh Diều Bay Mùa Thu - Miễn Phí vector hình ảnh trên Pixabay">
            <a:hlinkClick r:id="rId4" action="ppaction://hlinksldjump"/>
            <a:extLst>
              <a:ext uri="{FF2B5EF4-FFF2-40B4-BE49-F238E27FC236}">
                <a16:creationId xmlns:a16="http://schemas.microsoft.com/office/drawing/2014/main" id="{E7B86E71-A353-A125-20F6-93B7917B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110618" y="4353950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46059E-195F-3137-BCB4-3FD2D8503E00}"/>
              </a:ext>
            </a:extLst>
          </p:cNvPr>
          <p:cNvGrpSpPr/>
          <p:nvPr/>
        </p:nvGrpSpPr>
        <p:grpSpPr>
          <a:xfrm>
            <a:off x="7802880" y="3150870"/>
            <a:ext cx="3079750" cy="3079750"/>
            <a:chOff x="12419" y="5241"/>
            <a:chExt cx="4850" cy="4850"/>
          </a:xfrm>
        </p:grpSpPr>
        <p:sp>
          <p:nvSpPr>
            <p:cNvPr id="7" name="Line 160">
              <a:extLst>
                <a:ext uri="{FF2B5EF4-FFF2-40B4-BE49-F238E27FC236}">
                  <a16:creationId xmlns:a16="http://schemas.microsoft.com/office/drawing/2014/main" id="{9D4FAF16-EF9D-1F39-5DE8-18F8BEA55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7" y="5241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Line 160">
              <a:extLst>
                <a:ext uri="{FF2B5EF4-FFF2-40B4-BE49-F238E27FC236}">
                  <a16:creationId xmlns:a16="http://schemas.microsoft.com/office/drawing/2014/main" id="{68DE2635-90B3-C544-3FCC-348A3073D6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4823" y="5340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A2EAA64-B11D-895D-4D45-D1BFA42317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>
            <a:fillRect/>
          </a:stretch>
        </p:blipFill>
        <p:spPr>
          <a:xfrm rot="16200000">
            <a:off x="9198610" y="3773805"/>
            <a:ext cx="1115060" cy="10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39 -0.98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9619E3-3F50-D5B8-2150-08AD2525BF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5277" y="2388027"/>
            <a:ext cx="7736495" cy="1853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0650B7-83F7-ABEA-7D22-228844DDFC6A}"/>
              </a:ext>
            </a:extLst>
          </p:cNvPr>
          <p:cNvSpPr txBox="1"/>
          <p:nvPr/>
        </p:nvSpPr>
        <p:spPr>
          <a:xfrm>
            <a:off x="4705350" y="394335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43049" y="523875"/>
            <a:ext cx="966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một số hình ảnh về hai đường thẳng song song ở xung quanh em.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2" descr="b) Hãy chỉ ra hình ảnh của hai đường thẳng song song với nhau có trong thực  tế mà em biết.">
            <a:extLst>
              <a:ext uri="{FF2B5EF4-FFF2-40B4-BE49-F238E27FC236}">
                <a16:creationId xmlns:a16="http://schemas.microsoft.com/office/drawing/2014/main" id="{D3982B12-9A01-E48B-2715-4B212D43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09763"/>
            <a:ext cx="5224489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khung bảo vệ cửa sổ 2023 - Đặt uy tín, chất lượng lên hàng đầu">
            <a:extLst>
              <a:ext uri="{FF2B5EF4-FFF2-40B4-BE49-F238E27FC236}">
                <a16:creationId xmlns:a16="http://schemas.microsoft.com/office/drawing/2014/main" id="{72415D58-23B0-3AF6-736F-E403965A4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952823"/>
            <a:ext cx="5335588" cy="38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298</Words>
  <Application>Microsoft Office PowerPoint</Application>
  <PresentationFormat>Widescreen</PresentationFormat>
  <Paragraphs>49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Algerian</vt:lpstr>
      <vt:lpstr>Arial</vt:lpstr>
      <vt:lpstr>Calibri</vt:lpstr>
      <vt:lpstr>Cambria</vt:lpstr>
      <vt:lpstr>等线</vt:lpstr>
      <vt:lpstr>等线 Light</vt:lpstr>
      <vt:lpstr>UTM Cookies</vt:lpstr>
      <vt:lpstr>UVN Tin Tuc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2023-10-05T07:54:23Z</dcterms:created>
  <dcterms:modified xsi:type="dcterms:W3CDTF">2025-01-11T21:54:19Z</dcterms:modified>
</cp:coreProperties>
</file>