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23"/>
  </p:notesMasterIdLst>
  <p:sldIdLst>
    <p:sldId id="308" r:id="rId4"/>
    <p:sldId id="334" r:id="rId5"/>
    <p:sldId id="282" r:id="rId6"/>
    <p:sldId id="321" r:id="rId7"/>
    <p:sldId id="304" r:id="rId8"/>
    <p:sldId id="306" r:id="rId9"/>
    <p:sldId id="335" r:id="rId10"/>
    <p:sldId id="305" r:id="rId11"/>
    <p:sldId id="270" r:id="rId12"/>
    <p:sldId id="274" r:id="rId13"/>
    <p:sldId id="322" r:id="rId14"/>
    <p:sldId id="336" r:id="rId15"/>
    <p:sldId id="311" r:id="rId16"/>
    <p:sldId id="313" r:id="rId17"/>
    <p:sldId id="337" r:id="rId18"/>
    <p:sldId id="324" r:id="rId19"/>
    <p:sldId id="338" r:id="rId20"/>
    <p:sldId id="339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4980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374</Words>
  <Application>Microsoft Office PowerPoint</Application>
  <PresentationFormat>Widescreen</PresentationFormat>
  <Paragraphs>83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Calibri</vt:lpstr>
      <vt:lpstr>Cambria</vt:lpstr>
      <vt:lpstr>等线</vt:lpstr>
      <vt:lpstr>等线 Light</vt:lpstr>
      <vt:lpstr>inpin heiti</vt:lpstr>
      <vt:lpstr>Times New Roman</vt:lpstr>
      <vt:lpstr>UTM Ong Do Gia</vt:lpstr>
      <vt:lpstr>思源黑体 CN Bold</vt:lpstr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2023-10-05T01:22:19Z</dcterms:created>
  <dcterms:modified xsi:type="dcterms:W3CDTF">2025-01-11T21:56:11Z</dcterms:modified>
</cp:coreProperties>
</file>