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97" r:id="rId3"/>
    <p:sldId id="320" r:id="rId4"/>
    <p:sldId id="283" r:id="rId5"/>
    <p:sldId id="284" r:id="rId6"/>
    <p:sldId id="321" r:id="rId7"/>
    <p:sldId id="300" r:id="rId8"/>
    <p:sldId id="322" r:id="rId9"/>
    <p:sldId id="323" r:id="rId10"/>
    <p:sldId id="324" r:id="rId11"/>
    <p:sldId id="325" r:id="rId12"/>
    <p:sldId id="326" r:id="rId13"/>
    <p:sldId id="328" r:id="rId14"/>
    <p:sldId id="32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/>
              <a:t>mạo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280</Words>
  <Application>Microsoft Office PowerPoint</Application>
  <PresentationFormat>Widescreen</PresentationFormat>
  <Paragraphs>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SimSun</vt:lpstr>
      <vt:lpstr>SimSun</vt:lpstr>
      <vt:lpstr>#9Slide03 Arima Madurai Black</vt:lpstr>
      <vt:lpstr>Arial</vt:lpstr>
      <vt:lpstr>Calibri</vt:lpstr>
      <vt:lpstr>Cambria</vt:lpstr>
      <vt:lpstr>等线</vt:lpstr>
      <vt:lpstr>ITC Avant Garde Std Bk</vt:lpstr>
      <vt:lpstr>Oi</vt:lpstr>
      <vt:lpstr>字魂58号-创中黑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2023-10-06T03:26:51Z</dcterms:created>
  <dcterms:modified xsi:type="dcterms:W3CDTF">2025-01-11T21:40:55Z</dcterms:modified>
</cp:coreProperties>
</file>