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29"/>
  </p:notesMasterIdLst>
  <p:sldIdLst>
    <p:sldId id="259" r:id="rId5"/>
    <p:sldId id="334" r:id="rId6"/>
    <p:sldId id="335" r:id="rId7"/>
    <p:sldId id="336" r:id="rId8"/>
    <p:sldId id="337" r:id="rId9"/>
    <p:sldId id="338" r:id="rId10"/>
    <p:sldId id="327" r:id="rId11"/>
    <p:sldId id="274" r:id="rId12"/>
    <p:sldId id="266" r:id="rId13"/>
    <p:sldId id="339" r:id="rId14"/>
    <p:sldId id="340" r:id="rId15"/>
    <p:sldId id="342" r:id="rId16"/>
    <p:sldId id="341" r:id="rId17"/>
    <p:sldId id="343" r:id="rId18"/>
    <p:sldId id="344" r:id="rId19"/>
    <p:sldId id="345" r:id="rId20"/>
    <p:sldId id="272" r:id="rId21"/>
    <p:sldId id="290" r:id="rId22"/>
    <p:sldId id="346" r:id="rId23"/>
    <p:sldId id="347" r:id="rId24"/>
    <p:sldId id="283" r:id="rId25"/>
    <p:sldId id="348" r:id="rId26"/>
    <p:sldId id="28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9601" autoAdjust="0"/>
  </p:normalViewPr>
  <p:slideViewPr>
    <p:cSldViewPr snapToGrid="0">
      <p:cViewPr varScale="1">
        <p:scale>
          <a:sx n="82" d="100"/>
          <a:sy n="82" d="100"/>
        </p:scale>
        <p:origin x="562" y="72"/>
      </p:cViewPr>
      <p:guideLst/>
    </p:cSldViewPr>
  </p:slideViewPr>
  <p:notesTextViewPr>
    <p:cViewPr>
      <p:scale>
        <a:sx n="1" d="1"/>
        <a:sy n="1" d="1"/>
      </p:scale>
      <p:origin x="0" y="0"/>
    </p:cViewPr>
  </p:notesTextViewPr>
  <p:sorterViewPr>
    <p:cViewPr>
      <p:scale>
        <a:sx n="75" d="100"/>
        <a:sy n="75" d="100"/>
      </p:scale>
      <p:origin x="0" y="-1852"/>
    </p:cViewPr>
  </p:sorterViewPr>
  <p:notesViewPr>
    <p:cSldViewPr snapToGrid="0">
      <p:cViewPr varScale="1">
        <p:scale>
          <a:sx n="62" d="100"/>
          <a:sy n="62" d="100"/>
        </p:scale>
        <p:origin x="3216"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18</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772A60F3-3E4C-45D3-826D-AA04F5C248B7}" type="slidenum">
              <a:rPr lang="en-US" smtClean="0"/>
              <a:t>24</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B8CE80F7-AC26-9737-7D60-56053467478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D6C36B88-BA19-A08F-F6B8-B0E9A0CDF6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3534" y="163500"/>
            <a:ext cx="1482263" cy="1482263"/>
          </a:xfrm>
          <a:prstGeom prst="rect">
            <a:avLst/>
          </a:prstGeom>
        </p:spPr>
      </p:pic>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75B11E31-8EFA-42CF-D0AE-CEAFADDCA6E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320833" y="86513"/>
            <a:ext cx="1482263" cy="1482263"/>
          </a:xfrm>
          <a:prstGeom prst="rect">
            <a:avLst/>
          </a:prstGeom>
        </p:spPr>
      </p:pic>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1.svg"/><Relationship Id="rId18" Type="http://schemas.openxmlformats.org/officeDocument/2006/relationships/image" Target="../media/image65.png"/><Relationship Id="rId3" Type="http://schemas.openxmlformats.org/officeDocument/2006/relationships/image" Target="../media/image33.svg"/><Relationship Id="rId21" Type="http://schemas.openxmlformats.org/officeDocument/2006/relationships/image" Target="../media/image52.png"/><Relationship Id="rId7" Type="http://schemas.openxmlformats.org/officeDocument/2006/relationships/image" Target="../media/image57.svg"/><Relationship Id="rId12" Type="http://schemas.openxmlformats.org/officeDocument/2006/relationships/image" Target="../media/image60.png"/><Relationship Id="rId17" Type="http://schemas.openxmlformats.org/officeDocument/2006/relationships/image" Target="../media/image64.svg"/><Relationship Id="rId2" Type="http://schemas.openxmlformats.org/officeDocument/2006/relationships/image" Target="../media/image32.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59.svg"/><Relationship Id="rId5" Type="http://schemas.openxmlformats.org/officeDocument/2006/relationships/image" Target="../media/image23.svg"/><Relationship Id="rId15" Type="http://schemas.openxmlformats.org/officeDocument/2006/relationships/image" Target="../media/image37.svg"/><Relationship Id="rId23" Type="http://schemas.openxmlformats.org/officeDocument/2006/relationships/image" Target="../media/image68.png"/><Relationship Id="rId10" Type="http://schemas.openxmlformats.org/officeDocument/2006/relationships/image" Target="../media/image58.png"/><Relationship Id="rId19" Type="http://schemas.openxmlformats.org/officeDocument/2006/relationships/image" Target="../media/image66.svg"/><Relationship Id="rId4" Type="http://schemas.openxmlformats.org/officeDocument/2006/relationships/image" Target="../media/image22.png"/><Relationship Id="rId9" Type="http://schemas.openxmlformats.org/officeDocument/2006/relationships/image" Target="../media/image29.svg"/><Relationship Id="rId14" Type="http://schemas.openxmlformats.org/officeDocument/2006/relationships/image" Target="../media/image62.png"/><Relationship Id="rId22"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1.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5.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18" Type="http://schemas.openxmlformats.org/officeDocument/2006/relationships/image" Target="../media/image91.svg"/><Relationship Id="rId26" Type="http://schemas.openxmlformats.org/officeDocument/2006/relationships/image" Target="../media/image25.svg"/><Relationship Id="rId3" Type="http://schemas.openxmlformats.org/officeDocument/2006/relationships/image" Target="../media/image76.png"/><Relationship Id="rId21" Type="http://schemas.openxmlformats.org/officeDocument/2006/relationships/image" Target="../media/image93.pn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90.png"/><Relationship Id="rId25"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89.svg"/><Relationship Id="rId20" Type="http://schemas.openxmlformats.org/officeDocument/2006/relationships/image" Target="../media/image59.svg"/><Relationship Id="rId29" Type="http://schemas.openxmlformats.org/officeDocument/2006/relationships/image" Target="../media/image97.png"/><Relationship Id="rId1" Type="http://schemas.openxmlformats.org/officeDocument/2006/relationships/slideLayout" Target="../slideLayouts/slideLayout18.xml"/><Relationship Id="rId6" Type="http://schemas.openxmlformats.org/officeDocument/2006/relationships/image" Target="../media/image79.svg"/><Relationship Id="rId11" Type="http://schemas.openxmlformats.org/officeDocument/2006/relationships/image" Target="../media/image84.png"/><Relationship Id="rId24" Type="http://schemas.openxmlformats.org/officeDocument/2006/relationships/image" Target="../media/image29.sv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28.png"/><Relationship Id="rId28" Type="http://schemas.openxmlformats.org/officeDocument/2006/relationships/image" Target="../media/image96.svg"/><Relationship Id="rId10" Type="http://schemas.openxmlformats.org/officeDocument/2006/relationships/image" Target="../media/image83.svg"/><Relationship Id="rId19" Type="http://schemas.openxmlformats.org/officeDocument/2006/relationships/image" Target="../media/image92.pn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 Id="rId22" Type="http://schemas.openxmlformats.org/officeDocument/2006/relationships/image" Target="../media/image94.svg"/><Relationship Id="rId27"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10.png"/><Relationship Id="rId24" Type="http://schemas.openxmlformats.org/officeDocument/2006/relationships/image" Target="../media/image15.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8.png"/><Relationship Id="rId4" Type="http://schemas.microsoft.com/office/2007/relationships/media" Target="../media/media2.mp3"/><Relationship Id="rId9" Type="http://schemas.openxmlformats.org/officeDocument/2006/relationships/image" Target="../media/image7.png"/><Relationship Id="rId14" Type="http://schemas.openxmlformats.org/officeDocument/2006/relationships/image" Target="../media/image9.pn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8.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7483</TotalTime>
  <Words>1033</Words>
  <Application>Microsoft Office PowerPoint</Application>
  <PresentationFormat>Widescreen</PresentationFormat>
  <Paragraphs>76</Paragraphs>
  <Slides>24</Slides>
  <Notes>7</Notes>
  <HiddenSlides>0</HiddenSlides>
  <MMClips>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Arial</vt:lpstr>
      <vt:lpstr>Baloo 2</vt:lpstr>
      <vt:lpstr>Calibri</vt:lpstr>
      <vt:lpstr>Cambria</vt:lpstr>
      <vt:lpstr>Englebert</vt:lpstr>
      <vt:lpstr>Fredoka One</vt:lpstr>
      <vt:lpstr>Nunito</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225</cp:revision>
  <dcterms:created xsi:type="dcterms:W3CDTF">2024-06-19T08:15:46Z</dcterms:created>
  <dcterms:modified xsi:type="dcterms:W3CDTF">2025-01-11T21:37:29Z</dcterms:modified>
</cp:coreProperties>
</file>