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60" r:id="rId3"/>
    <p:sldId id="261" r:id="rId4"/>
    <p:sldId id="262" r:id="rId5"/>
    <p:sldId id="291" r:id="rId6"/>
    <p:sldId id="292" r:id="rId7"/>
    <p:sldId id="293" r:id="rId8"/>
    <p:sldId id="266" r:id="rId9"/>
    <p:sldId id="269" r:id="rId10"/>
    <p:sldId id="271" r:id="rId11"/>
    <p:sldId id="276" r:id="rId12"/>
    <p:sldId id="295" r:id="rId13"/>
    <p:sldId id="296" r:id="rId14"/>
    <p:sldId id="297" r:id="rId15"/>
    <p:sldId id="289" r:id="rId16"/>
    <p:sldId id="283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32E2-F230-48EC-88B9-5CA02B859ED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D4E8-6C22-4548-AC4C-94B36AD8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4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04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95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14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12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0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4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1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5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1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2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4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7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8ADA8-CD88-02BC-E677-74AA8393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8404-7EE5-4F1E-45AD-CD9CF31A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B368-17D2-0A8F-1C98-E1B59CB61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34A7-E60D-DAFF-D119-12CB336A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99D4-32D0-3A0E-2F92-3C3FC287E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E5BD1A2-2BA1-73B3-38A3-5EE38E2A689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4" y="8128835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3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4B63BA48-B3DD-EEF6-EFB6-D30E0D497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oup of children running with a flag&#10;&#10;Description automatically generated with low confidence">
            <a:extLst>
              <a:ext uri="{FF2B5EF4-FFF2-40B4-BE49-F238E27FC236}">
                <a16:creationId xmlns:a16="http://schemas.microsoft.com/office/drawing/2014/main" id="{63C6CBE3-40D3-E50E-D67B-9CE753F4E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b="15303"/>
          <a:stretch/>
        </p:blipFill>
        <p:spPr>
          <a:xfrm>
            <a:off x="-4927256" y="3429000"/>
            <a:ext cx="4927256" cy="3314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0F9A2B-1546-F3D4-59D7-0E70A7106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049" y="0"/>
            <a:ext cx="2383743" cy="1018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9EA48-A026-91DE-8C23-1349F6B98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175" y="1780535"/>
            <a:ext cx="8449788" cy="3694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3D59AB-8557-2AAF-3411-07166876B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081" y="5071816"/>
            <a:ext cx="315190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681 0.0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57538" y="582663"/>
            <a:ext cx="9782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màu đỏ trong mỗi hình dưới đây có phải là hai đường thẳng song song hay không?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87D1C-DA79-78D4-C8DA-6056EB6C8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12" y="1919287"/>
            <a:ext cx="8002085" cy="2852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05FCF1-36BC-BE91-689F-5231112EDC5C}"/>
              </a:ext>
            </a:extLst>
          </p:cNvPr>
          <p:cNvSpPr txBox="1"/>
          <p:nvPr/>
        </p:nvSpPr>
        <p:spPr>
          <a:xfrm>
            <a:off x="1371600" y="4848225"/>
            <a:ext cx="982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trong bài là một loại ảo ảnh thị giác (ảo giác Hering)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Khi quan sát hình vẽ cảm nhận ban đầu của người xem là hai đường màu đỏ ở trong hình a) giống như hai đường cong nhưng thực chất chúng là hai đường thẳng và hai đường thẳng này song song với nhau. 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3" y="768612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0338B-AF44-3D1A-C026-099BBF24F609}"/>
              </a:ext>
            </a:extLst>
          </p:cNvPr>
          <p:cNvSpPr txBox="1"/>
          <p:nvPr/>
        </p:nvSpPr>
        <p:spPr>
          <a:xfrm>
            <a:off x="770013" y="1768737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hình thích hợp để đặt vào ô có dấu “?”.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704A6A-2B71-2270-177B-CB56F827E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1212" y="2533649"/>
            <a:ext cx="7967982" cy="36861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1853E1-DA2A-7C7F-57B2-340B88827EC7}"/>
              </a:ext>
            </a:extLst>
          </p:cNvPr>
          <p:cNvSpPr/>
          <p:nvPr/>
        </p:nvSpPr>
        <p:spPr>
          <a:xfrm>
            <a:off x="4886325" y="5695950"/>
            <a:ext cx="466725" cy="466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1D9588-5360-031F-948A-3ACE24C74F02}"/>
              </a:ext>
            </a:extLst>
          </p:cNvPr>
          <p:cNvSpPr txBox="1"/>
          <p:nvPr/>
        </p:nvSpPr>
        <p:spPr>
          <a:xfrm>
            <a:off x="8000999" y="3057525"/>
            <a:ext cx="3762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mỗi hàng, đầu của mỗi người đều xuất hiện 3 hình: hình tròn, hình thoi, hình hình hành.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2" y="768612"/>
            <a:ext cx="9859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(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5A0FCADF-875B-490D-BD76-09BE1F269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58606"/>
              </p:ext>
            </p:extLst>
          </p:nvPr>
        </p:nvGraphicFramePr>
        <p:xfrm>
          <a:off x="3267075" y="2100791"/>
          <a:ext cx="5019672" cy="402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7701441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232856950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07361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526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74503A-68EC-25CA-B9DE-8485807AF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11806"/>
              </p:ext>
            </p:extLst>
          </p:nvPr>
        </p:nvGraphicFramePr>
        <p:xfrm>
          <a:off x="3905250" y="2605616"/>
          <a:ext cx="3764754" cy="301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0BBD6-F78B-429C-BA76-DF87CCD04C74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48C9FF-ACF3-D49E-804D-9749711596FF}"/>
              </a:ext>
            </a:extLst>
          </p:cNvPr>
          <p:cNvCxnSpPr>
            <a:cxnSpLocks/>
          </p:cNvCxnSpPr>
          <p:nvPr/>
        </p:nvCxnSpPr>
        <p:spPr>
          <a:xfrm>
            <a:off x="7667625" y="2600325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C0D872-2344-9BD9-DCB0-8197D4A1496B}"/>
              </a:ext>
            </a:extLst>
          </p:cNvPr>
          <p:cNvCxnSpPr>
            <a:cxnSpLocks/>
          </p:cNvCxnSpPr>
          <p:nvPr/>
        </p:nvCxnSpPr>
        <p:spPr>
          <a:xfrm flipH="1">
            <a:off x="3886200" y="25908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F03B4F-D27F-A5D3-09F7-401BB4BF0D8F}"/>
              </a:ext>
            </a:extLst>
          </p:cNvPr>
          <p:cNvCxnSpPr>
            <a:cxnSpLocks/>
          </p:cNvCxnSpPr>
          <p:nvPr/>
        </p:nvCxnSpPr>
        <p:spPr>
          <a:xfrm flipH="1">
            <a:off x="3886200" y="56007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BECF45-1ADE-6848-E863-F752AEB88641}"/>
              </a:ext>
            </a:extLst>
          </p:cNvPr>
          <p:cNvSpPr txBox="1"/>
          <p:nvPr/>
        </p:nvSpPr>
        <p:spPr>
          <a:xfrm>
            <a:off x="3562350" y="21907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F0AA7-5E03-F3F2-5D57-716DF8D84608}"/>
              </a:ext>
            </a:extLst>
          </p:cNvPr>
          <p:cNvSpPr txBox="1"/>
          <p:nvPr/>
        </p:nvSpPr>
        <p:spPr>
          <a:xfrm>
            <a:off x="7686675" y="21526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B39D1C-26FB-FF71-8919-F21488437084}"/>
              </a:ext>
            </a:extLst>
          </p:cNvPr>
          <p:cNvSpPr txBox="1"/>
          <p:nvPr/>
        </p:nvSpPr>
        <p:spPr>
          <a:xfrm>
            <a:off x="7600950" y="5495925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A42F3-D1AC-18A6-FF39-C8A31D9026A8}"/>
              </a:ext>
            </a:extLst>
          </p:cNvPr>
          <p:cNvSpPr txBox="1"/>
          <p:nvPr/>
        </p:nvSpPr>
        <p:spPr>
          <a:xfrm>
            <a:off x="3543300" y="55054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E4EAFC-7763-0637-9D0A-8E7B83A818DD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3771900" cy="30289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6" name="Picture 15" descr="A yellow square with black lines&#10;&#10;Description automatically generated">
            <a:extLst>
              <a:ext uri="{FF2B5EF4-FFF2-40B4-BE49-F238E27FC236}">
                <a16:creationId xmlns:a16="http://schemas.microsoft.com/office/drawing/2014/main" id="{D17359CE-AE3C-6684-522F-9B1279371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10" y="2876494"/>
            <a:ext cx="3343340" cy="2815445"/>
          </a:xfrm>
          <a:prstGeom prst="rect">
            <a:avLst/>
          </a:prstGeom>
        </p:spPr>
      </p:pic>
      <p:pic>
        <p:nvPicPr>
          <p:cNvPr id="24" name="Picture 23" descr="A yellow square with blue border&#10;&#10;Description automatically generated">
            <a:extLst>
              <a:ext uri="{FF2B5EF4-FFF2-40B4-BE49-F238E27FC236}">
                <a16:creationId xmlns:a16="http://schemas.microsoft.com/office/drawing/2014/main" id="{349A11B6-C997-E8EA-2659-5FF585473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84" y="2949522"/>
            <a:ext cx="3351254" cy="26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9ED435-6E71-ACFB-D601-AE743C219833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614FC-9104-E1C8-60A7-039F23CBF301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3" name="Picture 22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DA9226D9-0BC3-D653-B647-38B5AF9E5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1381" y="2500254"/>
            <a:ext cx="2543243" cy="2533706"/>
          </a:xfrm>
          <a:prstGeom prst="rect">
            <a:avLst/>
          </a:prstGeom>
        </p:spPr>
      </p:pic>
      <p:pic>
        <p:nvPicPr>
          <p:cNvPr id="24" name="Picture 23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B9C27264-0204-37D9-8508-5C94F0D6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866363" y="2458485"/>
            <a:ext cx="2533715" cy="26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529316" y="533321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cartoon of a child and crab under an umbrella&#10;&#10;Description automatically generated with low confidence">
            <a:extLst>
              <a:ext uri="{FF2B5EF4-FFF2-40B4-BE49-F238E27FC236}">
                <a16:creationId xmlns:a16="http://schemas.microsoft.com/office/drawing/2014/main" id="{BD3F86F9-674B-A3E7-1DDD-5A057E00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1420170"/>
            <a:ext cx="6192982" cy="6192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8BFF37-CDBC-B3E9-BBF6-078EEFE4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33" y="457107"/>
            <a:ext cx="723048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A4C0BFD-F786-E03F-30C5-E8E1566D85B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39EA64CC-F4E1-53A6-8796-DD867627F215}"/>
              </a:ext>
            </a:extLst>
          </p:cNvPr>
          <p:cNvSpPr/>
          <p:nvPr/>
        </p:nvSpPr>
        <p:spPr>
          <a:xfrm>
            <a:off x="4038600" y="1571625"/>
            <a:ext cx="7285565" cy="282892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sẵn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D9B932D2-ED71-BFA1-25F7-2244603E6C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0" y="2215899"/>
            <a:ext cx="3344511" cy="42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3B4AE441-FEFD-F2D2-CA82-D02D7C62D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CFF8B-7311-1B5C-A3FA-5E637A67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037" y="2098036"/>
            <a:ext cx="785842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248F10-DAAE-0502-11A7-E054C0FCDF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3" name="Picture 2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47DF2F34-0A1E-1DFB-9E35-1049C23E9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01E56C6-29A8-783E-4EA4-EF34DFB59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2FA2D6CB-C574-1B73-AC9D-83CBBD70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39A3E428-6585-799A-1CC6-F2EE6140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F6759-4971-898E-FB2F-4778B58AE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405" y="609507"/>
            <a:ext cx="783403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09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675409"/>
            <a:ext cx="11253354" cy="5881255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4709679" y="2211278"/>
            <a:ext cx="3782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Đố bạn</a:t>
            </a:r>
            <a:endParaRPr kumimoji="0" lang="en-US" sz="8800" b="0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E3BEF15F-FAF5-AE2C-7314-F97E06301F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29" y="3632632"/>
            <a:ext cx="3011632" cy="298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4E3AC-06C7-49B2-3E44-1DC1DB8ED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9" y="582099"/>
            <a:ext cx="5633192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933120"/>
            <a:ext cx="5565734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 // DC, GH // NM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1: Nêu tên các đoạn thẳng song song với nhau trong hình trên?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581026"/>
            <a:ext cx="5565734" cy="1675534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MB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góc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MN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2: Đoạn thẳng MB vuông góc với 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464216" y="581026"/>
            <a:ext cx="5565734" cy="1675534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AH // DC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3: Đoạn thẳng AH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68C9E3-3F95-0A0B-92A8-F4009C0DF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2" y="600075"/>
            <a:ext cx="287489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3743325" y="419100"/>
            <a:ext cx="7286625" cy="1837460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Hai đường thẳng song song không bao giờ cắt nhau.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161225"/>
            <a:ext cx="3094439" cy="3274539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4: Hai đường thẳng song song có đặc điểm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9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clipart, cartoon, illustration&#10;&#10;Description automatically generated">
            <a:extLst>
              <a:ext uri="{FF2B5EF4-FFF2-40B4-BE49-F238E27FC236}">
                <a16:creationId xmlns:a16="http://schemas.microsoft.com/office/drawing/2014/main" id="{8357AC11-74C6-3C35-FC48-4A0F67701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2088" y="3165605"/>
            <a:ext cx="3886200" cy="3886200"/>
          </a:xfrm>
          <a:prstGeom prst="rect">
            <a:avLst/>
          </a:prstGeom>
        </p:spPr>
      </p:pic>
      <p:pic>
        <p:nvPicPr>
          <p:cNvPr id="10" name="Picture 9" descr="A cartoon of a child with a pink inner tube&#10;&#10;Description automatically generated with low confidence">
            <a:extLst>
              <a:ext uri="{FF2B5EF4-FFF2-40B4-BE49-F238E27FC236}">
                <a16:creationId xmlns:a16="http://schemas.microsoft.com/office/drawing/2014/main" id="{239F8E37-3405-E385-5867-D8504EBEC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727" y="2578282"/>
            <a:ext cx="3600925" cy="3600925"/>
          </a:xfrm>
          <a:prstGeom prst="rect">
            <a:avLst/>
          </a:prstGeom>
        </p:spPr>
      </p:pic>
      <p:pic>
        <p:nvPicPr>
          <p:cNvPr id="16" name="Picture 15" descr="A colorful umbrella with a stick&#10;&#10;Description automatically generated with medium confidence">
            <a:extLst>
              <a:ext uri="{FF2B5EF4-FFF2-40B4-BE49-F238E27FC236}">
                <a16:creationId xmlns:a16="http://schemas.microsoft.com/office/drawing/2014/main" id="{DD0C015D-BF86-2AE9-A9C0-557E5F0CD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51" y="1308110"/>
            <a:ext cx="4759036" cy="4759036"/>
          </a:xfrm>
          <a:prstGeom prst="rect">
            <a:avLst/>
          </a:prstGeom>
        </p:spPr>
      </p:pic>
      <p:pic>
        <p:nvPicPr>
          <p:cNvPr id="12" name="Picture 11" descr="A blue and yellow striped chair&#10;&#10;Description automatically generated with low confidence">
            <a:extLst>
              <a:ext uri="{FF2B5EF4-FFF2-40B4-BE49-F238E27FC236}">
                <a16:creationId xmlns:a16="http://schemas.microsoft.com/office/drawing/2014/main" id="{8FFD119A-F36B-FECA-651D-4D6546D2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0563" y="4011435"/>
            <a:ext cx="2921565" cy="2921565"/>
          </a:xfrm>
          <a:prstGeom prst="rect">
            <a:avLst/>
          </a:prstGeom>
        </p:spPr>
      </p:pic>
      <p:pic>
        <p:nvPicPr>
          <p:cNvPr id="14" name="Picture 13" descr="A basket and flip flops&#10;&#10;Description automatically generated with low confidence">
            <a:extLst>
              <a:ext uri="{FF2B5EF4-FFF2-40B4-BE49-F238E27FC236}">
                <a16:creationId xmlns:a16="http://schemas.microsoft.com/office/drawing/2014/main" id="{6426F344-0C64-7CCF-BBF7-85392533E90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99" y="5363941"/>
            <a:ext cx="1590873" cy="1590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71C67-0DAC-EECB-EBB3-4F0E7F11C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8255" y="580932"/>
            <a:ext cx="791939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9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1" y="439307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657226" y="560463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526598" y="431794"/>
            <a:ext cx="99034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5A486-749B-FCCC-298E-1AFE9E293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6" y="1981452"/>
            <a:ext cx="2176462" cy="2147635"/>
          </a:xfrm>
          <a:prstGeom prst="rect">
            <a:avLst/>
          </a:prstGeom>
        </p:spPr>
      </p:pic>
      <p:pic>
        <p:nvPicPr>
          <p:cNvPr id="1026" name="Picture 2" descr="Lúc 9 giờ thi kim phút và kim giờ của đồng hồ tạo thành góc có số đo là bao  nhiêu?">
            <a:extLst>
              <a:ext uri="{FF2B5EF4-FFF2-40B4-BE49-F238E27FC236}">
                <a16:creationId xmlns:a16="http://schemas.microsoft.com/office/drawing/2014/main" id="{30ED11E0-0E60-3524-7EA7-5829F62A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933575"/>
            <a:ext cx="2481262" cy="24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que 8">
            <a:extLst>
              <a:ext uri="{FF2B5EF4-FFF2-40B4-BE49-F238E27FC236}">
                <a16:creationId xmlns:a16="http://schemas.microsoft.com/office/drawing/2014/main" id="{CC77907F-3A2C-0BC9-A45A-B998FBBAAF32}"/>
              </a:ext>
            </a:extLst>
          </p:cNvPr>
          <p:cNvSpPr/>
          <p:nvPr/>
        </p:nvSpPr>
        <p:spPr>
          <a:xfrm>
            <a:off x="2771775" y="4457700"/>
            <a:ext cx="5580590" cy="162877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 </a:t>
            </a:r>
            <a:r>
              <a:rPr lang="en-US" sz="36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450</Words>
  <Application>Microsoft Office PowerPoint</Application>
  <PresentationFormat>Widescreen</PresentationFormat>
  <Paragraphs>39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#9Slide07 SVNRevolution</vt:lpstr>
      <vt:lpstr>Arial</vt:lpstr>
      <vt:lpstr>Calibri</vt:lpstr>
      <vt:lpstr>Calibri Light</vt:lpstr>
      <vt:lpstr>Cambria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2023-10-08T11:48:45Z</dcterms:created>
  <dcterms:modified xsi:type="dcterms:W3CDTF">2025-01-11T21:35:22Z</dcterms:modified>
</cp:coreProperties>
</file>