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74" d="100"/>
          <a:sy n="74" d="100"/>
        </p:scale>
        <p:origin x="595" y="77"/>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8/12/2024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4.xml"/><Relationship Id="rId16"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1C8852D0-7C96-5E60-11CD-D5568AA0DF3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3FC657-DCD7-4AA2-A3CD-3DD3BA33386F}"/>
              </a:ext>
            </a:extLst>
          </p:cNvPr>
          <p:cNvSpPr>
            <a:spLocks noChangeAspect="1"/>
          </p:cNvSpPr>
          <p:nvPr userDrawn="1">
            <p:custDataLst>
              <p:tags r:id="rId14"/>
            </p:custDataLst>
          </p:nvPr>
        </p:nvSpPr>
        <p:spPr>
          <a:xfrm>
            <a:off x="15697200" y="7277100"/>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label with white text and a black background&#10;&#10;Description automatically generated">
            <a:extLst>
              <a:ext uri="{FF2B5EF4-FFF2-40B4-BE49-F238E27FC236}">
                <a16:creationId xmlns:a16="http://schemas.microsoft.com/office/drawing/2014/main" id="{41B01864-BD1A-7ABD-39C2-93D0A8BEC1E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5.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5.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sv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5.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15.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1139</TotalTime>
  <Words>583</Words>
  <Application>Microsoft Office PowerPoint</Application>
  <PresentationFormat>Custom</PresentationFormat>
  <Paragraphs>97</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Admin</cp:lastModifiedBy>
  <cp:revision>112</cp:revision>
  <dcterms:created xsi:type="dcterms:W3CDTF">2018-01-11T09:44:45Z</dcterms:created>
  <dcterms:modified xsi:type="dcterms:W3CDTF">2024-12-08T03:44:04Z</dcterms:modified>
</cp:coreProperties>
</file>