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5" r:id="rId3"/>
  </p:sldMasterIdLst>
  <p:notesMasterIdLst>
    <p:notesMasterId r:id="rId29"/>
  </p:notesMasterIdLst>
  <p:sldIdLst>
    <p:sldId id="257" r:id="rId4"/>
    <p:sldId id="260" r:id="rId5"/>
    <p:sldId id="261" r:id="rId6"/>
    <p:sldId id="263" r:id="rId7"/>
    <p:sldId id="301" r:id="rId8"/>
    <p:sldId id="266" r:id="rId9"/>
    <p:sldId id="273" r:id="rId10"/>
    <p:sldId id="312" r:id="rId11"/>
    <p:sldId id="2636" r:id="rId12"/>
    <p:sldId id="2637" r:id="rId13"/>
    <p:sldId id="2638" r:id="rId14"/>
    <p:sldId id="2639" r:id="rId15"/>
    <p:sldId id="307" r:id="rId16"/>
    <p:sldId id="310" r:id="rId17"/>
    <p:sldId id="2640" r:id="rId18"/>
    <p:sldId id="2641" r:id="rId19"/>
    <p:sldId id="2642" r:id="rId20"/>
    <p:sldId id="2643" r:id="rId21"/>
    <p:sldId id="293" r:id="rId22"/>
    <p:sldId id="281" r:id="rId23"/>
    <p:sldId id="282" r:id="rId24"/>
    <p:sldId id="2644" r:id="rId25"/>
    <p:sldId id="2645" r:id="rId26"/>
    <p:sldId id="299" r:id="rId27"/>
    <p:sldId id="30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9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D3C7B-3D66-4EA7-937F-45560A1F18D4}"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29BAF-3007-4E9A-9E6D-254C9FD31467}" type="slidenum">
              <a:rPr lang="en-US" smtClean="0"/>
              <a:t>‹#›</a:t>
            </a:fld>
            <a:endParaRPr lang="en-US"/>
          </a:p>
        </p:txBody>
      </p:sp>
    </p:spTree>
    <p:extLst>
      <p:ext uri="{BB962C8B-B14F-4D97-AF65-F5344CB8AC3E}">
        <p14:creationId xmlns:p14="http://schemas.microsoft.com/office/powerpoint/2010/main" val="1128839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C429BAF-3007-4E9A-9E6D-254C9FD31467}" type="slidenum">
              <a:rPr lang="en-US" smtClean="0"/>
              <a:t>2</a:t>
            </a:fld>
            <a:endParaRPr lang="en-US"/>
          </a:p>
        </p:txBody>
      </p:sp>
    </p:spTree>
    <p:extLst>
      <p:ext uri="{BB962C8B-B14F-4D97-AF65-F5344CB8AC3E}">
        <p14:creationId xmlns:p14="http://schemas.microsoft.com/office/powerpoint/2010/main" val="356314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65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13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pPr marL="0" lvl="0" indent="0" algn="l" rtl="0">
              <a:spcBef>
                <a:spcPts val="0"/>
              </a:spcBef>
              <a:spcAft>
                <a:spcPts val="0"/>
              </a:spcAft>
              <a:buNone/>
            </a:pPr>
            <a:endParaRPr/>
          </a:p>
        </p:txBody>
      </p:sp>
    </p:spTree>
    <p:extLst>
      <p:ext uri="{BB962C8B-B14F-4D97-AF65-F5344CB8AC3E}">
        <p14:creationId xmlns:p14="http://schemas.microsoft.com/office/powerpoint/2010/main" val="3705221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F067F-3B1E-4CB4-B551-89C75BEB59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74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7365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53425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1670905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80266064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2114046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641066"/>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405914532"/>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95052177"/>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28824013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17072241"/>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87571328"/>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893210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234538679"/>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86612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1705192087"/>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93200327"/>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52773275"/>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653712099"/>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591893"/>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76839813"/>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305302198"/>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469407842"/>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682177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234116333"/>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567471260"/>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8661553"/>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9435937"/>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B1344-61FD-782C-7DCD-49E53571F3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053485-9C52-17B1-A7D4-DE76CB1035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B4FF90-EC55-294B-5D5B-79751035BE4B}"/>
              </a:ext>
            </a:extLst>
          </p:cNvPr>
          <p:cNvSpPr>
            <a:spLocks noGrp="1"/>
          </p:cNvSpPr>
          <p:nvPr>
            <p:ph type="dt" sz="half" idx="10"/>
          </p:nvPr>
        </p:nvSpPr>
        <p:spPr/>
        <p:txBody>
          <a:bodyPr/>
          <a:lstStyle/>
          <a:p>
            <a:fld id="{AA0AD05A-D4C5-41A7-9D0A-B061BF5A5537}" type="datetimeFigureOut">
              <a:rPr lang="en-US" smtClean="0"/>
              <a:t>12/1/2025</a:t>
            </a:fld>
            <a:endParaRPr lang="en-US"/>
          </a:p>
        </p:txBody>
      </p:sp>
      <p:sp>
        <p:nvSpPr>
          <p:cNvPr id="5" name="Footer Placeholder 4">
            <a:extLst>
              <a:ext uri="{FF2B5EF4-FFF2-40B4-BE49-F238E27FC236}">
                <a16:creationId xmlns:a16="http://schemas.microsoft.com/office/drawing/2014/main" id="{CFC72443-6D39-D5B5-5D7F-91565CC9A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3E0B6-5D67-4864-5E0A-864BA5FF395A}"/>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475861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451F6-22B1-9F7A-8188-19B90F8150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624C1B-A7D0-54E5-C58D-426B647674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C471D-F7F8-BD68-3FFA-99D307300400}"/>
              </a:ext>
            </a:extLst>
          </p:cNvPr>
          <p:cNvSpPr>
            <a:spLocks noGrp="1"/>
          </p:cNvSpPr>
          <p:nvPr>
            <p:ph type="dt" sz="half" idx="10"/>
          </p:nvPr>
        </p:nvSpPr>
        <p:spPr/>
        <p:txBody>
          <a:bodyPr/>
          <a:lstStyle/>
          <a:p>
            <a:fld id="{AA0AD05A-D4C5-41A7-9D0A-B061BF5A5537}" type="datetimeFigureOut">
              <a:rPr lang="en-US" smtClean="0"/>
              <a:t>12/1/2025</a:t>
            </a:fld>
            <a:endParaRPr lang="en-US"/>
          </a:p>
        </p:txBody>
      </p:sp>
      <p:sp>
        <p:nvSpPr>
          <p:cNvPr id="5" name="Footer Placeholder 4">
            <a:extLst>
              <a:ext uri="{FF2B5EF4-FFF2-40B4-BE49-F238E27FC236}">
                <a16:creationId xmlns:a16="http://schemas.microsoft.com/office/drawing/2014/main" id="{4C989C42-9EC9-3E9B-DABF-851034F12C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12691-57B4-75B9-CC77-6E2303307331}"/>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387888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84776-BC33-B963-795D-245B137C99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37A43A-AB20-FD81-7CE1-BB29EA0115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9D1F7E-22F5-ABE1-7CCD-0532951EF233}"/>
              </a:ext>
            </a:extLst>
          </p:cNvPr>
          <p:cNvSpPr>
            <a:spLocks noGrp="1"/>
          </p:cNvSpPr>
          <p:nvPr>
            <p:ph type="dt" sz="half" idx="10"/>
          </p:nvPr>
        </p:nvSpPr>
        <p:spPr/>
        <p:txBody>
          <a:bodyPr/>
          <a:lstStyle/>
          <a:p>
            <a:fld id="{AA0AD05A-D4C5-41A7-9D0A-B061BF5A5537}" type="datetimeFigureOut">
              <a:rPr lang="en-US" smtClean="0"/>
              <a:t>12/1/2025</a:t>
            </a:fld>
            <a:endParaRPr lang="en-US"/>
          </a:p>
        </p:txBody>
      </p:sp>
      <p:sp>
        <p:nvSpPr>
          <p:cNvPr id="5" name="Footer Placeholder 4">
            <a:extLst>
              <a:ext uri="{FF2B5EF4-FFF2-40B4-BE49-F238E27FC236}">
                <a16:creationId xmlns:a16="http://schemas.microsoft.com/office/drawing/2014/main" id="{3C3594BD-5AF6-2A5F-C566-11D88435B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D4859-7EE3-A46A-4BF1-C082D40013CE}"/>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98289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D487-355C-B894-59DC-49506FF39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4895C7-8DA2-CED9-7708-6CE9883359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A2A53-DAD9-B676-AA7A-1196D4ADC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006BDC-E1FF-A3B7-327C-818366639B57}"/>
              </a:ext>
            </a:extLst>
          </p:cNvPr>
          <p:cNvSpPr>
            <a:spLocks noGrp="1"/>
          </p:cNvSpPr>
          <p:nvPr>
            <p:ph type="dt" sz="half" idx="10"/>
          </p:nvPr>
        </p:nvSpPr>
        <p:spPr/>
        <p:txBody>
          <a:bodyPr/>
          <a:lstStyle/>
          <a:p>
            <a:fld id="{AA0AD05A-D4C5-41A7-9D0A-B061BF5A5537}" type="datetimeFigureOut">
              <a:rPr lang="en-US" smtClean="0"/>
              <a:t>12/1/2025</a:t>
            </a:fld>
            <a:endParaRPr lang="en-US"/>
          </a:p>
        </p:txBody>
      </p:sp>
      <p:sp>
        <p:nvSpPr>
          <p:cNvPr id="6" name="Footer Placeholder 5">
            <a:extLst>
              <a:ext uri="{FF2B5EF4-FFF2-40B4-BE49-F238E27FC236}">
                <a16:creationId xmlns:a16="http://schemas.microsoft.com/office/drawing/2014/main" id="{87840C79-049B-2985-C44A-83778F0E5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9B4655-5839-399F-A3D3-1B464833190B}"/>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287335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48C8-A609-67E5-6DBD-2EA96BF5B6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CAD7F7-6423-34E9-A123-F8391B37F1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7FDAF4-0935-044D-35A4-0C1BE47A71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503B7E-0683-49AF-B9CB-E23938BC78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9AC5F7-FFF6-70E1-D918-4014B0CA47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299283-CC1B-01E7-7BBB-A1AA3ED36049}"/>
              </a:ext>
            </a:extLst>
          </p:cNvPr>
          <p:cNvSpPr>
            <a:spLocks noGrp="1"/>
          </p:cNvSpPr>
          <p:nvPr>
            <p:ph type="dt" sz="half" idx="10"/>
          </p:nvPr>
        </p:nvSpPr>
        <p:spPr/>
        <p:txBody>
          <a:bodyPr/>
          <a:lstStyle/>
          <a:p>
            <a:fld id="{AA0AD05A-D4C5-41A7-9D0A-B061BF5A5537}" type="datetimeFigureOut">
              <a:rPr lang="en-US" smtClean="0"/>
              <a:t>12/1/2025</a:t>
            </a:fld>
            <a:endParaRPr lang="en-US"/>
          </a:p>
        </p:txBody>
      </p:sp>
      <p:sp>
        <p:nvSpPr>
          <p:cNvPr id="8" name="Footer Placeholder 7">
            <a:extLst>
              <a:ext uri="{FF2B5EF4-FFF2-40B4-BE49-F238E27FC236}">
                <a16:creationId xmlns:a16="http://schemas.microsoft.com/office/drawing/2014/main" id="{699C23BA-2713-3567-6A3E-0618047238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45BABE-5946-6C60-D8F2-A3284CE5B68A}"/>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130893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C02F-71F8-C1D5-6F11-B97FA98CEE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99C224-0C0B-B790-2231-F27CAC1BFFA1}"/>
              </a:ext>
            </a:extLst>
          </p:cNvPr>
          <p:cNvSpPr>
            <a:spLocks noGrp="1"/>
          </p:cNvSpPr>
          <p:nvPr>
            <p:ph type="dt" sz="half" idx="10"/>
          </p:nvPr>
        </p:nvSpPr>
        <p:spPr/>
        <p:txBody>
          <a:bodyPr/>
          <a:lstStyle/>
          <a:p>
            <a:fld id="{AA0AD05A-D4C5-41A7-9D0A-B061BF5A5537}" type="datetimeFigureOut">
              <a:rPr lang="en-US" smtClean="0"/>
              <a:t>12/1/2025</a:t>
            </a:fld>
            <a:endParaRPr lang="en-US"/>
          </a:p>
        </p:txBody>
      </p:sp>
      <p:sp>
        <p:nvSpPr>
          <p:cNvPr id="4" name="Footer Placeholder 3">
            <a:extLst>
              <a:ext uri="{FF2B5EF4-FFF2-40B4-BE49-F238E27FC236}">
                <a16:creationId xmlns:a16="http://schemas.microsoft.com/office/drawing/2014/main" id="{3522132E-DDDC-4F65-43CF-90C374B250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36EFE2-AF2C-0723-C09A-4C45E728E220}"/>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25936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1388376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EC6A9C-7C6E-4D24-48F6-4D3B3F44FCBB}"/>
              </a:ext>
            </a:extLst>
          </p:cNvPr>
          <p:cNvSpPr>
            <a:spLocks noGrp="1"/>
          </p:cNvSpPr>
          <p:nvPr>
            <p:ph type="dt" sz="half" idx="10"/>
          </p:nvPr>
        </p:nvSpPr>
        <p:spPr/>
        <p:txBody>
          <a:bodyPr/>
          <a:lstStyle/>
          <a:p>
            <a:fld id="{AA0AD05A-D4C5-41A7-9D0A-B061BF5A5537}" type="datetimeFigureOut">
              <a:rPr lang="en-US" smtClean="0"/>
              <a:t>12/1/2025</a:t>
            </a:fld>
            <a:endParaRPr lang="en-US"/>
          </a:p>
        </p:txBody>
      </p:sp>
      <p:sp>
        <p:nvSpPr>
          <p:cNvPr id="3" name="Footer Placeholder 2">
            <a:extLst>
              <a:ext uri="{FF2B5EF4-FFF2-40B4-BE49-F238E27FC236}">
                <a16:creationId xmlns:a16="http://schemas.microsoft.com/office/drawing/2014/main" id="{69D0E8D6-7807-75EE-A984-B9B15C6D85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3500CB-84FB-308F-75D6-387A53D9A9CB}"/>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751013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0864-5FAE-0830-5D43-D3F1DF3600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E1431E-608E-597D-9294-36D04B296A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42DBF-0C65-5010-3759-1DEDA87D4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01E5C-E618-5FA5-C8E9-F5820A257873}"/>
              </a:ext>
            </a:extLst>
          </p:cNvPr>
          <p:cNvSpPr>
            <a:spLocks noGrp="1"/>
          </p:cNvSpPr>
          <p:nvPr>
            <p:ph type="dt" sz="half" idx="10"/>
          </p:nvPr>
        </p:nvSpPr>
        <p:spPr/>
        <p:txBody>
          <a:bodyPr/>
          <a:lstStyle/>
          <a:p>
            <a:fld id="{AA0AD05A-D4C5-41A7-9D0A-B061BF5A5537}" type="datetimeFigureOut">
              <a:rPr lang="en-US" smtClean="0"/>
              <a:t>12/1/2025</a:t>
            </a:fld>
            <a:endParaRPr lang="en-US"/>
          </a:p>
        </p:txBody>
      </p:sp>
      <p:sp>
        <p:nvSpPr>
          <p:cNvPr id="6" name="Footer Placeholder 5">
            <a:extLst>
              <a:ext uri="{FF2B5EF4-FFF2-40B4-BE49-F238E27FC236}">
                <a16:creationId xmlns:a16="http://schemas.microsoft.com/office/drawing/2014/main" id="{36756F7A-8BEC-091F-E6C8-ECFF6FDB46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645DD-AC13-960D-8555-688C0566F345}"/>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204599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D31C-083D-A7ED-0C66-30F5C2393C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247CBE-27C7-09AB-D7BF-F4C9536BC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00CA10-1CFF-AA58-346F-ABFFA972D2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9DC2B-80D5-EDE5-9366-DDEF23E3893F}"/>
              </a:ext>
            </a:extLst>
          </p:cNvPr>
          <p:cNvSpPr>
            <a:spLocks noGrp="1"/>
          </p:cNvSpPr>
          <p:nvPr>
            <p:ph type="dt" sz="half" idx="10"/>
          </p:nvPr>
        </p:nvSpPr>
        <p:spPr/>
        <p:txBody>
          <a:bodyPr/>
          <a:lstStyle/>
          <a:p>
            <a:fld id="{AA0AD05A-D4C5-41A7-9D0A-B061BF5A5537}" type="datetimeFigureOut">
              <a:rPr lang="en-US" smtClean="0"/>
              <a:t>12/1/2025</a:t>
            </a:fld>
            <a:endParaRPr lang="en-US"/>
          </a:p>
        </p:txBody>
      </p:sp>
      <p:sp>
        <p:nvSpPr>
          <p:cNvPr id="6" name="Footer Placeholder 5">
            <a:extLst>
              <a:ext uri="{FF2B5EF4-FFF2-40B4-BE49-F238E27FC236}">
                <a16:creationId xmlns:a16="http://schemas.microsoft.com/office/drawing/2014/main" id="{721B2BF3-9853-2117-99CA-04D07885F3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2797E3-8D04-6B88-CA65-99049A32252E}"/>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82076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FDD7-E43E-9995-8E3B-904D1AD4DA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09749E-C212-D5CD-9DA0-869031AC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EF637-CCBF-F511-ACB7-FF27131B53A5}"/>
              </a:ext>
            </a:extLst>
          </p:cNvPr>
          <p:cNvSpPr>
            <a:spLocks noGrp="1"/>
          </p:cNvSpPr>
          <p:nvPr>
            <p:ph type="dt" sz="half" idx="10"/>
          </p:nvPr>
        </p:nvSpPr>
        <p:spPr/>
        <p:txBody>
          <a:bodyPr/>
          <a:lstStyle/>
          <a:p>
            <a:fld id="{AA0AD05A-D4C5-41A7-9D0A-B061BF5A5537}" type="datetimeFigureOut">
              <a:rPr lang="en-US" smtClean="0"/>
              <a:t>12/1/2025</a:t>
            </a:fld>
            <a:endParaRPr lang="en-US"/>
          </a:p>
        </p:txBody>
      </p:sp>
      <p:sp>
        <p:nvSpPr>
          <p:cNvPr id="5" name="Footer Placeholder 4">
            <a:extLst>
              <a:ext uri="{FF2B5EF4-FFF2-40B4-BE49-F238E27FC236}">
                <a16:creationId xmlns:a16="http://schemas.microsoft.com/office/drawing/2014/main" id="{87C4DCEC-B376-EC52-E12A-6C424BC8D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0DF54-E5DA-8477-270C-1024AAB0FC88}"/>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15509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0590F-3E8D-6A83-2C49-52ABA0C3CA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E830E1-3F67-C0CB-D30A-73FB7BC9DF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B85BB-D67C-B66D-3251-C294A19CBDAF}"/>
              </a:ext>
            </a:extLst>
          </p:cNvPr>
          <p:cNvSpPr>
            <a:spLocks noGrp="1"/>
          </p:cNvSpPr>
          <p:nvPr>
            <p:ph type="dt" sz="half" idx="10"/>
          </p:nvPr>
        </p:nvSpPr>
        <p:spPr/>
        <p:txBody>
          <a:bodyPr/>
          <a:lstStyle/>
          <a:p>
            <a:fld id="{AA0AD05A-D4C5-41A7-9D0A-B061BF5A5537}" type="datetimeFigureOut">
              <a:rPr lang="en-US" smtClean="0"/>
              <a:t>12/1/2025</a:t>
            </a:fld>
            <a:endParaRPr lang="en-US"/>
          </a:p>
        </p:txBody>
      </p:sp>
      <p:sp>
        <p:nvSpPr>
          <p:cNvPr id="5" name="Footer Placeholder 4">
            <a:extLst>
              <a:ext uri="{FF2B5EF4-FFF2-40B4-BE49-F238E27FC236}">
                <a16:creationId xmlns:a16="http://schemas.microsoft.com/office/drawing/2014/main" id="{EDE8A1E2-A918-428E-40EC-3D8934D12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8D0D3-6D64-0655-8235-7B473BF92EDE}"/>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69826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225555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376541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064825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147663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178195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15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95868924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46CA1E-3F34-43A0-5980-B7E5E3949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9F7747-3336-A6A3-99BB-A9FC09A5A8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7C5F0-7BA0-7ECE-0293-CC5D6C98D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AD05A-D4C5-41A7-9D0A-B061BF5A5537}" type="datetimeFigureOut">
              <a:rPr lang="en-US" smtClean="0"/>
              <a:t>12/1/2025</a:t>
            </a:fld>
            <a:endParaRPr lang="en-US"/>
          </a:p>
        </p:txBody>
      </p:sp>
      <p:sp>
        <p:nvSpPr>
          <p:cNvPr id="5" name="Footer Placeholder 4">
            <a:extLst>
              <a:ext uri="{FF2B5EF4-FFF2-40B4-BE49-F238E27FC236}">
                <a16:creationId xmlns:a16="http://schemas.microsoft.com/office/drawing/2014/main" id="{62573B92-5FE6-C5D1-0A4C-C7F7554154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09416-A228-FEBE-03B2-958241574D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23D81-F170-4E9D-B661-963BC23C4137}" type="slidenum">
              <a:rPr lang="en-US" smtClean="0"/>
              <a:t>‹#›</a:t>
            </a:fld>
            <a:endParaRPr lang="en-US"/>
          </a:p>
        </p:txBody>
      </p:sp>
    </p:spTree>
    <p:extLst>
      <p:ext uri="{BB962C8B-B14F-4D97-AF65-F5344CB8AC3E}">
        <p14:creationId xmlns:p14="http://schemas.microsoft.com/office/powerpoint/2010/main" val="95773716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27.png"/><Relationship Id="rId4" Type="http://schemas.openxmlformats.org/officeDocument/2006/relationships/image" Target="../media/image9.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0" name="Graphic 9">
            <a:extLst>
              <a:ext uri="{FF2B5EF4-FFF2-40B4-BE49-F238E27FC236}">
                <a16:creationId xmlns:a16="http://schemas.microsoft.com/office/drawing/2014/main" id="{490D6241-FA07-D0AB-755A-C1FF5DF0AE2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433828" y="-520"/>
            <a:ext cx="2976807" cy="3944940"/>
          </a:xfrm>
          <a:prstGeom prst="rect">
            <a:avLst/>
          </a:prstGeom>
          <a:effectLst>
            <a:outerShdw blurRad="76200" dir="13500000" sy="23000" kx="1200000" algn="br" rotWithShape="0">
              <a:prstClr val="black">
                <a:alpha val="20000"/>
              </a:prstClr>
            </a:outerShdw>
          </a:effectLst>
        </p:spPr>
      </p:pic>
      <p:sp>
        <p:nvSpPr>
          <p:cNvPr id="16" name="Rectangle: Rounded Corners 5">
            <a:extLst>
              <a:ext uri="{FF2B5EF4-FFF2-40B4-BE49-F238E27FC236}">
                <a16:creationId xmlns:a16="http://schemas.microsoft.com/office/drawing/2014/main" id="{375B7F41-B6BC-4285-A5D4-E61F19FAE58E}"/>
              </a:ext>
            </a:extLst>
          </p:cNvPr>
          <p:cNvSpPr/>
          <p:nvPr/>
        </p:nvSpPr>
        <p:spPr>
          <a:xfrm>
            <a:off x="4591050" y="547082"/>
            <a:ext cx="7534275" cy="3110518"/>
          </a:xfrm>
          <a:custGeom>
            <a:avLst/>
            <a:gdLst>
              <a:gd name="connsiteX0" fmla="*/ 0 w 7534275"/>
              <a:gd name="connsiteY0" fmla="*/ 1555259 h 3110518"/>
              <a:gd name="connsiteX1" fmla="*/ 1555259 w 7534275"/>
              <a:gd name="connsiteY1" fmla="*/ 0 h 3110518"/>
              <a:gd name="connsiteX2" fmla="*/ 2108229 w 7534275"/>
              <a:gd name="connsiteY2" fmla="*/ 0 h 3110518"/>
              <a:gd name="connsiteX3" fmla="*/ 2528486 w 7534275"/>
              <a:gd name="connsiteY3" fmla="*/ 0 h 3110518"/>
              <a:gd name="connsiteX4" fmla="*/ 2992980 w 7534275"/>
              <a:gd name="connsiteY4" fmla="*/ 0 h 3110518"/>
              <a:gd name="connsiteX5" fmla="*/ 3545950 w 7534275"/>
              <a:gd name="connsiteY5" fmla="*/ 0 h 3110518"/>
              <a:gd name="connsiteX6" fmla="*/ 4098919 w 7534275"/>
              <a:gd name="connsiteY6" fmla="*/ 0 h 3110518"/>
              <a:gd name="connsiteX7" fmla="*/ 4651889 w 7534275"/>
              <a:gd name="connsiteY7" fmla="*/ 0 h 3110518"/>
              <a:gd name="connsiteX8" fmla="*/ 5116383 w 7534275"/>
              <a:gd name="connsiteY8" fmla="*/ 0 h 3110518"/>
              <a:gd name="connsiteX9" fmla="*/ 5979016 w 7534275"/>
              <a:gd name="connsiteY9" fmla="*/ 0 h 3110518"/>
              <a:gd name="connsiteX10" fmla="*/ 7534275 w 7534275"/>
              <a:gd name="connsiteY10" fmla="*/ 1555259 h 3110518"/>
              <a:gd name="connsiteX11" fmla="*/ 7534275 w 7534275"/>
              <a:gd name="connsiteY11" fmla="*/ 1555259 h 3110518"/>
              <a:gd name="connsiteX12" fmla="*/ 5979016 w 7534275"/>
              <a:gd name="connsiteY12" fmla="*/ 3110518 h 3110518"/>
              <a:gd name="connsiteX13" fmla="*/ 5470284 w 7534275"/>
              <a:gd name="connsiteY13" fmla="*/ 3110518 h 3110518"/>
              <a:gd name="connsiteX14" fmla="*/ 4873077 w 7534275"/>
              <a:gd name="connsiteY14" fmla="*/ 3110518 h 3110518"/>
              <a:gd name="connsiteX15" fmla="*/ 4320107 w 7534275"/>
              <a:gd name="connsiteY15" fmla="*/ 3110518 h 3110518"/>
              <a:gd name="connsiteX16" fmla="*/ 3899850 w 7534275"/>
              <a:gd name="connsiteY16" fmla="*/ 3110518 h 3110518"/>
              <a:gd name="connsiteX17" fmla="*/ 3302643 w 7534275"/>
              <a:gd name="connsiteY17" fmla="*/ 3110518 h 3110518"/>
              <a:gd name="connsiteX18" fmla="*/ 2661198 w 7534275"/>
              <a:gd name="connsiteY18" fmla="*/ 3110518 h 3110518"/>
              <a:gd name="connsiteX19" fmla="*/ 2196704 w 7534275"/>
              <a:gd name="connsiteY19" fmla="*/ 3110518 h 3110518"/>
              <a:gd name="connsiteX20" fmla="*/ 1555259 w 7534275"/>
              <a:gd name="connsiteY20" fmla="*/ 3110518 h 3110518"/>
              <a:gd name="connsiteX21" fmla="*/ 0 w 7534275"/>
              <a:gd name="connsiteY21" fmla="*/ 1555259 h 31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34275" h="3110518" fill="none" extrusionOk="0">
                <a:moveTo>
                  <a:pt x="0" y="1555259"/>
                </a:moveTo>
                <a:cubicBezTo>
                  <a:pt x="68177" y="575846"/>
                  <a:pt x="692387" y="25981"/>
                  <a:pt x="1555259" y="0"/>
                </a:cubicBezTo>
                <a:cubicBezTo>
                  <a:pt x="1742320" y="-30263"/>
                  <a:pt x="1836388" y="37895"/>
                  <a:pt x="2108229" y="0"/>
                </a:cubicBezTo>
                <a:cubicBezTo>
                  <a:pt x="2380070" y="-37895"/>
                  <a:pt x="2437996" y="15293"/>
                  <a:pt x="2528486" y="0"/>
                </a:cubicBezTo>
                <a:cubicBezTo>
                  <a:pt x="2618976" y="-15293"/>
                  <a:pt x="2768865" y="38040"/>
                  <a:pt x="2992980" y="0"/>
                </a:cubicBezTo>
                <a:cubicBezTo>
                  <a:pt x="3217095" y="-38040"/>
                  <a:pt x="3434562" y="38019"/>
                  <a:pt x="3545950" y="0"/>
                </a:cubicBezTo>
                <a:cubicBezTo>
                  <a:pt x="3657338" y="-38019"/>
                  <a:pt x="3846250" y="18107"/>
                  <a:pt x="4098919" y="0"/>
                </a:cubicBezTo>
                <a:cubicBezTo>
                  <a:pt x="4351588" y="-18107"/>
                  <a:pt x="4377647" y="16805"/>
                  <a:pt x="4651889" y="0"/>
                </a:cubicBezTo>
                <a:cubicBezTo>
                  <a:pt x="4926131" y="-16805"/>
                  <a:pt x="5006075" y="23143"/>
                  <a:pt x="5116383" y="0"/>
                </a:cubicBezTo>
                <a:cubicBezTo>
                  <a:pt x="5226691" y="-23143"/>
                  <a:pt x="5704835" y="90376"/>
                  <a:pt x="5979016" y="0"/>
                </a:cubicBezTo>
                <a:cubicBezTo>
                  <a:pt x="6769770" y="35159"/>
                  <a:pt x="7328328" y="765652"/>
                  <a:pt x="7534275" y="1555259"/>
                </a:cubicBezTo>
                <a:lnTo>
                  <a:pt x="7534275" y="1555259"/>
                </a:lnTo>
                <a:cubicBezTo>
                  <a:pt x="7696989" y="2374012"/>
                  <a:pt x="6686080" y="2917590"/>
                  <a:pt x="5979016" y="3110518"/>
                </a:cubicBezTo>
                <a:cubicBezTo>
                  <a:pt x="5744162" y="3115675"/>
                  <a:pt x="5599255" y="3084512"/>
                  <a:pt x="5470284" y="3110518"/>
                </a:cubicBezTo>
                <a:cubicBezTo>
                  <a:pt x="5341313" y="3136524"/>
                  <a:pt x="4994679" y="3092749"/>
                  <a:pt x="4873077" y="3110518"/>
                </a:cubicBezTo>
                <a:cubicBezTo>
                  <a:pt x="4751475" y="3128287"/>
                  <a:pt x="4478355" y="3054718"/>
                  <a:pt x="4320107" y="3110518"/>
                </a:cubicBezTo>
                <a:cubicBezTo>
                  <a:pt x="4161859" y="3166318"/>
                  <a:pt x="4083911" y="3108982"/>
                  <a:pt x="3899850" y="3110518"/>
                </a:cubicBezTo>
                <a:cubicBezTo>
                  <a:pt x="3715789" y="3112054"/>
                  <a:pt x="3588088" y="3044278"/>
                  <a:pt x="3302643" y="3110518"/>
                </a:cubicBezTo>
                <a:cubicBezTo>
                  <a:pt x="3017198" y="3176758"/>
                  <a:pt x="2818044" y="3088591"/>
                  <a:pt x="2661198" y="3110518"/>
                </a:cubicBezTo>
                <a:cubicBezTo>
                  <a:pt x="2504353" y="3132445"/>
                  <a:pt x="2335720" y="3104230"/>
                  <a:pt x="2196704" y="3110518"/>
                </a:cubicBezTo>
                <a:cubicBezTo>
                  <a:pt x="2057688" y="3116806"/>
                  <a:pt x="1863394" y="3062301"/>
                  <a:pt x="1555259" y="3110518"/>
                </a:cubicBezTo>
                <a:cubicBezTo>
                  <a:pt x="851317" y="3237958"/>
                  <a:pt x="-54638" y="2545648"/>
                  <a:pt x="0" y="1555259"/>
                </a:cubicBezTo>
                <a:close/>
              </a:path>
              <a:path w="7534275" h="3110518" stroke="0" extrusionOk="0">
                <a:moveTo>
                  <a:pt x="0" y="1555259"/>
                </a:moveTo>
                <a:cubicBezTo>
                  <a:pt x="112268" y="571421"/>
                  <a:pt x="533282" y="-61513"/>
                  <a:pt x="1555259" y="0"/>
                </a:cubicBezTo>
                <a:cubicBezTo>
                  <a:pt x="1707965" y="-44649"/>
                  <a:pt x="1807423" y="28833"/>
                  <a:pt x="2019753" y="0"/>
                </a:cubicBezTo>
                <a:cubicBezTo>
                  <a:pt x="2232083" y="-28833"/>
                  <a:pt x="2304674" y="5589"/>
                  <a:pt x="2572723" y="0"/>
                </a:cubicBezTo>
                <a:cubicBezTo>
                  <a:pt x="2840772" y="-5589"/>
                  <a:pt x="2977529" y="67243"/>
                  <a:pt x="3169930" y="0"/>
                </a:cubicBezTo>
                <a:cubicBezTo>
                  <a:pt x="3362331" y="-67243"/>
                  <a:pt x="3446735" y="35287"/>
                  <a:pt x="3634425" y="0"/>
                </a:cubicBezTo>
                <a:cubicBezTo>
                  <a:pt x="3822116" y="-35287"/>
                  <a:pt x="3879538" y="32349"/>
                  <a:pt x="4098919" y="0"/>
                </a:cubicBezTo>
                <a:cubicBezTo>
                  <a:pt x="4318300" y="-32349"/>
                  <a:pt x="4433369" y="50657"/>
                  <a:pt x="4607651" y="0"/>
                </a:cubicBezTo>
                <a:cubicBezTo>
                  <a:pt x="4781933" y="-50657"/>
                  <a:pt x="4890177" y="28910"/>
                  <a:pt x="5027908" y="0"/>
                </a:cubicBezTo>
                <a:cubicBezTo>
                  <a:pt x="5165639" y="-28910"/>
                  <a:pt x="5588337" y="94223"/>
                  <a:pt x="5979016" y="0"/>
                </a:cubicBezTo>
                <a:cubicBezTo>
                  <a:pt x="6768140" y="54382"/>
                  <a:pt x="7441664" y="474907"/>
                  <a:pt x="7534275" y="1555259"/>
                </a:cubicBezTo>
                <a:lnTo>
                  <a:pt x="7534275" y="1555259"/>
                </a:lnTo>
                <a:cubicBezTo>
                  <a:pt x="7755287" y="2372523"/>
                  <a:pt x="6999071" y="2956764"/>
                  <a:pt x="5979016" y="3110518"/>
                </a:cubicBezTo>
                <a:cubicBezTo>
                  <a:pt x="5738440" y="3123587"/>
                  <a:pt x="5582334" y="3072808"/>
                  <a:pt x="5426046" y="3110518"/>
                </a:cubicBezTo>
                <a:cubicBezTo>
                  <a:pt x="5269758" y="3148228"/>
                  <a:pt x="5120977" y="3057063"/>
                  <a:pt x="4828839" y="3110518"/>
                </a:cubicBezTo>
                <a:cubicBezTo>
                  <a:pt x="4536701" y="3163973"/>
                  <a:pt x="4379391" y="3047548"/>
                  <a:pt x="4231632" y="3110518"/>
                </a:cubicBezTo>
                <a:cubicBezTo>
                  <a:pt x="4083873" y="3173488"/>
                  <a:pt x="3901779" y="3088391"/>
                  <a:pt x="3811375" y="3110518"/>
                </a:cubicBezTo>
                <a:cubicBezTo>
                  <a:pt x="3720971" y="3132645"/>
                  <a:pt x="3417217" y="3065388"/>
                  <a:pt x="3214168" y="3110518"/>
                </a:cubicBezTo>
                <a:cubicBezTo>
                  <a:pt x="3011119" y="3155648"/>
                  <a:pt x="2781705" y="3088391"/>
                  <a:pt x="2616961" y="3110518"/>
                </a:cubicBezTo>
                <a:cubicBezTo>
                  <a:pt x="2452217" y="3132645"/>
                  <a:pt x="2247533" y="3103848"/>
                  <a:pt x="2152466" y="3110518"/>
                </a:cubicBezTo>
                <a:cubicBezTo>
                  <a:pt x="2057400" y="3117188"/>
                  <a:pt x="1683399" y="3093886"/>
                  <a:pt x="1555259" y="3110518"/>
                </a:cubicBezTo>
                <a:cubicBezTo>
                  <a:pt x="801026" y="3126358"/>
                  <a:pt x="-118006" y="2529168"/>
                  <a:pt x="0" y="1555259"/>
                </a:cubicBez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xmln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19CC279-95AF-DD29-BBA5-B4FC45E1F32F}"/>
              </a:ext>
            </a:extLst>
          </p:cNvPr>
          <p:cNvPicPr>
            <a:picLocks noChangeAspect="1"/>
          </p:cNvPicPr>
          <p:nvPr/>
        </p:nvPicPr>
        <p:blipFill>
          <a:blip r:embed="rId5"/>
          <a:stretch>
            <a:fillRect/>
          </a:stretch>
        </p:blipFill>
        <p:spPr>
          <a:xfrm>
            <a:off x="6467683" y="114300"/>
            <a:ext cx="3981033" cy="1408298"/>
          </a:xfrm>
          <a:prstGeom prst="rect">
            <a:avLst/>
          </a:prstGeom>
        </p:spPr>
      </p:pic>
      <p:pic>
        <p:nvPicPr>
          <p:cNvPr id="6" name="Picture 5">
            <a:extLst>
              <a:ext uri="{FF2B5EF4-FFF2-40B4-BE49-F238E27FC236}">
                <a16:creationId xmlns:a16="http://schemas.microsoft.com/office/drawing/2014/main" id="{36257120-967B-E8CD-FA3D-7A61289767DA}"/>
              </a:ext>
            </a:extLst>
          </p:cNvPr>
          <p:cNvPicPr>
            <a:picLocks noChangeAspect="1"/>
          </p:cNvPicPr>
          <p:nvPr/>
        </p:nvPicPr>
        <p:blipFill>
          <a:blip r:embed="rId6"/>
          <a:stretch>
            <a:fillRect/>
          </a:stretch>
        </p:blipFill>
        <p:spPr>
          <a:xfrm>
            <a:off x="4709793" y="914301"/>
            <a:ext cx="2962913" cy="2286198"/>
          </a:xfrm>
          <a:prstGeom prst="rect">
            <a:avLst/>
          </a:prstGeom>
        </p:spPr>
      </p:pic>
      <p:pic>
        <p:nvPicPr>
          <p:cNvPr id="7" name="Picture 6">
            <a:extLst>
              <a:ext uri="{FF2B5EF4-FFF2-40B4-BE49-F238E27FC236}">
                <a16:creationId xmlns:a16="http://schemas.microsoft.com/office/drawing/2014/main" id="{40383398-382E-EEE5-D87F-5BFFC947C3EE}"/>
              </a:ext>
            </a:extLst>
          </p:cNvPr>
          <p:cNvPicPr>
            <a:picLocks noChangeAspect="1"/>
          </p:cNvPicPr>
          <p:nvPr/>
        </p:nvPicPr>
        <p:blipFill>
          <a:blip r:embed="rId7"/>
          <a:stretch>
            <a:fillRect/>
          </a:stretch>
        </p:blipFill>
        <p:spPr>
          <a:xfrm>
            <a:off x="4943228" y="1885503"/>
            <a:ext cx="7248772" cy="1505843"/>
          </a:xfrm>
          <a:prstGeom prst="rect">
            <a:avLst/>
          </a:prstGeom>
        </p:spPr>
      </p:pic>
    </p:spTree>
    <p:extLst>
      <p:ext uri="{BB962C8B-B14F-4D97-AF65-F5344CB8AC3E}">
        <p14:creationId xmlns:p14="http://schemas.microsoft.com/office/powerpoint/2010/main" val="24223437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par>
                                <p:cTn id="16" presetID="16" presetClass="entr" presetSubtype="21" fill="hold" grpId="0" nodeType="withEffect">
                                  <p:stCondLst>
                                    <p:cond delay="75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14 709 – 5 234</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38500" y="1416922"/>
            <a:ext cx="461010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14 709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5 234</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995B9D1C-B8D4-8C72-2B23-4EC27AFD6345}"/>
              </a:ext>
            </a:extLst>
          </p:cNvPr>
          <p:cNvSpPr txBox="1"/>
          <p:nvPr/>
        </p:nvSpPr>
        <p:spPr>
          <a:xfrm>
            <a:off x="4019550" y="3907973"/>
            <a:ext cx="11509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829241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56 204 + 74 539</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362325" y="1416922"/>
            <a:ext cx="54482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56 204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74 539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995B9D1C-B8D4-8C72-2B23-4EC27AFD6345}"/>
              </a:ext>
            </a:extLst>
          </p:cNvPr>
          <p:cNvSpPr txBox="1"/>
          <p:nvPr/>
        </p:nvSpPr>
        <p:spPr>
          <a:xfrm>
            <a:off x="4143374" y="3898448"/>
            <a:ext cx="11605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4" name="TextBox 3">
            <a:extLst>
              <a:ext uri="{FF2B5EF4-FFF2-40B4-BE49-F238E27FC236}">
                <a16:creationId xmlns:a16="http://schemas.microsoft.com/office/drawing/2014/main" id="{579E2FCD-0F71-C098-F5DD-6F9CEB2C7DDC}"/>
              </a:ext>
            </a:extLst>
          </p:cNvPr>
          <p:cNvSpPr txBox="1"/>
          <p:nvPr/>
        </p:nvSpPr>
        <p:spPr>
          <a:xfrm>
            <a:off x="2667001" y="3917498"/>
            <a:ext cx="17891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a:t>
            </a:r>
          </a:p>
        </p:txBody>
      </p:sp>
    </p:spTree>
    <p:extLst>
      <p:ext uri="{BB962C8B-B14F-4D97-AF65-F5344CB8AC3E}">
        <p14:creationId xmlns:p14="http://schemas.microsoft.com/office/powerpoint/2010/main" val="1634092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159 570 – 81 625</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52725" y="1416922"/>
            <a:ext cx="60578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159 570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81 625</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396692" y="29752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4114800" y="3898448"/>
            <a:ext cx="11890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4" name="TextBox 3">
            <a:extLst>
              <a:ext uri="{FF2B5EF4-FFF2-40B4-BE49-F238E27FC236}">
                <a16:creationId xmlns:a16="http://schemas.microsoft.com/office/drawing/2014/main" id="{579E2FCD-0F71-C098-F5DD-6F9CEB2C7DDC}"/>
              </a:ext>
            </a:extLst>
          </p:cNvPr>
          <p:cNvSpPr txBox="1"/>
          <p:nvPr/>
        </p:nvSpPr>
        <p:spPr>
          <a:xfrm>
            <a:off x="3371849" y="3898448"/>
            <a:ext cx="10843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Tree>
    <p:extLst>
      <p:ext uri="{BB962C8B-B14F-4D97-AF65-F5344CB8AC3E}">
        <p14:creationId xmlns:p14="http://schemas.microsoft.com/office/powerpoint/2010/main" val="27513934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1323439"/>
            <a:chOff x="1169225" y="229167"/>
            <a:chExt cx="10459204" cy="132343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libri" panose="020F0502020204030204" pitchFamily="34" charset="0"/>
                  <a:cs typeface="Calibri" panose="020F0502020204030204" pitchFamily="34" charset="0"/>
                </a:rPr>
                <a:t>Biểu thức nào dưới đây có giá trị lớn nhất, biểu thức nào dưới đây có giá trị bé nhất?</a:t>
              </a:r>
              <a:endParaRPr kumimoji="0" lang="vi-VN" sz="40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EE3B36B0-C403-30DD-9AE1-1A2D9C7C3714}"/>
              </a:ext>
            </a:extLst>
          </p:cNvPr>
          <p:cNvPicPr>
            <a:picLocks noChangeAspect="1"/>
          </p:cNvPicPr>
          <p:nvPr/>
        </p:nvPicPr>
        <p:blipFill>
          <a:blip r:embed="rId3"/>
          <a:stretch>
            <a:fillRect/>
          </a:stretch>
        </p:blipFill>
        <p:spPr>
          <a:xfrm>
            <a:off x="971549" y="2095499"/>
            <a:ext cx="10563079" cy="3181351"/>
          </a:xfrm>
          <a:prstGeom prst="rect">
            <a:avLst/>
          </a:prstGeom>
        </p:spPr>
      </p:pic>
      <p:sp>
        <p:nvSpPr>
          <p:cNvPr id="6" name="TextBox 5">
            <a:extLst>
              <a:ext uri="{FF2B5EF4-FFF2-40B4-BE49-F238E27FC236}">
                <a16:creationId xmlns:a16="http://schemas.microsoft.com/office/drawing/2014/main" id="{9FB6D7FA-A229-D92F-341E-ACFBE5BB26CB}"/>
              </a:ext>
            </a:extLst>
          </p:cNvPr>
          <p:cNvSpPr txBox="1"/>
          <p:nvPr/>
        </p:nvSpPr>
        <p:spPr>
          <a:xfrm>
            <a:off x="1400176" y="3429000"/>
            <a:ext cx="3495674" cy="954107"/>
          </a:xfrm>
          <a:prstGeom prst="rect">
            <a:avLst/>
          </a:prstGeom>
          <a:noFill/>
        </p:spPr>
        <p:txBody>
          <a:bodyPr wrap="square" rtlCol="0">
            <a:spAutoFit/>
          </a:bodyPr>
          <a:lstStyle/>
          <a:p>
            <a:r>
              <a:rPr lang="en-US" sz="2800" b="1" i="0" dirty="0">
                <a:solidFill>
                  <a:srgbClr val="FF0000"/>
                </a:solidFill>
                <a:effectLst/>
                <a:latin typeface="Cambria" panose="02040503050406030204" pitchFamily="18" charset="0"/>
                <a:ea typeface="Cambria" panose="02040503050406030204" pitchFamily="18" charset="0"/>
              </a:rPr>
              <a:t>= 120 000 + 5 473 </a:t>
            </a:r>
          </a:p>
          <a:p>
            <a:r>
              <a:rPr lang="en-US" sz="2800" b="1" i="0" dirty="0">
                <a:solidFill>
                  <a:srgbClr val="FF0000"/>
                </a:solidFill>
                <a:effectLst/>
                <a:latin typeface="Cambria" panose="02040503050406030204" pitchFamily="18" charset="0"/>
                <a:ea typeface="Cambria" panose="02040503050406030204" pitchFamily="18" charset="0"/>
              </a:rPr>
              <a:t>= 125 473</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E7CDF4C-5B73-F7B5-4CD5-B66436BBF527}"/>
              </a:ext>
            </a:extLst>
          </p:cNvPr>
          <p:cNvSpPr txBox="1"/>
          <p:nvPr/>
        </p:nvSpPr>
        <p:spPr>
          <a:xfrm>
            <a:off x="6600826" y="34099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387 568 – 160 000 </a:t>
            </a:r>
          </a:p>
          <a:p>
            <a:r>
              <a:rPr lang="en-US" sz="2800" b="1" dirty="0">
                <a:solidFill>
                  <a:srgbClr val="FF0000"/>
                </a:solidFill>
                <a:latin typeface="Cambria" panose="02040503050406030204" pitchFamily="18" charset="0"/>
                <a:ea typeface="Cambria" panose="02040503050406030204" pitchFamily="18" charset="0"/>
              </a:rPr>
              <a:t>= 227 568</a:t>
            </a:r>
          </a:p>
        </p:txBody>
      </p:sp>
      <p:sp>
        <p:nvSpPr>
          <p:cNvPr id="12" name="TextBox 11">
            <a:extLst>
              <a:ext uri="{FF2B5EF4-FFF2-40B4-BE49-F238E27FC236}">
                <a16:creationId xmlns:a16="http://schemas.microsoft.com/office/drawing/2014/main" id="{32B2D582-735D-64A4-B215-4D46C487D759}"/>
              </a:ext>
            </a:extLst>
          </p:cNvPr>
          <p:cNvSpPr txBox="1"/>
          <p:nvPr/>
        </p:nvSpPr>
        <p:spPr>
          <a:xfrm>
            <a:off x="1219201" y="50863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656 250 - 500 000</a:t>
            </a:r>
          </a:p>
          <a:p>
            <a:r>
              <a:rPr lang="en-US" sz="2800" b="1" dirty="0">
                <a:solidFill>
                  <a:srgbClr val="FF0000"/>
                </a:solidFill>
                <a:latin typeface="Cambria" panose="02040503050406030204" pitchFamily="18" charset="0"/>
                <a:ea typeface="Cambria" panose="02040503050406030204" pitchFamily="18" charset="0"/>
              </a:rPr>
              <a:t>= 156 250</a:t>
            </a:r>
          </a:p>
        </p:txBody>
      </p:sp>
      <p:sp>
        <p:nvSpPr>
          <p:cNvPr id="17" name="TextBox 16">
            <a:extLst>
              <a:ext uri="{FF2B5EF4-FFF2-40B4-BE49-F238E27FC236}">
                <a16:creationId xmlns:a16="http://schemas.microsoft.com/office/drawing/2014/main" id="{905EAC3B-F0DA-6F64-C53C-1CE1AF992324}"/>
              </a:ext>
            </a:extLst>
          </p:cNvPr>
          <p:cNvSpPr txBox="1"/>
          <p:nvPr/>
        </p:nvSpPr>
        <p:spPr>
          <a:xfrm>
            <a:off x="6905626" y="5076825"/>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120 000 + 4 975</a:t>
            </a:r>
          </a:p>
          <a:p>
            <a:r>
              <a:rPr lang="en-US" sz="2800" b="1" dirty="0">
                <a:solidFill>
                  <a:srgbClr val="FF0000"/>
                </a:solidFill>
                <a:latin typeface="Cambria" panose="02040503050406030204" pitchFamily="18" charset="0"/>
                <a:ea typeface="Cambria" panose="02040503050406030204" pitchFamily="18" charset="0"/>
              </a:rPr>
              <a:t>= 124 975</a:t>
            </a:r>
          </a:p>
        </p:txBody>
      </p:sp>
      <p:sp>
        <p:nvSpPr>
          <p:cNvPr id="19" name="Pentagon 25">
            <a:extLst>
              <a:ext uri="{FF2B5EF4-FFF2-40B4-BE49-F238E27FC236}">
                <a16:creationId xmlns:a16="http://schemas.microsoft.com/office/drawing/2014/main" id="{278D96FD-1DE0-9824-1178-561639D5D46D}"/>
              </a:ext>
            </a:extLst>
          </p:cNvPr>
          <p:cNvSpPr/>
          <p:nvPr/>
        </p:nvSpPr>
        <p:spPr>
          <a:xfrm flipH="1">
            <a:off x="9236230" y="1975947"/>
            <a:ext cx="2355695" cy="646331"/>
          </a:xfrm>
          <a:prstGeom prst="homePlate">
            <a:avLst/>
          </a:prstGeom>
          <a:solidFill>
            <a:schemeClr val="accent4">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Lớn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0" name="Pentagon 25">
            <a:extLst>
              <a:ext uri="{FF2B5EF4-FFF2-40B4-BE49-F238E27FC236}">
                <a16:creationId xmlns:a16="http://schemas.microsoft.com/office/drawing/2014/main" id="{218807D3-00DC-DC18-B79A-25D52B2F931B}"/>
              </a:ext>
            </a:extLst>
          </p:cNvPr>
          <p:cNvSpPr/>
          <p:nvPr/>
        </p:nvSpPr>
        <p:spPr>
          <a:xfrm flipH="1">
            <a:off x="8921905" y="5566872"/>
            <a:ext cx="2355695" cy="646331"/>
          </a:xfrm>
          <a:prstGeom prst="homePlate">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Bé</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9230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668901" cy="2246769"/>
            <a:chOff x="1169225" y="229167"/>
            <a:chExt cx="10668901" cy="224676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86133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Bố mua cho Nam một bộ quần áo đồng phục, đôi giày và đôi tất hết tất cả 314 000 đồng. Trong đó, tổng số tiền của bộ quần áo đồng phục và đôi giày là 306 000 đồng. Tính giá tiền của mỗi loại, biết rằng giá tiền của đôi giày nhiều hơn giá tiền của đôi tất là 107 000 đồng.</a:t>
              </a:r>
              <a:endParaRPr kumimoji="0" lang="vi-VN" sz="28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0" name="Group 19">
            <a:extLst>
              <a:ext uri="{FF2B5EF4-FFF2-40B4-BE49-F238E27FC236}">
                <a16:creationId xmlns:a16="http://schemas.microsoft.com/office/drawing/2014/main" id="{84A09626-F19C-8B88-055F-2AA2827CEFB9}"/>
              </a:ext>
            </a:extLst>
          </p:cNvPr>
          <p:cNvGrpSpPr/>
          <p:nvPr/>
        </p:nvGrpSpPr>
        <p:grpSpPr>
          <a:xfrm>
            <a:off x="2362541" y="2653629"/>
            <a:ext cx="9495443" cy="3409950"/>
            <a:chOff x="2257766" y="3472779"/>
            <a:chExt cx="9495443" cy="3409950"/>
          </a:xfrm>
        </p:grpSpPr>
        <p:pic>
          <p:nvPicPr>
            <p:cNvPr id="21" name="Picture 20">
              <a:extLst>
                <a:ext uri="{FF2B5EF4-FFF2-40B4-BE49-F238E27FC236}">
                  <a16:creationId xmlns:a16="http://schemas.microsoft.com/office/drawing/2014/main" id="{36C17B6F-6662-4767-C8F4-2A7F6F62D2D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7766" y="3472779"/>
              <a:ext cx="5962650" cy="3409950"/>
            </a:xfrm>
            <a:prstGeom prst="rect">
              <a:avLst/>
            </a:prstGeom>
          </p:spPr>
        </p:pic>
        <p:grpSp>
          <p:nvGrpSpPr>
            <p:cNvPr id="22" name="Group 21">
              <a:extLst>
                <a:ext uri="{FF2B5EF4-FFF2-40B4-BE49-F238E27FC236}">
                  <a16:creationId xmlns:a16="http://schemas.microsoft.com/office/drawing/2014/main" id="{CFF2374A-B759-76A4-2F37-6017E716BC08}"/>
                </a:ext>
              </a:extLst>
            </p:cNvPr>
            <p:cNvGrpSpPr/>
            <p:nvPr/>
          </p:nvGrpSpPr>
          <p:grpSpPr>
            <a:xfrm>
              <a:off x="7946976" y="4230500"/>
              <a:ext cx="3806233" cy="1448378"/>
              <a:chOff x="7946976" y="4230500"/>
              <a:chExt cx="3806233" cy="1448378"/>
            </a:xfrm>
          </p:grpSpPr>
          <p:sp>
            <p:nvSpPr>
              <p:cNvPr id="23" name="Oval Callout 38">
                <a:extLst>
                  <a:ext uri="{FF2B5EF4-FFF2-40B4-BE49-F238E27FC236}">
                    <a16:creationId xmlns:a16="http://schemas.microsoft.com/office/drawing/2014/main" id="{983726FE-9D3C-E2DD-E20A-C86E7CE22F2A}"/>
                  </a:ext>
                </a:extLst>
              </p:cNvPr>
              <p:cNvSpPr/>
              <p:nvPr/>
            </p:nvSpPr>
            <p:spPr>
              <a:xfrm>
                <a:off x="7946976" y="4230500"/>
                <a:ext cx="3806233" cy="1448378"/>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ysClr val="windowText" lastClr="000000"/>
                  </a:solidFill>
                </a:endParaRPr>
              </a:p>
            </p:txBody>
          </p:sp>
          <p:sp>
            <p:nvSpPr>
              <p:cNvPr id="24" name="Rectangle 23">
                <a:extLst>
                  <a:ext uri="{FF2B5EF4-FFF2-40B4-BE49-F238E27FC236}">
                    <a16:creationId xmlns:a16="http://schemas.microsoft.com/office/drawing/2014/main" id="{708C1543-95FD-A07A-CF0D-B7CA876D2CBD}"/>
                  </a:ext>
                </a:extLst>
              </p:cNvPr>
              <p:cNvSpPr/>
              <p:nvPr/>
            </p:nvSpPr>
            <p:spPr>
              <a:xfrm>
                <a:off x="8041045" y="4349828"/>
                <a:ext cx="3618094" cy="1200329"/>
              </a:xfrm>
              <a:prstGeom prst="rect">
                <a:avLst/>
              </a:prstGeom>
            </p:spPr>
            <p:txBody>
              <a:bodyPr wrap="square">
                <a:spAutoFit/>
              </a:bodyPr>
              <a:lstStyle/>
              <a:p>
                <a:pPr lvl="0" algn="ctr"/>
                <a:r>
                  <a:rPr lang="en-US" sz="3600" b="1" dirty="0" err="1">
                    <a:solidFill>
                      <a:sysClr val="windowText" lastClr="000000"/>
                    </a:solidFill>
                  </a:rPr>
                  <a:t>Thảo</a:t>
                </a:r>
                <a:r>
                  <a:rPr lang="en-US" sz="3600" b="1" dirty="0">
                    <a:solidFill>
                      <a:sysClr val="windowText" lastClr="000000"/>
                    </a:solidFill>
                  </a:rPr>
                  <a:t> </a:t>
                </a:r>
                <a:r>
                  <a:rPr lang="en-US" sz="3600" b="1" dirty="0" err="1">
                    <a:solidFill>
                      <a:sysClr val="windowText" lastClr="000000"/>
                    </a:solidFill>
                  </a:rPr>
                  <a:t>luận</a:t>
                </a:r>
                <a:r>
                  <a:rPr lang="en-US" sz="3600" b="1" dirty="0">
                    <a:solidFill>
                      <a:sysClr val="windowText" lastClr="000000"/>
                    </a:solidFill>
                  </a:rPr>
                  <a:t> </a:t>
                </a:r>
                <a:r>
                  <a:rPr lang="en-US" sz="3600" b="1" dirty="0" err="1">
                    <a:solidFill>
                      <a:sysClr val="windowText" lastClr="000000"/>
                    </a:solidFill>
                  </a:rPr>
                  <a:t>cách</a:t>
                </a:r>
                <a:r>
                  <a:rPr lang="en-US" sz="3600" b="1" dirty="0">
                    <a:solidFill>
                      <a:sysClr val="windowText" lastClr="000000"/>
                    </a:solidFill>
                  </a:rPr>
                  <a:t> </a:t>
                </a:r>
                <a:r>
                  <a:rPr lang="en-US" sz="3600" b="1" dirty="0" err="1">
                    <a:solidFill>
                      <a:sysClr val="windowText" lastClr="000000"/>
                    </a:solidFill>
                  </a:rPr>
                  <a:t>giải</a:t>
                </a:r>
                <a:r>
                  <a:rPr lang="en-US" sz="3600" b="1" dirty="0">
                    <a:solidFill>
                      <a:sysClr val="windowText" lastClr="000000"/>
                    </a:solidFill>
                  </a:rPr>
                  <a:t> </a:t>
                </a:r>
                <a:r>
                  <a:rPr lang="en-US" sz="3600" b="1" dirty="0" err="1">
                    <a:solidFill>
                      <a:sysClr val="windowText" lastClr="000000"/>
                    </a:solidFill>
                  </a:rPr>
                  <a:t>bài</a:t>
                </a:r>
                <a:r>
                  <a:rPr lang="en-US" sz="3600" b="1" dirty="0">
                    <a:solidFill>
                      <a:sysClr val="windowText" lastClr="000000"/>
                    </a:solidFill>
                  </a:rPr>
                  <a:t> </a:t>
                </a:r>
                <a:r>
                  <a:rPr lang="en-US" sz="3600" b="1" dirty="0" err="1">
                    <a:solidFill>
                      <a:sysClr val="windowText" lastClr="000000"/>
                    </a:solidFill>
                  </a:rPr>
                  <a:t>toán</a:t>
                </a:r>
                <a:endParaRPr lang="en-US" sz="3600" b="1" dirty="0">
                  <a:solidFill>
                    <a:sysClr val="windowText" lastClr="000000"/>
                  </a:solidFill>
                </a:endParaRPr>
              </a:p>
            </p:txBody>
          </p:sp>
        </p:grpSp>
      </p:grpSp>
    </p:spTree>
    <p:extLst>
      <p:ext uri="{BB962C8B-B14F-4D97-AF65-F5344CB8AC3E}">
        <p14:creationId xmlns:p14="http://schemas.microsoft.com/office/powerpoint/2010/main" val="29741268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950" y="295637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7" y="952500"/>
            <a:ext cx="3729498" cy="25378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ysClr val="windowText" lastClr="000000"/>
                </a:solidFill>
                <a:latin typeface="Calibri" panose="020F0502020204030204" pitchFamily="34" charset="0"/>
                <a:cs typeface="Calibri" panose="020F0502020204030204" pitchFamily="34" charset="0"/>
              </a:rPr>
              <a:t>Trước tiên chúng ta cần tìm gì? Vì sao?</a:t>
            </a:r>
            <a:endParaRPr lang="en-US" sz="3600" b="1" dirty="0">
              <a:solidFill>
                <a:sysClr val="windowText" lastClr="000000"/>
              </a:solidFill>
              <a:latin typeface="Calibri" panose="020F0502020204030204" pitchFamily="34" charset="0"/>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271002" y="676275"/>
            <a:ext cx="4624848"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ysClr val="windowText" lastClr="000000"/>
                </a:solidFill>
                <a:latin typeface="Calibri" panose="020F0502020204030204" pitchFamily="34" charset="0"/>
                <a:cs typeface="Calibri" panose="020F0502020204030204" pitchFamily="34" charset="0"/>
              </a:rPr>
              <a:t>Trước tiên, cần tìm giá tiền của đôi tất, vì ta biết tổng số tiền của ba món đồ và số tiền của bộ quần áo và đôi giày.</a:t>
            </a:r>
            <a:endParaRPr lang="en-US" sz="2400" b="1"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63905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950" y="295637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7" y="952500"/>
            <a:ext cx="4034298" cy="25378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ysClr val="windowText" lastClr="000000"/>
                </a:solidFill>
                <a:latin typeface="Calibri" panose="020F0502020204030204" pitchFamily="34" charset="0"/>
                <a:cs typeface="Calibri" panose="020F0502020204030204" pitchFamily="34" charset="0"/>
              </a:rPr>
              <a:t>Muốn tìm giá tiền của đôi tất ta làm phép tính gì?</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271002" y="676275"/>
            <a:ext cx="4624848"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ysClr val="windowText" lastClr="000000"/>
                </a:solidFill>
                <a:latin typeface="Calibri" panose="020F0502020204030204" pitchFamily="34" charset="0"/>
                <a:cs typeface="Calibri" panose="020F0502020204030204" pitchFamily="34" charset="0"/>
              </a:rPr>
              <a:t>Muốn tìm giá tiền của đôi tất ta làm phép tính trừ, lấy tổng số tiền phải trả trừ đi số tiền mua bộ quần áo và đôi giày.</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144846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6275" y="293732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6" y="495300"/>
            <a:ext cx="4234323" cy="29950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ysClr val="windowText" lastClr="000000"/>
                </a:solidFill>
                <a:latin typeface="Calibri" panose="020F0502020204030204" pitchFamily="34" charset="0"/>
                <a:cs typeface="Calibri" panose="020F0502020204030204" pitchFamily="34" charset="0"/>
              </a:rPr>
              <a:t>Sau đó ta đi tìm giá tiền của cái gì? Dựa vào đâu em biết?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161925" y="695325"/>
            <a:ext cx="4895850"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ysClr val="windowText" lastClr="000000"/>
                </a:solidFill>
                <a:latin typeface="Calibri" panose="020F0502020204030204" pitchFamily="34" charset="0"/>
                <a:cs typeface="Calibri" panose="020F0502020204030204" pitchFamily="34" charset="0"/>
              </a:rPr>
              <a:t>Sau đó ta đi tìm giá tiền của đôi giày, vì ta biết đôi giày có giá hơn đôi tất là      107 000 đồng; cuối cùng tìm giá tiền của bộ quần áo đồng phục.</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49649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93F3C81-8591-F999-AB24-65183CDC452E}"/>
              </a:ext>
            </a:extLst>
          </p:cNvPr>
          <p:cNvSpPr txBox="1"/>
          <p:nvPr/>
        </p:nvSpPr>
        <p:spPr>
          <a:xfrm>
            <a:off x="933450" y="571500"/>
            <a:ext cx="9944100" cy="5467138"/>
          </a:xfrm>
          <a:prstGeom prst="rect">
            <a:avLst/>
          </a:prstGeom>
          <a:noFill/>
        </p:spPr>
        <p:txBody>
          <a:bodyPr wrap="square" rtlCol="0">
            <a:spAutoFit/>
          </a:bodyPr>
          <a:lstStyle/>
          <a:p>
            <a:pPr marL="0" marR="0" algn="ctr">
              <a:lnSpc>
                <a:spcPct val="110000"/>
              </a:lnSpc>
              <a:spcBef>
                <a:spcPts val="0"/>
              </a:spcBef>
              <a:spcAft>
                <a:spcPts val="0"/>
              </a:spcAft>
            </a:pP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Bài</a:t>
            </a: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giải</a:t>
            </a:r>
            <a:r>
              <a:rPr lang="en-US" sz="3200" b="1" i="1" u="sng"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314 000 – 306 000 = 8 000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107 000 + 8 000 = 115 000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phục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306 000 -115 000 = 191 000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Đáp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191 000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115 000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8 000 </a:t>
            </a:r>
            <a:r>
              <a:rPr lang="en-US" sz="3200" dirty="0" err="1">
                <a:effectLst/>
                <a:latin typeface="Cambria" panose="02040503050406030204" pitchFamily="18" charset="0"/>
                <a:ea typeface="Cambria" panose="02040503050406030204" pitchFamily="18" charset="0"/>
              </a:rPr>
              <a:t>đồng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4905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down)">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7059632" y="2069946"/>
            <a:ext cx="3135400" cy="4155111"/>
          </a:xfrm>
          <a:prstGeom prst="rect">
            <a:avLst/>
          </a:prstGeom>
          <a:effectLst>
            <a:outerShdw blurRad="76200" dir="13500000" sy="23000" kx="1200000" algn="br" rotWithShape="0">
              <a:prstClr val="black">
                <a:alpha val="20000"/>
              </a:prstClr>
            </a:outerShdw>
          </a:effectLst>
        </p:spPr>
      </p:pic>
      <p:sp>
        <p:nvSpPr>
          <p:cNvPr id="7" name="TextBox 6">
            <a:extLst>
              <a:ext uri="{FF2B5EF4-FFF2-40B4-BE49-F238E27FC236}">
                <a16:creationId xmlns:a16="http://schemas.microsoft.com/office/drawing/2014/main" id="{AB6A3FF1-B65E-AE84-309F-2F430DFC1DD3}"/>
              </a:ext>
            </a:extLst>
          </p:cNvPr>
          <p:cNvSpPr txBox="1"/>
          <p:nvPr/>
        </p:nvSpPr>
        <p:spPr>
          <a:xfrm>
            <a:off x="3981468" y="2331047"/>
            <a:ext cx="33114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VẬN</a:t>
            </a:r>
            <a:r>
              <a:rPr kumimoji="0" lang="en-US" sz="8000" b="1" i="0" u="none" strike="noStrike" kern="1200" cap="none" spc="0" normalizeH="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 DỤNG</a:t>
            </a:r>
            <a:endPar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endParaRPr>
          </a:p>
        </p:txBody>
      </p:sp>
    </p:spTree>
    <p:extLst>
      <p:ext uri="{BB962C8B-B14F-4D97-AF65-F5344CB8AC3E}">
        <p14:creationId xmlns:p14="http://schemas.microsoft.com/office/powerpoint/2010/main" val="29893727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08333E-7 2.59259E-6 L 2.08333E-7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7059190" y="204013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FA04C7E2-8E64-8B1B-82E2-B27E42741F92}"/>
              </a:ext>
            </a:extLst>
          </p:cNvPr>
          <p:cNvPicPr>
            <a:picLocks noChangeAspect="1"/>
          </p:cNvPicPr>
          <p:nvPr/>
        </p:nvPicPr>
        <p:blipFill>
          <a:blip r:embed="rId7"/>
          <a:stretch>
            <a:fillRect/>
          </a:stretch>
        </p:blipFill>
        <p:spPr>
          <a:xfrm>
            <a:off x="4081517" y="2323227"/>
            <a:ext cx="3133616" cy="2554445"/>
          </a:xfrm>
          <a:prstGeom prst="rect">
            <a:avLst/>
          </a:prstGeom>
        </p:spPr>
      </p:pic>
    </p:spTree>
    <p:extLst>
      <p:ext uri="{BB962C8B-B14F-4D97-AF65-F5344CB8AC3E}">
        <p14:creationId xmlns:p14="http://schemas.microsoft.com/office/powerpoint/2010/main" val="4052911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53E861-547B-C5F8-4569-92B49DB00C9E}"/>
              </a:ext>
            </a:extLst>
          </p:cNvPr>
          <p:cNvSpPr/>
          <p:nvPr/>
        </p:nvSpPr>
        <p:spPr>
          <a:xfrm>
            <a:off x="5361708" y="1880753"/>
            <a:ext cx="6369628" cy="3855027"/>
          </a:xfrm>
          <a:prstGeom prst="roundRect">
            <a:avLst/>
          </a:prstGeom>
          <a:ln w="38100">
            <a:solidFill>
              <a:srgbClr val="FFC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Luật</a:t>
            </a:r>
            <a:r>
              <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rPr>
              <a:t> </a:t>
            </a: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chơi</a:t>
            </a:r>
            <a:endPar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Quan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sát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suy</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nghĩ</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đáp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án</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1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phần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quà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bí</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mật</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descr="A cartoon of a person&#10;&#10;Description automatically generated with low confidence">
            <a:extLst>
              <a:ext uri="{FF2B5EF4-FFF2-40B4-BE49-F238E27FC236}">
                <a16:creationId xmlns:a16="http://schemas.microsoft.com/office/drawing/2014/main" id="{22AD20A5-F9B9-BA33-E4BF-BF2AF8756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pic>
        <p:nvPicPr>
          <p:cNvPr id="4" name="Picture 3">
            <a:extLst>
              <a:ext uri="{FF2B5EF4-FFF2-40B4-BE49-F238E27FC236}">
                <a16:creationId xmlns:a16="http://schemas.microsoft.com/office/drawing/2014/main" id="{068CAC84-13E0-47D0-873D-4EB5F2C331C4}"/>
              </a:ext>
            </a:extLst>
          </p:cNvPr>
          <p:cNvPicPr>
            <a:picLocks noChangeAspect="1"/>
          </p:cNvPicPr>
          <p:nvPr/>
        </p:nvPicPr>
        <p:blipFill>
          <a:blip r:embed="rId6"/>
          <a:stretch>
            <a:fillRect/>
          </a:stretch>
        </p:blipFill>
        <p:spPr>
          <a:xfrm>
            <a:off x="1950852" y="83603"/>
            <a:ext cx="10406774" cy="1450974"/>
          </a:xfrm>
          <a:prstGeom prst="rect">
            <a:avLst/>
          </a:prstGeom>
        </p:spPr>
      </p:pic>
    </p:spTree>
    <p:extLst>
      <p:ext uri="{BB962C8B-B14F-4D97-AF65-F5344CB8AC3E}">
        <p14:creationId xmlns:p14="http://schemas.microsoft.com/office/powerpoint/2010/main" val="1974802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981518" y="819150"/>
              <a:ext cx="5876925" cy="2047010"/>
            </a:xfrm>
            <a:custGeom>
              <a:avLst/>
              <a:gdLst>
                <a:gd name="connsiteX0" fmla="*/ 0 w 5876925"/>
                <a:gd name="connsiteY0" fmla="*/ 341175 h 2047010"/>
                <a:gd name="connsiteX1" fmla="*/ 341175 w 5876925"/>
                <a:gd name="connsiteY1" fmla="*/ 0 h 2047010"/>
                <a:gd name="connsiteX2" fmla="*/ 1094388 w 5876925"/>
                <a:gd name="connsiteY2" fmla="*/ 0 h 2047010"/>
                <a:gd name="connsiteX3" fmla="*/ 1691765 w 5876925"/>
                <a:gd name="connsiteY3" fmla="*/ 0 h 2047010"/>
                <a:gd name="connsiteX4" fmla="*/ 2341086 w 5876925"/>
                <a:gd name="connsiteY4" fmla="*/ 0 h 2047010"/>
                <a:gd name="connsiteX5" fmla="*/ 2938463 w 5876925"/>
                <a:gd name="connsiteY5" fmla="*/ 0 h 2047010"/>
                <a:gd name="connsiteX6" fmla="*/ 3483893 w 5876925"/>
                <a:gd name="connsiteY6" fmla="*/ 0 h 2047010"/>
                <a:gd name="connsiteX7" fmla="*/ 4185161 w 5876925"/>
                <a:gd name="connsiteY7" fmla="*/ 0 h 2047010"/>
                <a:gd name="connsiteX8" fmla="*/ 4938374 w 5876925"/>
                <a:gd name="connsiteY8" fmla="*/ 0 h 2047010"/>
                <a:gd name="connsiteX9" fmla="*/ 5535750 w 5876925"/>
                <a:gd name="connsiteY9" fmla="*/ 0 h 2047010"/>
                <a:gd name="connsiteX10" fmla="*/ 5876925 w 5876925"/>
                <a:gd name="connsiteY10" fmla="*/ 341175 h 2047010"/>
                <a:gd name="connsiteX11" fmla="*/ 5876925 w 5876925"/>
                <a:gd name="connsiteY11" fmla="*/ 996212 h 2047010"/>
                <a:gd name="connsiteX12" fmla="*/ 5876925 w 5876925"/>
                <a:gd name="connsiteY12" fmla="*/ 1705835 h 2047010"/>
                <a:gd name="connsiteX13" fmla="*/ 5535750 w 5876925"/>
                <a:gd name="connsiteY13" fmla="*/ 2047010 h 2047010"/>
                <a:gd name="connsiteX14" fmla="*/ 4990320 w 5876925"/>
                <a:gd name="connsiteY14" fmla="*/ 2047010 h 2047010"/>
                <a:gd name="connsiteX15" fmla="*/ 4444889 w 5876925"/>
                <a:gd name="connsiteY15" fmla="*/ 2047010 h 2047010"/>
                <a:gd name="connsiteX16" fmla="*/ 3795567 w 5876925"/>
                <a:gd name="connsiteY16" fmla="*/ 2047010 h 2047010"/>
                <a:gd name="connsiteX17" fmla="*/ 3302083 w 5876925"/>
                <a:gd name="connsiteY17" fmla="*/ 2047010 h 2047010"/>
                <a:gd name="connsiteX18" fmla="*/ 2704707 w 5876925"/>
                <a:gd name="connsiteY18" fmla="*/ 2047010 h 2047010"/>
                <a:gd name="connsiteX19" fmla="*/ 2107331 w 5876925"/>
                <a:gd name="connsiteY19" fmla="*/ 2047010 h 2047010"/>
                <a:gd name="connsiteX20" fmla="*/ 1613846 w 5876925"/>
                <a:gd name="connsiteY20" fmla="*/ 2047010 h 2047010"/>
                <a:gd name="connsiteX21" fmla="*/ 1120361 w 5876925"/>
                <a:gd name="connsiteY21" fmla="*/ 2047010 h 2047010"/>
                <a:gd name="connsiteX22" fmla="*/ 341175 w 5876925"/>
                <a:gd name="connsiteY22" fmla="*/ 2047010 h 2047010"/>
                <a:gd name="connsiteX23" fmla="*/ 0 w 5876925"/>
                <a:gd name="connsiteY23" fmla="*/ 1705835 h 2047010"/>
                <a:gd name="connsiteX24" fmla="*/ 0 w 5876925"/>
                <a:gd name="connsiteY24" fmla="*/ 1023505 h 2047010"/>
                <a:gd name="connsiteX25" fmla="*/ 0 w 587692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76925" h="2047010" fill="none" extrusionOk="0">
                  <a:moveTo>
                    <a:pt x="0" y="341175"/>
                  </a:moveTo>
                  <a:cubicBezTo>
                    <a:pt x="31168" y="120868"/>
                    <a:pt x="148191" y="6499"/>
                    <a:pt x="341175" y="0"/>
                  </a:cubicBezTo>
                  <a:cubicBezTo>
                    <a:pt x="631513" y="1438"/>
                    <a:pt x="866467" y="-16482"/>
                    <a:pt x="1094388" y="0"/>
                  </a:cubicBezTo>
                  <a:cubicBezTo>
                    <a:pt x="1322309" y="16482"/>
                    <a:pt x="1439992" y="-12170"/>
                    <a:pt x="1691765" y="0"/>
                  </a:cubicBezTo>
                  <a:cubicBezTo>
                    <a:pt x="1943538" y="12170"/>
                    <a:pt x="2161502" y="2911"/>
                    <a:pt x="2341086" y="0"/>
                  </a:cubicBezTo>
                  <a:cubicBezTo>
                    <a:pt x="2520670" y="-2911"/>
                    <a:pt x="2714344" y="22551"/>
                    <a:pt x="2938463" y="0"/>
                  </a:cubicBezTo>
                  <a:cubicBezTo>
                    <a:pt x="3162582" y="-22551"/>
                    <a:pt x="3248918" y="-4833"/>
                    <a:pt x="3483893" y="0"/>
                  </a:cubicBezTo>
                  <a:cubicBezTo>
                    <a:pt x="3718868" y="4833"/>
                    <a:pt x="4044839" y="12071"/>
                    <a:pt x="4185161" y="0"/>
                  </a:cubicBezTo>
                  <a:cubicBezTo>
                    <a:pt x="4325483" y="-12071"/>
                    <a:pt x="4604084" y="6314"/>
                    <a:pt x="4938374" y="0"/>
                  </a:cubicBezTo>
                  <a:cubicBezTo>
                    <a:pt x="5272664" y="-6314"/>
                    <a:pt x="5343483" y="-3939"/>
                    <a:pt x="5535750" y="0"/>
                  </a:cubicBezTo>
                  <a:cubicBezTo>
                    <a:pt x="5718992" y="-1618"/>
                    <a:pt x="5882805" y="172655"/>
                    <a:pt x="5876925" y="341175"/>
                  </a:cubicBezTo>
                  <a:cubicBezTo>
                    <a:pt x="5848162" y="538392"/>
                    <a:pt x="5867144" y="788302"/>
                    <a:pt x="5876925" y="996212"/>
                  </a:cubicBezTo>
                  <a:cubicBezTo>
                    <a:pt x="5886706" y="1204122"/>
                    <a:pt x="5890366" y="1529034"/>
                    <a:pt x="5876925" y="1705835"/>
                  </a:cubicBezTo>
                  <a:cubicBezTo>
                    <a:pt x="5883887" y="1885677"/>
                    <a:pt x="5695394" y="2045383"/>
                    <a:pt x="5535750" y="2047010"/>
                  </a:cubicBezTo>
                  <a:cubicBezTo>
                    <a:pt x="5308176" y="2049479"/>
                    <a:pt x="5224689" y="2047694"/>
                    <a:pt x="4990320" y="2047010"/>
                  </a:cubicBezTo>
                  <a:cubicBezTo>
                    <a:pt x="4755951" y="2046327"/>
                    <a:pt x="4589425" y="2064350"/>
                    <a:pt x="4444889" y="2047010"/>
                  </a:cubicBezTo>
                  <a:cubicBezTo>
                    <a:pt x="4300353" y="2029670"/>
                    <a:pt x="4089461" y="2033745"/>
                    <a:pt x="3795567" y="2047010"/>
                  </a:cubicBezTo>
                  <a:cubicBezTo>
                    <a:pt x="3501673" y="2060275"/>
                    <a:pt x="3531890" y="2062136"/>
                    <a:pt x="3302083" y="2047010"/>
                  </a:cubicBezTo>
                  <a:cubicBezTo>
                    <a:pt x="3072276" y="2031884"/>
                    <a:pt x="2964070" y="2076029"/>
                    <a:pt x="2704707" y="2047010"/>
                  </a:cubicBezTo>
                  <a:cubicBezTo>
                    <a:pt x="2445344" y="2017991"/>
                    <a:pt x="2358429" y="2021168"/>
                    <a:pt x="2107331" y="2047010"/>
                  </a:cubicBezTo>
                  <a:cubicBezTo>
                    <a:pt x="1856233" y="2072852"/>
                    <a:pt x="1856312" y="2052687"/>
                    <a:pt x="1613846" y="2047010"/>
                  </a:cubicBezTo>
                  <a:cubicBezTo>
                    <a:pt x="1371380" y="2041333"/>
                    <a:pt x="1343645" y="2031358"/>
                    <a:pt x="1120361" y="2047010"/>
                  </a:cubicBezTo>
                  <a:cubicBezTo>
                    <a:pt x="897078" y="2062662"/>
                    <a:pt x="564703" y="2067752"/>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5876925" h="2047010" stroke="0" extrusionOk="0">
                  <a:moveTo>
                    <a:pt x="0" y="341175"/>
                  </a:moveTo>
                  <a:cubicBezTo>
                    <a:pt x="40518" y="158403"/>
                    <a:pt x="168970" y="26550"/>
                    <a:pt x="341175" y="0"/>
                  </a:cubicBezTo>
                  <a:cubicBezTo>
                    <a:pt x="517828" y="-8600"/>
                    <a:pt x="653227" y="-16535"/>
                    <a:pt x="834660" y="0"/>
                  </a:cubicBezTo>
                  <a:cubicBezTo>
                    <a:pt x="1016094" y="16535"/>
                    <a:pt x="1364127" y="-34891"/>
                    <a:pt x="1535927" y="0"/>
                  </a:cubicBezTo>
                  <a:cubicBezTo>
                    <a:pt x="1707727" y="34891"/>
                    <a:pt x="1938272" y="23949"/>
                    <a:pt x="2237195" y="0"/>
                  </a:cubicBezTo>
                  <a:cubicBezTo>
                    <a:pt x="2536118" y="-23949"/>
                    <a:pt x="2688092" y="20780"/>
                    <a:pt x="2938463" y="0"/>
                  </a:cubicBezTo>
                  <a:cubicBezTo>
                    <a:pt x="3188834" y="-20780"/>
                    <a:pt x="3469622" y="-11545"/>
                    <a:pt x="3691676" y="0"/>
                  </a:cubicBezTo>
                  <a:cubicBezTo>
                    <a:pt x="3913730" y="11545"/>
                    <a:pt x="4181184" y="-23368"/>
                    <a:pt x="4444889" y="0"/>
                  </a:cubicBezTo>
                  <a:cubicBezTo>
                    <a:pt x="4708594" y="23368"/>
                    <a:pt x="4786042" y="-18754"/>
                    <a:pt x="4938374" y="0"/>
                  </a:cubicBezTo>
                  <a:cubicBezTo>
                    <a:pt x="5090707" y="18754"/>
                    <a:pt x="5241388" y="11541"/>
                    <a:pt x="5535750" y="0"/>
                  </a:cubicBezTo>
                  <a:cubicBezTo>
                    <a:pt x="5728433" y="-2993"/>
                    <a:pt x="5918918" y="169515"/>
                    <a:pt x="5876925" y="341175"/>
                  </a:cubicBezTo>
                  <a:cubicBezTo>
                    <a:pt x="5909302" y="482016"/>
                    <a:pt x="5905553" y="808365"/>
                    <a:pt x="5876925" y="1037152"/>
                  </a:cubicBezTo>
                  <a:cubicBezTo>
                    <a:pt x="5848297" y="1265939"/>
                    <a:pt x="5900095" y="1447869"/>
                    <a:pt x="5876925" y="1705835"/>
                  </a:cubicBezTo>
                  <a:cubicBezTo>
                    <a:pt x="5886887" y="1937691"/>
                    <a:pt x="5745405" y="2051898"/>
                    <a:pt x="5535750" y="2047010"/>
                  </a:cubicBezTo>
                  <a:cubicBezTo>
                    <a:pt x="5273990" y="2027866"/>
                    <a:pt x="5164786" y="2037240"/>
                    <a:pt x="4990320" y="2047010"/>
                  </a:cubicBezTo>
                  <a:cubicBezTo>
                    <a:pt x="4815854" y="2056781"/>
                    <a:pt x="4657184" y="2061312"/>
                    <a:pt x="4340998" y="2047010"/>
                  </a:cubicBezTo>
                  <a:cubicBezTo>
                    <a:pt x="4024812" y="2032708"/>
                    <a:pt x="3860085" y="2062418"/>
                    <a:pt x="3587784" y="2047010"/>
                  </a:cubicBezTo>
                  <a:cubicBezTo>
                    <a:pt x="3315483" y="2031602"/>
                    <a:pt x="3118910" y="2054829"/>
                    <a:pt x="2990408" y="2047010"/>
                  </a:cubicBezTo>
                  <a:cubicBezTo>
                    <a:pt x="2861906" y="2039191"/>
                    <a:pt x="2557581" y="2039007"/>
                    <a:pt x="2444978" y="2047010"/>
                  </a:cubicBezTo>
                  <a:cubicBezTo>
                    <a:pt x="2332375" y="2055014"/>
                    <a:pt x="2133969" y="2055943"/>
                    <a:pt x="1847602" y="2047010"/>
                  </a:cubicBezTo>
                  <a:cubicBezTo>
                    <a:pt x="1561235" y="2038077"/>
                    <a:pt x="1487233" y="2048876"/>
                    <a:pt x="1250226" y="2047010"/>
                  </a:cubicBezTo>
                  <a:cubicBezTo>
                    <a:pt x="1013219" y="2045144"/>
                    <a:pt x="546669" y="2083825"/>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48 600 + 125 400 – 74 000</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xmln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100</a:t>
            </a:r>
            <a:r>
              <a:rPr kumimoji="0" lang="en-US" sz="6600" b="1" i="0" u="none" strike="noStrike" kern="1200" cap="none" spc="0" normalizeH="0" noProof="0" dirty="0">
                <a:ln>
                  <a:noFill/>
                </a:ln>
                <a:solidFill>
                  <a:srgbClr val="FF0000"/>
                </a:solidFill>
                <a:effectLst/>
                <a:uLnTx/>
                <a:uFillTx/>
                <a:latin typeface="Calibri"/>
                <a:ea typeface="+mn-ea"/>
                <a:cs typeface="+mn-cs"/>
              </a:rPr>
              <a:t> 000</a:t>
            </a:r>
            <a:endParaRPr kumimoji="0" lang="en-US" sz="66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106797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80 000 + (120 000 – 70 000) </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xmln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130 000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074887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170 000 – 80 000</a:t>
              </a:r>
              <a:endPar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xmln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90 000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336056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53"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sp>
        <p:nvSpPr>
          <p:cNvPr id="14" name="Hình chữ nhật: Góc Tròn 3">
            <a:extLst>
              <a:ext uri="{FF2B5EF4-FFF2-40B4-BE49-F238E27FC236}">
                <a16:creationId xmlns:a16="http://schemas.microsoft.com/office/drawing/2014/main" id="{FD1C116F-5A53-3627-C653-3E4550C99D90}"/>
              </a:ext>
            </a:extLst>
          </p:cNvPr>
          <p:cNvSpPr/>
          <p:nvPr/>
        </p:nvSpPr>
        <p:spPr>
          <a:xfrm>
            <a:off x="1316322" y="1241000"/>
            <a:ext cx="6368692" cy="5044658"/>
          </a:xfrm>
          <a:custGeom>
            <a:avLst/>
            <a:gdLst>
              <a:gd name="connsiteX0" fmla="*/ 0 w 6368692"/>
              <a:gd name="connsiteY0" fmla="*/ 840793 h 5044658"/>
              <a:gd name="connsiteX1" fmla="*/ 840793 w 6368692"/>
              <a:gd name="connsiteY1" fmla="*/ 0 h 5044658"/>
              <a:gd name="connsiteX2" fmla="*/ 5527899 w 6368692"/>
              <a:gd name="connsiteY2" fmla="*/ 0 h 5044658"/>
              <a:gd name="connsiteX3" fmla="*/ 6368692 w 6368692"/>
              <a:gd name="connsiteY3" fmla="*/ 840793 h 5044658"/>
              <a:gd name="connsiteX4" fmla="*/ 6368692 w 6368692"/>
              <a:gd name="connsiteY4" fmla="*/ 4203865 h 5044658"/>
              <a:gd name="connsiteX5" fmla="*/ 5527899 w 6368692"/>
              <a:gd name="connsiteY5" fmla="*/ 5044658 h 5044658"/>
              <a:gd name="connsiteX6" fmla="*/ 840793 w 6368692"/>
              <a:gd name="connsiteY6" fmla="*/ 5044658 h 5044658"/>
              <a:gd name="connsiteX7" fmla="*/ 0 w 6368692"/>
              <a:gd name="connsiteY7" fmla="*/ 4203865 h 5044658"/>
              <a:gd name="connsiteX8" fmla="*/ 0 w 6368692"/>
              <a:gd name="connsiteY8" fmla="*/ 840793 h 504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8692" h="5044658" fill="none" extrusionOk="0">
                <a:moveTo>
                  <a:pt x="0" y="840793"/>
                </a:moveTo>
                <a:cubicBezTo>
                  <a:pt x="-36271" y="378691"/>
                  <a:pt x="366639" y="55631"/>
                  <a:pt x="840793" y="0"/>
                </a:cubicBezTo>
                <a:cubicBezTo>
                  <a:pt x="2414921" y="77600"/>
                  <a:pt x="4306189" y="-27269"/>
                  <a:pt x="5527899" y="0"/>
                </a:cubicBezTo>
                <a:cubicBezTo>
                  <a:pt x="6022886" y="-40406"/>
                  <a:pt x="6374138" y="378039"/>
                  <a:pt x="6368692" y="840793"/>
                </a:cubicBezTo>
                <a:cubicBezTo>
                  <a:pt x="6477692" y="1845335"/>
                  <a:pt x="6290483" y="3332090"/>
                  <a:pt x="6368692" y="4203865"/>
                </a:cubicBezTo>
                <a:cubicBezTo>
                  <a:pt x="6332851" y="4654201"/>
                  <a:pt x="5952408" y="5062232"/>
                  <a:pt x="5527899" y="5044658"/>
                </a:cubicBezTo>
                <a:cubicBezTo>
                  <a:pt x="3226689" y="5093835"/>
                  <a:pt x="1921034" y="4921956"/>
                  <a:pt x="840793" y="5044658"/>
                </a:cubicBezTo>
                <a:cubicBezTo>
                  <a:pt x="369174" y="5100434"/>
                  <a:pt x="-26969" y="4691442"/>
                  <a:pt x="0" y="4203865"/>
                </a:cubicBezTo>
                <a:cubicBezTo>
                  <a:pt x="47022" y="3374851"/>
                  <a:pt x="104569" y="1978849"/>
                  <a:pt x="0" y="840793"/>
                </a:cubicBezTo>
                <a:close/>
              </a:path>
              <a:path w="6368692" h="5044658" stroke="0" extrusionOk="0">
                <a:moveTo>
                  <a:pt x="0" y="840793"/>
                </a:moveTo>
                <a:cubicBezTo>
                  <a:pt x="48296" y="370916"/>
                  <a:pt x="387240" y="-721"/>
                  <a:pt x="840793" y="0"/>
                </a:cubicBezTo>
                <a:cubicBezTo>
                  <a:pt x="2915446" y="-129276"/>
                  <a:pt x="4696622" y="-77778"/>
                  <a:pt x="5527899" y="0"/>
                </a:cubicBezTo>
                <a:cubicBezTo>
                  <a:pt x="5974578" y="-56357"/>
                  <a:pt x="6365484" y="394931"/>
                  <a:pt x="6368692" y="840793"/>
                </a:cubicBezTo>
                <a:cubicBezTo>
                  <a:pt x="6450291" y="1491911"/>
                  <a:pt x="6522992" y="3779628"/>
                  <a:pt x="6368692" y="4203865"/>
                </a:cubicBezTo>
                <a:cubicBezTo>
                  <a:pt x="6395790" y="4725370"/>
                  <a:pt x="5969454" y="5052407"/>
                  <a:pt x="5527899" y="5044658"/>
                </a:cubicBezTo>
                <a:cubicBezTo>
                  <a:pt x="4844878" y="5088878"/>
                  <a:pt x="1698468" y="5015276"/>
                  <a:pt x="840793" y="5044658"/>
                </a:cubicBezTo>
                <a:cubicBezTo>
                  <a:pt x="355406" y="4963855"/>
                  <a:pt x="-58535" y="4654693"/>
                  <a:pt x="0" y="4203865"/>
                </a:cubicBezTo>
                <a:cubicBezTo>
                  <a:pt x="-159954" y="3220932"/>
                  <a:pt x="22140" y="2496367"/>
                  <a:pt x="0" y="840793"/>
                </a:cubicBezTo>
                <a:close/>
              </a:path>
            </a:pathLst>
          </a:custGeom>
          <a:solidFill>
            <a:schemeClr val="bg1"/>
          </a:solidFill>
          <a:ln w="76200">
            <a:solidFill>
              <a:schemeClr val="accent4">
                <a:lumMod val="75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p:cNvGrpSpPr/>
          <p:nvPr/>
        </p:nvGrpSpPr>
        <p:grpSpPr>
          <a:xfrm>
            <a:off x="1560871" y="1729324"/>
            <a:ext cx="6701334" cy="995493"/>
            <a:chOff x="4860662" y="1637713"/>
            <a:chExt cx="6701334" cy="995493"/>
          </a:xfrm>
        </p:grpSpPr>
        <p:sp>
          <p:nvSpPr>
            <p:cNvPr id="19"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0" name="Picture 1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60662" y="1637713"/>
              <a:ext cx="1182473" cy="886855"/>
            </a:xfrm>
            <a:prstGeom prst="rect">
              <a:avLst/>
            </a:prstGeom>
          </p:spPr>
        </p:pic>
      </p:grpSp>
      <p:grpSp>
        <p:nvGrpSpPr>
          <p:cNvPr id="21" name="Group 20"/>
          <p:cNvGrpSpPr/>
          <p:nvPr/>
        </p:nvGrpSpPr>
        <p:grpSpPr>
          <a:xfrm>
            <a:off x="1487718" y="2813086"/>
            <a:ext cx="6701334" cy="995493"/>
            <a:chOff x="4860662" y="1637713"/>
            <a:chExt cx="6701334" cy="995493"/>
          </a:xfrm>
        </p:grpSpPr>
        <p:sp>
          <p:nvSpPr>
            <p:cNvPr id="22"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3" name="Picture 1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60662" y="1637713"/>
              <a:ext cx="1182473" cy="886855"/>
            </a:xfrm>
            <a:prstGeom prst="rect">
              <a:avLst/>
            </a:prstGeom>
          </p:spPr>
        </p:pic>
      </p:grpSp>
      <p:grpSp>
        <p:nvGrpSpPr>
          <p:cNvPr id="24" name="Group 23"/>
          <p:cNvGrpSpPr/>
          <p:nvPr/>
        </p:nvGrpSpPr>
        <p:grpSpPr>
          <a:xfrm>
            <a:off x="1503965" y="3928362"/>
            <a:ext cx="6701334" cy="995493"/>
            <a:chOff x="4860662" y="1637713"/>
            <a:chExt cx="6701334" cy="995493"/>
          </a:xfrm>
        </p:grpSpPr>
        <p:sp>
          <p:nvSpPr>
            <p:cNvPr id="25"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6" name="Picture 1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60662" y="1637713"/>
              <a:ext cx="1182473" cy="886855"/>
            </a:xfrm>
            <a:prstGeom prst="rect">
              <a:avLst/>
            </a:prstGeom>
          </p:spPr>
        </p:pic>
      </p:grpSp>
      <p:grpSp>
        <p:nvGrpSpPr>
          <p:cNvPr id="27" name="Group 26"/>
          <p:cNvGrpSpPr/>
          <p:nvPr/>
        </p:nvGrpSpPr>
        <p:grpSpPr>
          <a:xfrm>
            <a:off x="1560871" y="5036388"/>
            <a:ext cx="6701334" cy="995493"/>
            <a:chOff x="4860662" y="1637713"/>
            <a:chExt cx="6701334" cy="995493"/>
          </a:xfrm>
        </p:grpSpPr>
        <p:sp>
          <p:nvSpPr>
            <p:cNvPr id="28"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9" name="Picture 1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860662" y="1637713"/>
              <a:ext cx="1182473" cy="886855"/>
            </a:xfrm>
            <a:prstGeom prst="rect">
              <a:avLst/>
            </a:prstGeom>
          </p:spPr>
        </p:pic>
      </p:grpSp>
      <p:pic>
        <p:nvPicPr>
          <p:cNvPr id="2" name="Picture 1">
            <a:extLst>
              <a:ext uri="{FF2B5EF4-FFF2-40B4-BE49-F238E27FC236}">
                <a16:creationId xmlns:a16="http://schemas.microsoft.com/office/drawing/2014/main" id="{33AB033B-D01F-A412-D29C-9C344E469A2F}"/>
              </a:ext>
            </a:extLst>
          </p:cNvPr>
          <p:cNvPicPr>
            <a:picLocks noChangeAspect="1"/>
          </p:cNvPicPr>
          <p:nvPr/>
        </p:nvPicPr>
        <p:blipFill>
          <a:blip r:embed="rId7"/>
          <a:stretch>
            <a:fillRect/>
          </a:stretch>
        </p:blipFill>
        <p:spPr>
          <a:xfrm>
            <a:off x="1550016" y="97452"/>
            <a:ext cx="6291617" cy="1938696"/>
          </a:xfrm>
          <a:prstGeom prst="rect">
            <a:avLst/>
          </a:prstGeom>
        </p:spPr>
      </p:pic>
    </p:spTree>
    <p:extLst>
      <p:ext uri="{BB962C8B-B14F-4D97-AF65-F5344CB8AC3E}">
        <p14:creationId xmlns:p14="http://schemas.microsoft.com/office/powerpoint/2010/main" val="15900561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1+#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3"/>
                                        </p:tgtEl>
                                        <p:attrNameLst>
                                          <p:attrName>r</p:attrName>
                                        </p:attrNameLst>
                                      </p:cBhvr>
                                    </p:animRot>
                                    <p:animRot by="-240000">
                                      <p:cBhvr>
                                        <p:cTn id="11" dur="200" fill="hold">
                                          <p:stCondLst>
                                            <p:cond delay="200"/>
                                          </p:stCondLst>
                                        </p:cTn>
                                        <p:tgtEl>
                                          <p:spTgt spid="53"/>
                                        </p:tgtEl>
                                        <p:attrNameLst>
                                          <p:attrName>r</p:attrName>
                                        </p:attrNameLst>
                                      </p:cBhvr>
                                    </p:animRot>
                                    <p:animRot by="240000">
                                      <p:cBhvr>
                                        <p:cTn id="12" dur="200" fill="hold">
                                          <p:stCondLst>
                                            <p:cond delay="400"/>
                                          </p:stCondLst>
                                        </p:cTn>
                                        <p:tgtEl>
                                          <p:spTgt spid="53"/>
                                        </p:tgtEl>
                                        <p:attrNameLst>
                                          <p:attrName>r</p:attrName>
                                        </p:attrNameLst>
                                      </p:cBhvr>
                                    </p:animRot>
                                    <p:animRot by="-240000">
                                      <p:cBhvr>
                                        <p:cTn id="13" dur="200" fill="hold">
                                          <p:stCondLst>
                                            <p:cond delay="600"/>
                                          </p:stCondLst>
                                        </p:cTn>
                                        <p:tgtEl>
                                          <p:spTgt spid="53"/>
                                        </p:tgtEl>
                                        <p:attrNameLst>
                                          <p:attrName>r</p:attrName>
                                        </p:attrNameLst>
                                      </p:cBhvr>
                                    </p:animRot>
                                    <p:animRot by="120000">
                                      <p:cBhvr>
                                        <p:cTn id="14" dur="200" fill="hold">
                                          <p:stCondLst>
                                            <p:cond delay="800"/>
                                          </p:stCondLst>
                                        </p:cTn>
                                        <p:tgtEl>
                                          <p:spTgt spid="53"/>
                                        </p:tgtEl>
                                        <p:attrNameLst>
                                          <p:attrName>r</p:attrName>
                                        </p:attrNameLst>
                                      </p:cBhvr>
                                    </p:animRot>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1"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E689AC58-C2D3-9E2D-0DA3-C8F295A9F48A}"/>
              </a:ext>
            </a:extLst>
          </p:cNvPr>
          <p:cNvPicPr>
            <a:picLocks noChangeAspect="1"/>
          </p:cNvPicPr>
          <p:nvPr/>
        </p:nvPicPr>
        <p:blipFill>
          <a:blip r:embed="rId5"/>
          <a:stretch>
            <a:fillRect/>
          </a:stretch>
        </p:blipFill>
        <p:spPr>
          <a:xfrm>
            <a:off x="621043" y="1472408"/>
            <a:ext cx="8492464" cy="3627434"/>
          </a:xfrm>
          <a:prstGeom prst="rect">
            <a:avLst/>
          </a:prstGeom>
        </p:spPr>
      </p:pic>
    </p:spTree>
    <p:extLst>
      <p:ext uri="{BB962C8B-B14F-4D97-AF65-F5344CB8AC3E}">
        <p14:creationId xmlns:p14="http://schemas.microsoft.com/office/powerpoint/2010/main" val="30708637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EB1E72-26ED-16B2-D14A-4AF9A3E13531}"/>
              </a:ext>
            </a:extLst>
          </p:cNvPr>
          <p:cNvGrpSpPr/>
          <p:nvPr/>
        </p:nvGrpSpPr>
        <p:grpSpPr>
          <a:xfrm>
            <a:off x="-75415" y="0"/>
            <a:ext cx="12347907" cy="6860820"/>
            <a:chOff x="-75415" y="0"/>
            <a:chExt cx="12347907" cy="6860820"/>
          </a:xfrm>
        </p:grpSpPr>
        <p:sp>
          <p:nvSpPr>
            <p:cNvPr id="2" name="TextBox 2">
              <a:extLst>
                <a:ext uri="{FF2B5EF4-FFF2-40B4-BE49-F238E27FC236}">
                  <a16:creationId xmlns:a16="http://schemas.microsoft.com/office/drawing/2014/main" id="{092CEB0C-56E9-3134-5EED-7A6B6A47B6F8}"/>
                </a:ext>
              </a:extLst>
            </p:cNvPr>
            <p:cNvSpPr txBox="1"/>
            <p:nvPr/>
          </p:nvSpPr>
          <p:spPr>
            <a:xfrm>
              <a:off x="5468493" y="3198168"/>
              <a:ext cx="1255014"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Nguyễn Lê Mỹ Ngân thCBQ</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15" y="0"/>
              <a:ext cx="12347907" cy="6860820"/>
            </a:xfrm>
            <a:prstGeom prst="rect">
              <a:avLst/>
            </a:prstGeom>
          </p:spPr>
        </p:pic>
      </p:grpSp>
      <p:grpSp>
        <p:nvGrpSpPr>
          <p:cNvPr id="12" name="Nhóm 13">
            <a:extLst>
              <a:ext uri="{FF2B5EF4-FFF2-40B4-BE49-F238E27FC236}">
                <a16:creationId xmlns:a16="http://schemas.microsoft.com/office/drawing/2014/main" id="{C18CD3FF-B77E-E711-5C10-97296F90F759}"/>
              </a:ext>
            </a:extLst>
          </p:cNvPr>
          <p:cNvGrpSpPr/>
          <p:nvPr/>
        </p:nvGrpSpPr>
        <p:grpSpPr>
          <a:xfrm>
            <a:off x="4585815" y="2343257"/>
            <a:ext cx="7411554" cy="2828732"/>
            <a:chOff x="1139185" y="2667580"/>
            <a:chExt cx="8594357" cy="5014968"/>
          </a:xfrm>
        </p:grpSpPr>
        <p:sp>
          <p:nvSpPr>
            <p:cNvPr id="13" name="Bong bóng Lời nói: Hình chữ nhật với Góc Tròn 14">
              <a:extLst>
                <a:ext uri="{FF2B5EF4-FFF2-40B4-BE49-F238E27FC236}">
                  <a16:creationId xmlns:a16="http://schemas.microsoft.com/office/drawing/2014/main" id="{AB70EC08-4935-DD77-E72A-E3053892B7FA}"/>
                </a:ext>
              </a:extLst>
            </p:cNvPr>
            <p:cNvSpPr/>
            <p:nvPr/>
          </p:nvSpPr>
          <p:spPr>
            <a:xfrm>
              <a:off x="1139185" y="2667580"/>
              <a:ext cx="8594357" cy="5014968"/>
            </a:xfrm>
            <a:custGeom>
              <a:avLst/>
              <a:gdLst>
                <a:gd name="connsiteX0" fmla="*/ 0 w 8594357"/>
                <a:gd name="connsiteY0" fmla="*/ 835845 h 5014968"/>
                <a:gd name="connsiteX1" fmla="*/ 835845 w 8594357"/>
                <a:gd name="connsiteY1" fmla="*/ 0 h 5014968"/>
                <a:gd name="connsiteX2" fmla="*/ 1432393 w 8594357"/>
                <a:gd name="connsiteY2" fmla="*/ 0 h 5014968"/>
                <a:gd name="connsiteX3" fmla="*/ 1432393 w 8594357"/>
                <a:gd name="connsiteY3" fmla="*/ 0 h 5014968"/>
                <a:gd name="connsiteX4" fmla="*/ 3580982 w 8594357"/>
                <a:gd name="connsiteY4" fmla="*/ 0 h 5014968"/>
                <a:gd name="connsiteX5" fmla="*/ 7758512 w 8594357"/>
                <a:gd name="connsiteY5" fmla="*/ 0 h 5014968"/>
                <a:gd name="connsiteX6" fmla="*/ 8594357 w 8594357"/>
                <a:gd name="connsiteY6" fmla="*/ 835845 h 5014968"/>
                <a:gd name="connsiteX7" fmla="*/ 8594357 w 8594357"/>
                <a:gd name="connsiteY7" fmla="*/ 2925398 h 5014968"/>
                <a:gd name="connsiteX8" fmla="*/ 8594357 w 8594357"/>
                <a:gd name="connsiteY8" fmla="*/ 2925398 h 5014968"/>
                <a:gd name="connsiteX9" fmla="*/ 8594357 w 8594357"/>
                <a:gd name="connsiteY9" fmla="*/ 4179140 h 5014968"/>
                <a:gd name="connsiteX10" fmla="*/ 8594357 w 8594357"/>
                <a:gd name="connsiteY10" fmla="*/ 4179123 h 5014968"/>
                <a:gd name="connsiteX11" fmla="*/ 7758512 w 8594357"/>
                <a:gd name="connsiteY11" fmla="*/ 5014968 h 5014968"/>
                <a:gd name="connsiteX12" fmla="*/ 3580982 w 8594357"/>
                <a:gd name="connsiteY12" fmla="*/ 5014968 h 5014968"/>
                <a:gd name="connsiteX13" fmla="*/ 1432393 w 8594357"/>
                <a:gd name="connsiteY13" fmla="*/ 5014968 h 5014968"/>
                <a:gd name="connsiteX14" fmla="*/ 1432393 w 8594357"/>
                <a:gd name="connsiteY14" fmla="*/ 5014968 h 5014968"/>
                <a:gd name="connsiteX15" fmla="*/ 835845 w 8594357"/>
                <a:gd name="connsiteY15" fmla="*/ 5014968 h 5014968"/>
                <a:gd name="connsiteX16" fmla="*/ 0 w 8594357"/>
                <a:gd name="connsiteY16" fmla="*/ 4179123 h 5014968"/>
                <a:gd name="connsiteX17" fmla="*/ 0 w 8594357"/>
                <a:gd name="connsiteY17" fmla="*/ 4179140 h 5014968"/>
                <a:gd name="connsiteX18" fmla="*/ -506809 w 8594357"/>
                <a:gd name="connsiteY18" fmla="*/ 3721859 h 5014968"/>
                <a:gd name="connsiteX19" fmla="*/ 0 w 8594357"/>
                <a:gd name="connsiteY19" fmla="*/ 2925398 h 5014968"/>
                <a:gd name="connsiteX20" fmla="*/ 0 w 8594357"/>
                <a:gd name="connsiteY20" fmla="*/ 835845 h 501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94357" h="5014968" fill="none" extrusionOk="0">
                  <a:moveTo>
                    <a:pt x="0" y="835845"/>
                  </a:moveTo>
                  <a:cubicBezTo>
                    <a:pt x="-34458" y="333473"/>
                    <a:pt x="333683" y="-73654"/>
                    <a:pt x="835845" y="0"/>
                  </a:cubicBezTo>
                  <a:cubicBezTo>
                    <a:pt x="978473" y="21907"/>
                    <a:pt x="1177727" y="-23122"/>
                    <a:pt x="1432393" y="0"/>
                  </a:cubicBezTo>
                  <a:lnTo>
                    <a:pt x="1432393" y="0"/>
                  </a:lnTo>
                  <a:cubicBezTo>
                    <a:pt x="1911973" y="-81146"/>
                    <a:pt x="2989065" y="-125947"/>
                    <a:pt x="3580982" y="0"/>
                  </a:cubicBezTo>
                  <a:cubicBezTo>
                    <a:pt x="4640024" y="169626"/>
                    <a:pt x="7310032" y="166819"/>
                    <a:pt x="7758512" y="0"/>
                  </a:cubicBezTo>
                  <a:cubicBezTo>
                    <a:pt x="8264569" y="-66634"/>
                    <a:pt x="8589648" y="370774"/>
                    <a:pt x="8594357" y="835845"/>
                  </a:cubicBezTo>
                  <a:cubicBezTo>
                    <a:pt x="8489305" y="1313206"/>
                    <a:pt x="8762967" y="1905937"/>
                    <a:pt x="8594357" y="2925398"/>
                  </a:cubicBezTo>
                  <a:lnTo>
                    <a:pt x="8594357" y="2925398"/>
                  </a:lnTo>
                  <a:cubicBezTo>
                    <a:pt x="8555719" y="3415832"/>
                    <a:pt x="8706396" y="3727144"/>
                    <a:pt x="8594357" y="4179140"/>
                  </a:cubicBezTo>
                  <a:cubicBezTo>
                    <a:pt x="8594357" y="4179137"/>
                    <a:pt x="8594357" y="4179125"/>
                    <a:pt x="8594357" y="4179123"/>
                  </a:cubicBezTo>
                  <a:cubicBezTo>
                    <a:pt x="8642220" y="4603184"/>
                    <a:pt x="8222490" y="5021052"/>
                    <a:pt x="7758512" y="5014968"/>
                  </a:cubicBezTo>
                  <a:cubicBezTo>
                    <a:pt x="6537695" y="4938006"/>
                    <a:pt x="4310034" y="4985909"/>
                    <a:pt x="3580982" y="5014968"/>
                  </a:cubicBezTo>
                  <a:cubicBezTo>
                    <a:pt x="2748616" y="5128234"/>
                    <a:pt x="1702586" y="4882212"/>
                    <a:pt x="1432393" y="5014968"/>
                  </a:cubicBezTo>
                  <a:lnTo>
                    <a:pt x="1432393" y="5014968"/>
                  </a:lnTo>
                  <a:cubicBezTo>
                    <a:pt x="1168628" y="5064670"/>
                    <a:pt x="1043860" y="4966900"/>
                    <a:pt x="835845" y="5014968"/>
                  </a:cubicBezTo>
                  <a:cubicBezTo>
                    <a:pt x="295010" y="5039923"/>
                    <a:pt x="1682" y="4678370"/>
                    <a:pt x="0" y="4179123"/>
                  </a:cubicBezTo>
                  <a:cubicBezTo>
                    <a:pt x="1" y="4179130"/>
                    <a:pt x="0" y="4179133"/>
                    <a:pt x="0" y="4179140"/>
                  </a:cubicBezTo>
                  <a:cubicBezTo>
                    <a:pt x="-264939" y="3982712"/>
                    <a:pt x="-442084" y="3800300"/>
                    <a:pt x="-506809" y="3721859"/>
                  </a:cubicBezTo>
                  <a:cubicBezTo>
                    <a:pt x="-368627" y="3554053"/>
                    <a:pt x="-183205" y="3181307"/>
                    <a:pt x="0" y="2925398"/>
                  </a:cubicBezTo>
                  <a:cubicBezTo>
                    <a:pt x="85667" y="2228521"/>
                    <a:pt x="-27555" y="1127369"/>
                    <a:pt x="0" y="835845"/>
                  </a:cubicBezTo>
                  <a:close/>
                </a:path>
                <a:path w="8594357" h="5014968" stroke="0" extrusionOk="0">
                  <a:moveTo>
                    <a:pt x="0" y="835845"/>
                  </a:moveTo>
                  <a:cubicBezTo>
                    <a:pt x="78888" y="383589"/>
                    <a:pt x="356654" y="-23635"/>
                    <a:pt x="835845" y="0"/>
                  </a:cubicBezTo>
                  <a:cubicBezTo>
                    <a:pt x="1061959" y="34985"/>
                    <a:pt x="1152017" y="43515"/>
                    <a:pt x="1432393" y="0"/>
                  </a:cubicBezTo>
                  <a:lnTo>
                    <a:pt x="1432393" y="0"/>
                  </a:lnTo>
                  <a:cubicBezTo>
                    <a:pt x="1816329" y="-400"/>
                    <a:pt x="2726905" y="-77498"/>
                    <a:pt x="3580982" y="0"/>
                  </a:cubicBezTo>
                  <a:cubicBezTo>
                    <a:pt x="5192870" y="117495"/>
                    <a:pt x="7191045" y="-81622"/>
                    <a:pt x="7758512" y="0"/>
                  </a:cubicBezTo>
                  <a:cubicBezTo>
                    <a:pt x="8152448" y="-27245"/>
                    <a:pt x="8628725" y="382073"/>
                    <a:pt x="8594357" y="835845"/>
                  </a:cubicBezTo>
                  <a:cubicBezTo>
                    <a:pt x="8552856" y="1659384"/>
                    <a:pt x="8722992" y="2412106"/>
                    <a:pt x="8594357" y="2925398"/>
                  </a:cubicBezTo>
                  <a:lnTo>
                    <a:pt x="8594357" y="2925398"/>
                  </a:lnTo>
                  <a:cubicBezTo>
                    <a:pt x="8575337" y="3323056"/>
                    <a:pt x="8502585" y="3753650"/>
                    <a:pt x="8594357" y="4179140"/>
                  </a:cubicBezTo>
                  <a:cubicBezTo>
                    <a:pt x="8594356" y="4179134"/>
                    <a:pt x="8594358" y="4179129"/>
                    <a:pt x="8594357" y="4179123"/>
                  </a:cubicBezTo>
                  <a:cubicBezTo>
                    <a:pt x="8648489" y="4573402"/>
                    <a:pt x="8163579" y="5010727"/>
                    <a:pt x="7758512" y="5014968"/>
                  </a:cubicBezTo>
                  <a:cubicBezTo>
                    <a:pt x="6920574" y="4869884"/>
                    <a:pt x="5036775" y="5050047"/>
                    <a:pt x="3580982" y="5014968"/>
                  </a:cubicBezTo>
                  <a:cubicBezTo>
                    <a:pt x="3084224" y="4972764"/>
                    <a:pt x="2469817" y="4853671"/>
                    <a:pt x="1432393" y="5014968"/>
                  </a:cubicBezTo>
                  <a:lnTo>
                    <a:pt x="1432393" y="5014968"/>
                  </a:lnTo>
                  <a:cubicBezTo>
                    <a:pt x="1332802" y="4969623"/>
                    <a:pt x="910689" y="4980929"/>
                    <a:pt x="835845" y="5014968"/>
                  </a:cubicBezTo>
                  <a:cubicBezTo>
                    <a:pt x="340418" y="5000531"/>
                    <a:pt x="36275" y="4618388"/>
                    <a:pt x="0" y="4179123"/>
                  </a:cubicBezTo>
                  <a:cubicBezTo>
                    <a:pt x="0" y="4179129"/>
                    <a:pt x="1" y="4179132"/>
                    <a:pt x="0" y="4179140"/>
                  </a:cubicBezTo>
                  <a:cubicBezTo>
                    <a:pt x="-172490" y="4053566"/>
                    <a:pt x="-263077" y="3883171"/>
                    <a:pt x="-506809" y="3721859"/>
                  </a:cubicBezTo>
                  <a:cubicBezTo>
                    <a:pt x="-445601" y="3501837"/>
                    <a:pt x="-142262" y="3049696"/>
                    <a:pt x="0" y="2925398"/>
                  </a:cubicBezTo>
                  <a:cubicBezTo>
                    <a:pt x="-50189" y="2522406"/>
                    <a:pt x="-24614" y="1756770"/>
                    <a:pt x="0" y="835845"/>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4" name="Text Placeholder 7">
              <a:extLst>
                <a:ext uri="{FF2B5EF4-FFF2-40B4-BE49-F238E27FC236}">
                  <a16:creationId xmlns:a16="http://schemas.microsoft.com/office/drawing/2014/main" id="{7A7F51FC-F4EB-7704-10DD-BCD47FF04B04}"/>
                </a:ext>
              </a:extLst>
            </p:cNvPr>
            <p:cNvSpPr txBox="1">
              <a:spLocks/>
            </p:cNvSpPr>
            <p:nvPr/>
          </p:nvSpPr>
          <p:spPr>
            <a:xfrm>
              <a:off x="1310399" y="3287656"/>
              <a:ext cx="8052667"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Các</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bạn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hãy</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quan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sát</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toán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nhỏ</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từ</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GV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vào</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bảng</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con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41607" y="1455885"/>
            <a:ext cx="3473731" cy="4603476"/>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76BD698D-7407-1320-DAF4-D0CE92BF8769}"/>
              </a:ext>
            </a:extLst>
          </p:cNvPr>
          <p:cNvPicPr>
            <a:picLocks noChangeAspect="1"/>
          </p:cNvPicPr>
          <p:nvPr/>
        </p:nvPicPr>
        <p:blipFill>
          <a:blip r:embed="rId5"/>
          <a:stretch>
            <a:fillRect/>
          </a:stretch>
        </p:blipFill>
        <p:spPr>
          <a:xfrm>
            <a:off x="-839245" y="-268307"/>
            <a:ext cx="6517189" cy="1908213"/>
          </a:xfrm>
          <a:prstGeom prst="rect">
            <a:avLst/>
          </a:prstGeom>
        </p:spPr>
      </p:pic>
      <p:pic>
        <p:nvPicPr>
          <p:cNvPr id="11" name="Picture 10">
            <a:extLst>
              <a:ext uri="{FF2B5EF4-FFF2-40B4-BE49-F238E27FC236}">
                <a16:creationId xmlns:a16="http://schemas.microsoft.com/office/drawing/2014/main" id="{957E2481-8026-30CC-A645-9969CD572B15}"/>
              </a:ext>
            </a:extLst>
          </p:cNvPr>
          <p:cNvPicPr>
            <a:picLocks noChangeAspect="1"/>
          </p:cNvPicPr>
          <p:nvPr/>
        </p:nvPicPr>
        <p:blipFill>
          <a:blip r:embed="rId6"/>
          <a:stretch>
            <a:fillRect/>
          </a:stretch>
        </p:blipFill>
        <p:spPr>
          <a:xfrm>
            <a:off x="5794023" y="363018"/>
            <a:ext cx="5175953" cy="1731414"/>
          </a:xfrm>
          <a:prstGeom prst="rect">
            <a:avLst/>
          </a:prstGeom>
        </p:spPr>
      </p:pic>
    </p:spTree>
    <p:extLst>
      <p:ext uri="{BB962C8B-B14F-4D97-AF65-F5344CB8AC3E}">
        <p14:creationId xmlns:p14="http://schemas.microsoft.com/office/powerpoint/2010/main" val="2679505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4"/>
                                        </p:tgtEl>
                                        <p:attrNameLst>
                                          <p:attrName>r</p:attrName>
                                        </p:attrNameLst>
                                      </p:cBhvr>
                                    </p:animRot>
                                    <p:animRot by="-240000">
                                      <p:cBhvr>
                                        <p:cTn id="12" dur="200" fill="hold">
                                          <p:stCondLst>
                                            <p:cond delay="200"/>
                                          </p:stCondLst>
                                        </p:cTn>
                                        <p:tgtEl>
                                          <p:spTgt spid="24"/>
                                        </p:tgtEl>
                                        <p:attrNameLst>
                                          <p:attrName>r</p:attrName>
                                        </p:attrNameLst>
                                      </p:cBhvr>
                                    </p:animRot>
                                    <p:animRot by="240000">
                                      <p:cBhvr>
                                        <p:cTn id="13" dur="200" fill="hold">
                                          <p:stCondLst>
                                            <p:cond delay="400"/>
                                          </p:stCondLst>
                                        </p:cTn>
                                        <p:tgtEl>
                                          <p:spTgt spid="24"/>
                                        </p:tgtEl>
                                        <p:attrNameLst>
                                          <p:attrName>r</p:attrName>
                                        </p:attrNameLst>
                                      </p:cBhvr>
                                    </p:animRot>
                                    <p:animRot by="-240000">
                                      <p:cBhvr>
                                        <p:cTn id="14" dur="200" fill="hold">
                                          <p:stCondLst>
                                            <p:cond delay="600"/>
                                          </p:stCondLst>
                                        </p:cTn>
                                        <p:tgtEl>
                                          <p:spTgt spid="24"/>
                                        </p:tgtEl>
                                        <p:attrNameLst>
                                          <p:attrName>r</p:attrName>
                                        </p:attrNameLst>
                                      </p:cBhvr>
                                    </p:animRot>
                                    <p:animRot by="120000">
                                      <p:cBhvr>
                                        <p:cTn id="15" dur="200" fill="hold">
                                          <p:stCondLst>
                                            <p:cond delay="800"/>
                                          </p:stCondLst>
                                        </p:cTn>
                                        <p:tgtEl>
                                          <p:spTgt spid="24"/>
                                        </p:tgtEl>
                                        <p:attrNameLst>
                                          <p:attrName>r</p:attrName>
                                        </p:attrNameLst>
                                      </p:cBhvr>
                                    </p:animRo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1" y="-237113"/>
            <a:ext cx="4409386" cy="9796621"/>
            <a:chOff x="731197" y="2586539"/>
            <a:chExt cx="1623745" cy="2813564"/>
          </a:xfrm>
        </p:grpSpPr>
        <p:grpSp>
          <p:nvGrpSpPr>
            <p:cNvPr id="19" name="Group 7">
              <a:extLst>
                <a:ext uri="{FF2B5EF4-FFF2-40B4-BE49-F238E27FC236}">
                  <a16:creationId xmlns:a16="http://schemas.microsoft.com/office/drawing/2014/main" id="{3C0A340B-5CA6-EC7A-BE75-60BFCD259375}"/>
                </a:ext>
              </a:extLst>
            </p:cNvPr>
            <p:cNvGrpSpPr/>
            <p:nvPr/>
          </p:nvGrpSpPr>
          <p:grpSpPr>
            <a:xfrm rot="5400000">
              <a:off x="136288" y="3181448"/>
              <a:ext cx="2813564" cy="1623745"/>
              <a:chOff x="5220930" y="-502522"/>
              <a:chExt cx="5771536" cy="2242832"/>
            </a:xfrm>
          </p:grpSpPr>
          <p:sp>
            <p:nvSpPr>
              <p:cNvPr id="22" name="Rectangle 6">
                <a:extLst>
                  <a:ext uri="{FF2B5EF4-FFF2-40B4-BE49-F238E27FC236}">
                    <a16:creationId xmlns:a16="http://schemas.microsoft.com/office/drawing/2014/main" id="{E4D84B37-6D87-538F-6A1D-86B8D1DC0471}"/>
                  </a:ext>
                </a:extLst>
              </p:cNvPr>
              <p:cNvSpPr/>
              <p:nvPr/>
            </p:nvSpPr>
            <p:spPr>
              <a:xfrm>
                <a:off x="5220930" y="-502522"/>
                <a:ext cx="5771536" cy="2242832"/>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5ADDD25-0E3A-4760-7599-8194BAF91474}"/>
                  </a:ext>
                </a:extLst>
              </p:cNvPr>
              <p:cNvSpPr/>
              <p:nvPr/>
            </p:nvSpPr>
            <p:spPr>
              <a:xfrm>
                <a:off x="5335708" y="-343619"/>
                <a:ext cx="5538771" cy="1985368"/>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147972"/>
            <a:ext cx="9823622" cy="2214483"/>
            <a:chOff x="2273643" y="147972"/>
            <a:chExt cx="9823622" cy="2214483"/>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xmln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9Slide02 Noi dung dai"/>
                <a:ea typeface="+mn-ea"/>
                <a:cs typeface="+mn-cs"/>
              </a:endParaRPr>
            </a:p>
          </p:txBody>
        </p:sp>
        <p:sp>
          <p:nvSpPr>
            <p:cNvPr id="2" name="Rectangle 1"/>
            <p:cNvSpPr/>
            <p:nvPr/>
          </p:nvSpPr>
          <p:spPr>
            <a:xfrm>
              <a:off x="2538594" y="410431"/>
              <a:ext cx="8596429" cy="1569660"/>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Nêu kết quả của phép tính: </a:t>
              </a:r>
            </a:p>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468 + 379.</a:t>
              </a:r>
            </a:p>
          </p:txBody>
        </p:sp>
      </p:grpSp>
      <p:sp>
        <p:nvSpPr>
          <p:cNvPr id="3" name="Rectangle 2"/>
          <p:cNvSpPr/>
          <p:nvPr/>
        </p:nvSpPr>
        <p:spPr>
          <a:xfrm>
            <a:off x="4091899" y="3965203"/>
            <a:ext cx="6151043" cy="1200329"/>
          </a:xfrm>
          <a:prstGeom prst="rect">
            <a:avLst/>
          </a:prstGeom>
        </p:spPr>
        <p:txBody>
          <a:bodyPr wrap="none">
            <a:spAutoFit/>
          </a:bodyPr>
          <a:lstStyle/>
          <a:p>
            <a:pPr lvl="0"/>
            <a:r>
              <a:rPr lang="pt-BR" sz="7200" b="1" dirty="0">
                <a:solidFill>
                  <a:prstClr val="white"/>
                </a:solidFill>
                <a:cs typeface="Times New Roman" panose="02020603050405020304" pitchFamily="18" charset="0"/>
              </a:rPr>
              <a:t>468 + 379 = 847</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553380"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553380"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ABF216-389B-34B4-496A-B25B0741ACF3}"/>
              </a:ext>
            </a:extLst>
          </p:cNvPr>
          <p:cNvPicPr>
            <a:picLocks noChangeAspect="1"/>
          </p:cNvPicPr>
          <p:nvPr/>
        </p:nvPicPr>
        <p:blipFill>
          <a:blip r:embed="rId5"/>
          <a:stretch>
            <a:fillRect/>
          </a:stretch>
        </p:blipFill>
        <p:spPr>
          <a:xfrm>
            <a:off x="-506485" y="0"/>
            <a:ext cx="3127519" cy="1908213"/>
          </a:xfrm>
          <a:prstGeom prst="rect">
            <a:avLst/>
          </a:prstGeom>
        </p:spPr>
      </p:pic>
    </p:spTree>
    <p:extLst>
      <p:ext uri="{BB962C8B-B14F-4D97-AF65-F5344CB8AC3E}">
        <p14:creationId xmlns:p14="http://schemas.microsoft.com/office/powerpoint/2010/main" val="33126280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2" y="-245004"/>
            <a:ext cx="4409386" cy="9796621"/>
            <a:chOff x="731197" y="2586539"/>
            <a:chExt cx="1623745" cy="2813564"/>
          </a:xfrm>
        </p:grpSpPr>
        <p:sp>
          <p:nvSpPr>
            <p:cNvPr id="22" name="Rectangle 6">
              <a:extLst>
                <a:ext uri="{FF2B5EF4-FFF2-40B4-BE49-F238E27FC236}">
                  <a16:creationId xmlns:a16="http://schemas.microsoft.com/office/drawing/2014/main" id="{E4D84B37-6D87-538F-6A1D-86B8D1DC0471}"/>
                </a:ext>
              </a:extLst>
            </p:cNvPr>
            <p:cNvSpPr/>
            <p:nvPr/>
          </p:nvSpPr>
          <p:spPr>
            <a:xfrm rot="5400000">
              <a:off x="136288" y="3181448"/>
              <a:ext cx="2813564" cy="1623745"/>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77056"/>
            <a:ext cx="9823622" cy="2308324"/>
            <a:chOff x="2273643" y="77056"/>
            <a:chExt cx="9823622" cy="2308324"/>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xmln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9Slide02 Noi dung dai"/>
                <a:ea typeface="+mn-ea"/>
                <a:cs typeface="+mn-cs"/>
              </a:endParaRPr>
            </a:p>
          </p:txBody>
        </p:sp>
        <p:sp>
          <p:nvSpPr>
            <p:cNvPr id="2" name="Rectangle 1"/>
            <p:cNvSpPr/>
            <p:nvPr/>
          </p:nvSpPr>
          <p:spPr>
            <a:xfrm>
              <a:off x="2614794" y="77056"/>
              <a:ext cx="8596429" cy="2308324"/>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&gt; ; &lt; ; = ?</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	2 975 + 4 017…..4 017 + 2 975</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b)	3 864 + 2 900 ….. 2 900 + 3 799</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c)	8 264 + 927 ..…. 927 + 8 300</a:t>
              </a:r>
            </a:p>
          </p:txBody>
        </p:sp>
      </p:grpSp>
      <p:sp>
        <p:nvSpPr>
          <p:cNvPr id="3" name="Rectangle 2"/>
          <p:cNvSpPr/>
          <p:nvPr/>
        </p:nvSpPr>
        <p:spPr>
          <a:xfrm>
            <a:off x="2869525" y="3011643"/>
            <a:ext cx="9141500" cy="3301801"/>
          </a:xfrm>
          <a:prstGeom prst="rect">
            <a:avLst/>
          </a:prstGeom>
        </p:spPr>
        <p:txBody>
          <a:bodyPr wrap="square">
            <a:spAutoFit/>
          </a:bodyPr>
          <a:lstStyle/>
          <a:p>
            <a:pPr lvl="0">
              <a:lnSpc>
                <a:spcPct val="150000"/>
              </a:lnSpc>
            </a:pPr>
            <a:r>
              <a:rPr lang="pt-BR" sz="4800" b="1" dirty="0">
                <a:solidFill>
                  <a:prstClr val="white"/>
                </a:solidFill>
                <a:cs typeface="Times New Roman" panose="02020603050405020304" pitchFamily="18" charset="0"/>
              </a:rPr>
              <a:t>a)	2 975 + 4 017  =  4 017 + 2 975</a:t>
            </a:r>
          </a:p>
          <a:p>
            <a:pPr lvl="0">
              <a:lnSpc>
                <a:spcPct val="150000"/>
              </a:lnSpc>
            </a:pPr>
            <a:r>
              <a:rPr lang="pt-BR" sz="4800" b="1" dirty="0">
                <a:solidFill>
                  <a:prstClr val="white"/>
                </a:solidFill>
                <a:cs typeface="Times New Roman" panose="02020603050405020304" pitchFamily="18" charset="0"/>
              </a:rPr>
              <a:t>b)	3 864 + 2 900  &gt;  2 900 + 3 799</a:t>
            </a:r>
          </a:p>
          <a:p>
            <a:pPr lvl="0">
              <a:lnSpc>
                <a:spcPct val="150000"/>
              </a:lnSpc>
            </a:pPr>
            <a:r>
              <a:rPr lang="pt-BR" sz="4800" b="1" dirty="0">
                <a:solidFill>
                  <a:prstClr val="white"/>
                </a:solidFill>
                <a:cs typeface="Times New Roman" panose="02020603050405020304" pitchFamily="18" charset="0"/>
              </a:rPr>
              <a:t>c) 8 264 + </a:t>
            </a:r>
            <a:r>
              <a:rPr lang="pt-BR" sz="4800" b="1">
                <a:solidFill>
                  <a:prstClr val="white"/>
                </a:solidFill>
                <a:cs typeface="Times New Roman" panose="02020603050405020304" pitchFamily="18" charset="0"/>
              </a:rPr>
              <a:t>927  </a:t>
            </a:r>
            <a:r>
              <a:rPr lang="pt-BR" sz="4800" b="1" dirty="0">
                <a:solidFill>
                  <a:prstClr val="white"/>
                </a:solidFill>
                <a:cs typeface="Times New Roman" panose="02020603050405020304" pitchFamily="18" charset="0"/>
              </a:rPr>
              <a:t>&lt;  927 + 8 300</a:t>
            </a: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485648"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485648"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5ADDD25-0E3A-4760-7599-8194BAF91474}"/>
              </a:ext>
            </a:extLst>
          </p:cNvPr>
          <p:cNvSpPr/>
          <p:nvPr/>
        </p:nvSpPr>
        <p:spPr>
          <a:xfrm rot="10800000">
            <a:off x="2473916" y="2714155"/>
            <a:ext cx="9401525" cy="3924000"/>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473A728-D0C6-B7A3-6C6A-F4EF2B6BC867}"/>
              </a:ext>
            </a:extLst>
          </p:cNvPr>
          <p:cNvPicPr>
            <a:picLocks noChangeAspect="1"/>
          </p:cNvPicPr>
          <p:nvPr/>
        </p:nvPicPr>
        <p:blipFill>
          <a:blip r:embed="rId5"/>
          <a:stretch>
            <a:fillRect/>
          </a:stretch>
        </p:blipFill>
        <p:spPr>
          <a:xfrm>
            <a:off x="-617743" y="-144482"/>
            <a:ext cx="3273836" cy="1908213"/>
          </a:xfrm>
          <a:prstGeom prst="rect">
            <a:avLst/>
          </a:prstGeom>
        </p:spPr>
      </p:pic>
    </p:spTree>
    <p:extLst>
      <p:ext uri="{BB962C8B-B14F-4D97-AF65-F5344CB8AC3E}">
        <p14:creationId xmlns:p14="http://schemas.microsoft.com/office/powerpoint/2010/main" val="17424611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7292898" y="2051285"/>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C94F8019-D9EC-EC60-88F6-14C9122C51EB}"/>
              </a:ext>
            </a:extLst>
          </p:cNvPr>
          <p:cNvPicPr>
            <a:picLocks noChangeAspect="1"/>
          </p:cNvPicPr>
          <p:nvPr/>
        </p:nvPicPr>
        <p:blipFill>
          <a:blip r:embed="rId6"/>
          <a:stretch>
            <a:fillRect/>
          </a:stretch>
        </p:blipFill>
        <p:spPr>
          <a:xfrm>
            <a:off x="4012167" y="2332752"/>
            <a:ext cx="3310415" cy="2554445"/>
          </a:xfrm>
          <a:prstGeom prst="rect">
            <a:avLst/>
          </a:prstGeom>
        </p:spPr>
      </p:pic>
    </p:spTree>
    <p:extLst>
      <p:ext uri="{BB962C8B-B14F-4D97-AF65-F5344CB8AC3E}">
        <p14:creationId xmlns:p14="http://schemas.microsoft.com/office/powerpoint/2010/main" val="21234387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923330"/>
            <a:chOff x="1169225" y="229167"/>
            <a:chExt cx="10459204" cy="923330"/>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FF5757"/>
                  </a:solidFill>
                  <a:latin typeface="Calibri" panose="020F0502020204030204"/>
                </a:rPr>
                <a:t>Tính</a:t>
              </a:r>
              <a:r>
                <a:rPr lang="en-US" sz="5400" b="1" dirty="0">
                  <a:solidFill>
                    <a:srgbClr val="FF5757"/>
                  </a:solidFill>
                  <a:latin typeface="Calibri" panose="020F0502020204030204"/>
                </a:rPr>
                <a:t> </a:t>
              </a:r>
              <a:r>
                <a:rPr lang="en-US" sz="5400" b="1" dirty="0" err="1">
                  <a:solidFill>
                    <a:srgbClr val="FF5757"/>
                  </a:solidFill>
                  <a:latin typeface="Calibri" panose="020F0502020204030204"/>
                </a:rPr>
                <a:t>nhẩm</a:t>
              </a:r>
              <a:endParaRPr kumimoji="0" lang="vi-VN" sz="5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91490A41-93CB-5929-E0C2-C9FC217C89D2}"/>
              </a:ext>
            </a:extLst>
          </p:cNvPr>
          <p:cNvSpPr txBox="1"/>
          <p:nvPr/>
        </p:nvSpPr>
        <p:spPr>
          <a:xfrm>
            <a:off x="857250" y="1504950"/>
            <a:ext cx="6000750" cy="1938992"/>
          </a:xfrm>
          <a:prstGeom prst="rect">
            <a:avLst/>
          </a:prstGeom>
          <a:noFill/>
        </p:spPr>
        <p:txBody>
          <a:bodyPr wrap="square" rtlCol="0">
            <a:spAutoFit/>
          </a:bodyPr>
          <a:lstStyle/>
          <a:p>
            <a:pPr algn="just"/>
            <a:r>
              <a:rPr lang="pt-BR" sz="4000" b="0" i="0" dirty="0">
                <a:solidFill>
                  <a:srgbClr val="000000"/>
                </a:solidFill>
                <a:effectLst/>
              </a:rPr>
              <a:t>a) 70 000 + 60 000</a:t>
            </a:r>
          </a:p>
          <a:p>
            <a:pPr algn="just"/>
            <a:r>
              <a:rPr lang="pt-BR" sz="4000" b="0" i="0" dirty="0">
                <a:solidFill>
                  <a:srgbClr val="000000"/>
                </a:solidFill>
                <a:effectLst/>
              </a:rPr>
              <a:t>    160 000 – 90 000</a:t>
            </a:r>
          </a:p>
          <a:p>
            <a:pPr algn="just"/>
            <a:r>
              <a:rPr lang="pt-BR" sz="4000" b="0" i="0" dirty="0">
                <a:solidFill>
                  <a:srgbClr val="000000"/>
                </a:solidFill>
                <a:effectLst/>
              </a:rPr>
              <a:t>    500 000 + 700 000</a:t>
            </a:r>
          </a:p>
        </p:txBody>
      </p:sp>
      <p:sp>
        <p:nvSpPr>
          <p:cNvPr id="3" name="TextBox 2">
            <a:extLst>
              <a:ext uri="{FF2B5EF4-FFF2-40B4-BE49-F238E27FC236}">
                <a16:creationId xmlns:a16="http://schemas.microsoft.com/office/drawing/2014/main" id="{33FA7BCF-429C-93D8-0DF3-FBF0C98B90DD}"/>
              </a:ext>
            </a:extLst>
          </p:cNvPr>
          <p:cNvSpPr txBox="1"/>
          <p:nvPr/>
        </p:nvSpPr>
        <p:spPr>
          <a:xfrm>
            <a:off x="3200400" y="3981450"/>
            <a:ext cx="6000750" cy="1754326"/>
          </a:xfrm>
          <a:prstGeom prst="rect">
            <a:avLst/>
          </a:prstGeom>
          <a:noFill/>
        </p:spPr>
        <p:txBody>
          <a:bodyPr wrap="square" rtlCol="0">
            <a:spAutoFit/>
          </a:bodyPr>
          <a:lstStyle/>
          <a:p>
            <a:pPr algn="just"/>
            <a:r>
              <a:rPr lang="pt-BR" sz="3600" b="0" i="0" dirty="0">
                <a:solidFill>
                  <a:srgbClr val="000000"/>
                </a:solidFill>
                <a:effectLst/>
              </a:rPr>
              <a:t>b) 90 000 + 50 000 – 80 000</a:t>
            </a:r>
          </a:p>
          <a:p>
            <a:pPr algn="just"/>
            <a:r>
              <a:rPr lang="pt-BR" sz="3600" b="0" i="0" dirty="0">
                <a:solidFill>
                  <a:srgbClr val="000000"/>
                </a:solidFill>
                <a:effectLst/>
              </a:rPr>
              <a:t>    150 000 – 70 000 + 40 000</a:t>
            </a:r>
          </a:p>
          <a:p>
            <a:pPr algn="just"/>
            <a:r>
              <a:rPr lang="pt-BR" sz="3600" b="0" i="0" dirty="0">
                <a:solidFill>
                  <a:srgbClr val="000000"/>
                </a:solidFill>
                <a:effectLst/>
              </a:rPr>
              <a:t>    800 000 + 700 000 – 900 000</a:t>
            </a:r>
          </a:p>
        </p:txBody>
      </p:sp>
      <p:sp>
        <p:nvSpPr>
          <p:cNvPr id="6" name="TextBox 5">
            <a:extLst>
              <a:ext uri="{FF2B5EF4-FFF2-40B4-BE49-F238E27FC236}">
                <a16:creationId xmlns:a16="http://schemas.microsoft.com/office/drawing/2014/main" id="{DBC50674-345C-5DF5-4E97-4D1D13AD031F}"/>
              </a:ext>
            </a:extLst>
          </p:cNvPr>
          <p:cNvSpPr txBox="1"/>
          <p:nvPr/>
        </p:nvSpPr>
        <p:spPr>
          <a:xfrm>
            <a:off x="4800600" y="1485900"/>
            <a:ext cx="2809875" cy="707886"/>
          </a:xfrm>
          <a:prstGeom prst="rect">
            <a:avLst/>
          </a:prstGeom>
          <a:noFill/>
        </p:spPr>
        <p:txBody>
          <a:bodyPr wrap="square" rtlCol="0">
            <a:spAutoFit/>
          </a:bodyPr>
          <a:lstStyle/>
          <a:p>
            <a:r>
              <a:rPr lang="en-US" sz="4000" b="1" dirty="0">
                <a:solidFill>
                  <a:srgbClr val="FF0000"/>
                </a:solidFill>
              </a:rPr>
              <a:t>= 130 000</a:t>
            </a:r>
          </a:p>
        </p:txBody>
      </p:sp>
      <p:sp>
        <p:nvSpPr>
          <p:cNvPr id="14" name="TextBox 13">
            <a:extLst>
              <a:ext uri="{FF2B5EF4-FFF2-40B4-BE49-F238E27FC236}">
                <a16:creationId xmlns:a16="http://schemas.microsoft.com/office/drawing/2014/main" id="{7E59CA8B-CDF2-2776-DB4A-AFEC5A895FDA}"/>
              </a:ext>
            </a:extLst>
          </p:cNvPr>
          <p:cNvSpPr txBox="1"/>
          <p:nvPr/>
        </p:nvSpPr>
        <p:spPr>
          <a:xfrm>
            <a:off x="5000625" y="2085975"/>
            <a:ext cx="2809875" cy="707886"/>
          </a:xfrm>
          <a:prstGeom prst="rect">
            <a:avLst/>
          </a:prstGeom>
          <a:noFill/>
        </p:spPr>
        <p:txBody>
          <a:bodyPr wrap="square" rtlCol="0">
            <a:spAutoFit/>
          </a:bodyPr>
          <a:lstStyle/>
          <a:p>
            <a:r>
              <a:rPr lang="en-US" sz="4000" b="1" dirty="0">
                <a:solidFill>
                  <a:srgbClr val="FF0000"/>
                </a:solidFill>
              </a:rPr>
              <a:t>= 70 000</a:t>
            </a:r>
          </a:p>
        </p:txBody>
      </p:sp>
      <p:sp>
        <p:nvSpPr>
          <p:cNvPr id="18" name="TextBox 17">
            <a:extLst>
              <a:ext uri="{FF2B5EF4-FFF2-40B4-BE49-F238E27FC236}">
                <a16:creationId xmlns:a16="http://schemas.microsoft.com/office/drawing/2014/main" id="{328F72C9-A102-5F79-6AFC-03050FCCC35A}"/>
              </a:ext>
            </a:extLst>
          </p:cNvPr>
          <p:cNvSpPr txBox="1"/>
          <p:nvPr/>
        </p:nvSpPr>
        <p:spPr>
          <a:xfrm>
            <a:off x="5191125" y="2705100"/>
            <a:ext cx="2809875" cy="707886"/>
          </a:xfrm>
          <a:prstGeom prst="rect">
            <a:avLst/>
          </a:prstGeom>
          <a:noFill/>
        </p:spPr>
        <p:txBody>
          <a:bodyPr wrap="square" rtlCol="0">
            <a:spAutoFit/>
          </a:bodyPr>
          <a:lstStyle/>
          <a:p>
            <a:r>
              <a:rPr lang="en-US" sz="4000" b="1" dirty="0">
                <a:solidFill>
                  <a:srgbClr val="FF0000"/>
                </a:solidFill>
              </a:rPr>
              <a:t>= 1 200 000</a:t>
            </a:r>
          </a:p>
        </p:txBody>
      </p:sp>
      <p:sp>
        <p:nvSpPr>
          <p:cNvPr id="19" name="TextBox 18">
            <a:extLst>
              <a:ext uri="{FF2B5EF4-FFF2-40B4-BE49-F238E27FC236}">
                <a16:creationId xmlns:a16="http://schemas.microsoft.com/office/drawing/2014/main" id="{F0989395-365F-C7F9-C8D6-8892FEB47AA0}"/>
              </a:ext>
            </a:extLst>
          </p:cNvPr>
          <p:cNvSpPr txBox="1"/>
          <p:nvPr/>
        </p:nvSpPr>
        <p:spPr>
          <a:xfrm>
            <a:off x="8343900" y="3914775"/>
            <a:ext cx="2809875" cy="707886"/>
          </a:xfrm>
          <a:prstGeom prst="rect">
            <a:avLst/>
          </a:prstGeom>
          <a:noFill/>
        </p:spPr>
        <p:txBody>
          <a:bodyPr wrap="square" rtlCol="0">
            <a:spAutoFit/>
          </a:bodyPr>
          <a:lstStyle/>
          <a:p>
            <a:r>
              <a:rPr lang="en-US" sz="4000" b="1" dirty="0">
                <a:solidFill>
                  <a:srgbClr val="FF0000"/>
                </a:solidFill>
              </a:rPr>
              <a:t> = 60 000</a:t>
            </a:r>
          </a:p>
        </p:txBody>
      </p:sp>
      <p:sp>
        <p:nvSpPr>
          <p:cNvPr id="20" name="TextBox 19">
            <a:extLst>
              <a:ext uri="{FF2B5EF4-FFF2-40B4-BE49-F238E27FC236}">
                <a16:creationId xmlns:a16="http://schemas.microsoft.com/office/drawing/2014/main" id="{83EBE72C-6F4A-C6A5-A58D-2FFC4E5041DE}"/>
              </a:ext>
            </a:extLst>
          </p:cNvPr>
          <p:cNvSpPr txBox="1"/>
          <p:nvPr/>
        </p:nvSpPr>
        <p:spPr>
          <a:xfrm>
            <a:off x="8591550" y="4457700"/>
            <a:ext cx="2809875" cy="707886"/>
          </a:xfrm>
          <a:prstGeom prst="rect">
            <a:avLst/>
          </a:prstGeom>
          <a:noFill/>
        </p:spPr>
        <p:txBody>
          <a:bodyPr wrap="square" rtlCol="0">
            <a:spAutoFit/>
          </a:bodyPr>
          <a:lstStyle/>
          <a:p>
            <a:r>
              <a:rPr lang="en-US" sz="4000" b="1" dirty="0">
                <a:solidFill>
                  <a:srgbClr val="FF0000"/>
                </a:solidFill>
              </a:rPr>
              <a:t>= 120 000</a:t>
            </a:r>
          </a:p>
        </p:txBody>
      </p:sp>
      <p:sp>
        <p:nvSpPr>
          <p:cNvPr id="21" name="TextBox 20">
            <a:extLst>
              <a:ext uri="{FF2B5EF4-FFF2-40B4-BE49-F238E27FC236}">
                <a16:creationId xmlns:a16="http://schemas.microsoft.com/office/drawing/2014/main" id="{00163FF7-A642-8663-F8B4-C688DF2C350F}"/>
              </a:ext>
            </a:extLst>
          </p:cNvPr>
          <p:cNvSpPr txBox="1"/>
          <p:nvPr/>
        </p:nvSpPr>
        <p:spPr>
          <a:xfrm>
            <a:off x="9067800" y="5019675"/>
            <a:ext cx="2809875" cy="707886"/>
          </a:xfrm>
          <a:prstGeom prst="rect">
            <a:avLst/>
          </a:prstGeom>
          <a:noFill/>
        </p:spPr>
        <p:txBody>
          <a:bodyPr wrap="square" rtlCol="0">
            <a:spAutoFit/>
          </a:bodyPr>
          <a:lstStyle/>
          <a:p>
            <a:r>
              <a:rPr lang="en-US" sz="4000" b="1" dirty="0">
                <a:solidFill>
                  <a:srgbClr val="FF0000"/>
                </a:solidFill>
              </a:rPr>
              <a:t>= 600 000</a:t>
            </a:r>
          </a:p>
        </p:txBody>
      </p:sp>
    </p:spTree>
    <p:extLst>
      <p:ext uri="{BB962C8B-B14F-4D97-AF65-F5344CB8AC3E}">
        <p14:creationId xmlns:p14="http://schemas.microsoft.com/office/powerpoint/2010/main" val="3302128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wipe(down)">
                                      <p:cBhvr>
                                        <p:cTn id="25" dur="500"/>
                                        <p:tgtEl>
                                          <p:spTgt spid="1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down)">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down)">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830997"/>
            <a:chOff x="1169225" y="229167"/>
            <a:chExt cx="10459204" cy="830997"/>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0" i="0" dirty="0" err="1">
                  <a:solidFill>
                    <a:srgbClr val="000000"/>
                  </a:solidFill>
                  <a:effectLst/>
                  <a:ea typeface="Open Sans" panose="020B0606030504020204" pitchFamily="34" charset="0"/>
                  <a:cs typeface="Open Sans" panose="020B0606030504020204" pitchFamily="34" charset="0"/>
                </a:rPr>
                <a:t>Đặt</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rồi</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a:t>
              </a:r>
              <a:endParaRPr kumimoji="0" lang="vi-VN" sz="4800" b="1" i="0" u="none" strike="noStrike" kern="1200" cap="none" spc="0" normalizeH="0" baseline="0" noProof="0" dirty="0">
                <a:ln>
                  <a:noFill/>
                </a:ln>
                <a:solidFill>
                  <a:srgbClr val="FF5757"/>
                </a:solidFill>
                <a:effectLst/>
                <a:uLnTx/>
                <a:uFillTx/>
                <a:ea typeface="Open Sans" panose="020B0606030504020204" pitchFamily="34" charset="0"/>
                <a:cs typeface="Open Sans" panose="020B060603050402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Rectangle: Rounded Corners 4">
            <a:extLst>
              <a:ext uri="{FF2B5EF4-FFF2-40B4-BE49-F238E27FC236}">
                <a16:creationId xmlns:a16="http://schemas.microsoft.com/office/drawing/2014/main" id="{7A524DF2-4EC0-0135-3626-42E639C77C17}"/>
              </a:ext>
            </a:extLst>
          </p:cNvPr>
          <p:cNvSpPr/>
          <p:nvPr/>
        </p:nvSpPr>
        <p:spPr>
          <a:xfrm>
            <a:off x="990600" y="1590675"/>
            <a:ext cx="2867025"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9 658 + 6 290</a:t>
            </a:r>
          </a:p>
        </p:txBody>
      </p:sp>
      <p:sp>
        <p:nvSpPr>
          <p:cNvPr id="11" name="Rectangle: Rounded Corners 10">
            <a:extLst>
              <a:ext uri="{FF2B5EF4-FFF2-40B4-BE49-F238E27FC236}">
                <a16:creationId xmlns:a16="http://schemas.microsoft.com/office/drawing/2014/main" id="{79CF0D20-9973-1C34-14B9-11FC4C41D1FB}"/>
              </a:ext>
            </a:extLst>
          </p:cNvPr>
          <p:cNvSpPr/>
          <p:nvPr/>
        </p:nvSpPr>
        <p:spPr>
          <a:xfrm>
            <a:off x="1000125" y="2724150"/>
            <a:ext cx="34099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14 709 – 5 234</a:t>
            </a:r>
          </a:p>
        </p:txBody>
      </p:sp>
      <p:sp>
        <p:nvSpPr>
          <p:cNvPr id="12" name="Rectangle: Rounded Corners 11">
            <a:extLst>
              <a:ext uri="{FF2B5EF4-FFF2-40B4-BE49-F238E27FC236}">
                <a16:creationId xmlns:a16="http://schemas.microsoft.com/office/drawing/2014/main" id="{EA0BE764-A23C-E1F4-1D71-623A76A70C3E}"/>
              </a:ext>
            </a:extLst>
          </p:cNvPr>
          <p:cNvSpPr/>
          <p:nvPr/>
        </p:nvSpPr>
        <p:spPr>
          <a:xfrm>
            <a:off x="6772275" y="1562100"/>
            <a:ext cx="34861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56 204 + 74 539</a:t>
            </a:r>
          </a:p>
        </p:txBody>
      </p:sp>
      <p:sp>
        <p:nvSpPr>
          <p:cNvPr id="13" name="Rectangle: Rounded Corners 12">
            <a:extLst>
              <a:ext uri="{FF2B5EF4-FFF2-40B4-BE49-F238E27FC236}">
                <a16:creationId xmlns:a16="http://schemas.microsoft.com/office/drawing/2014/main" id="{B8CEA0BD-65D9-4D06-12F3-68B02B6105FD}"/>
              </a:ext>
            </a:extLst>
          </p:cNvPr>
          <p:cNvSpPr/>
          <p:nvPr/>
        </p:nvSpPr>
        <p:spPr>
          <a:xfrm>
            <a:off x="6781800" y="2695575"/>
            <a:ext cx="40957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159 570 – 81 625</a:t>
            </a:r>
          </a:p>
        </p:txBody>
      </p:sp>
    </p:spTree>
    <p:extLst>
      <p:ext uri="{BB962C8B-B14F-4D97-AF65-F5344CB8AC3E}">
        <p14:creationId xmlns:p14="http://schemas.microsoft.com/office/powerpoint/2010/main" val="2353735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9 658 + 6 290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952874" y="1416922"/>
            <a:ext cx="38957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9 658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6 290</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3371850" y="3907973"/>
            <a:ext cx="17986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684</Words>
  <Application>Microsoft Office PowerPoint</Application>
  <PresentationFormat>Widescreen</PresentationFormat>
  <Paragraphs>115</Paragraphs>
  <Slides>25</Slides>
  <Notes>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25</vt:i4>
      </vt:variant>
    </vt:vector>
  </HeadingPairs>
  <TitlesOfParts>
    <vt:vector size="42" baseType="lpstr">
      <vt:lpstr>微软雅黑</vt:lpstr>
      <vt:lpstr>#9Slide02 Noi dung dai</vt:lpstr>
      <vt:lpstr>#9Slide05 Phobia</vt:lpstr>
      <vt:lpstr>Arial</vt:lpstr>
      <vt:lpstr>Bebas Neue</vt:lpstr>
      <vt:lpstr>Calibri</vt:lpstr>
      <vt:lpstr>Calibri Light</vt:lpstr>
      <vt:lpstr>Cambria</vt:lpstr>
      <vt:lpstr>等线</vt:lpstr>
      <vt:lpstr>Karla</vt:lpstr>
      <vt:lpstr>Love Ya Like A Sister</vt:lpstr>
      <vt:lpstr>Open Sans</vt:lpstr>
      <vt:lpstr>Times New Roman</vt:lpstr>
      <vt:lpstr>UTM Cookies</vt:lpstr>
      <vt:lpstr>1_Office Theme</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2023-10-09T03:05:32Z</dcterms:created>
  <dcterms:modified xsi:type="dcterms:W3CDTF">2025-01-11T21:01:52Z</dcterms:modified>
</cp:coreProperties>
</file>