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7"/>
  </p:notesMasterIdLst>
  <p:handoutMasterIdLst>
    <p:handoutMasterId r:id="rId28"/>
  </p:handoutMasterIdLst>
  <p:sldIdLst>
    <p:sldId id="257" r:id="rId4"/>
    <p:sldId id="256" r:id="rId5"/>
    <p:sldId id="342" r:id="rId6"/>
    <p:sldId id="260" r:id="rId7"/>
    <p:sldId id="280" r:id="rId8"/>
    <p:sldId id="259" r:id="rId9"/>
    <p:sldId id="269" r:id="rId10"/>
    <p:sldId id="322" r:id="rId11"/>
    <p:sldId id="261" r:id="rId12"/>
    <p:sldId id="303" r:id="rId13"/>
    <p:sldId id="343" r:id="rId14"/>
    <p:sldId id="283" r:id="rId15"/>
    <p:sldId id="282" r:id="rId16"/>
    <p:sldId id="262" r:id="rId17"/>
    <p:sldId id="263" r:id="rId18"/>
    <p:sldId id="265" r:id="rId19"/>
    <p:sldId id="266" r:id="rId20"/>
    <p:sldId id="358" r:id="rId21"/>
    <p:sldId id="348" r:id="rId22"/>
    <p:sldId id="350" r:id="rId23"/>
    <p:sldId id="351" r:id="rId24"/>
    <p:sldId id="357" r:id="rId25"/>
    <p:sldId id="275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1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9063D5-7213-031B-BE26-E33ED97585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6CDCF-19B7-4C21-4F18-2FD5DCDA37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75DA2-24A4-409B-BE73-E605979462C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9C180-F2CF-5138-8492-9F0CD2E673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33E97-13BA-B0D1-CCC1-0DCAEA59CA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F4C1A-6E6D-4901-95F4-570EABA75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48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33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0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7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6F4A820-5C22-F40F-26CF-7611353A814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43" y="0"/>
            <a:ext cx="1867430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4155167"/>
              <a:gd name="connsiteY0" fmla="*/ 0 h 646113"/>
              <a:gd name="connsiteX1" fmla="*/ 468940 w 4155167"/>
              <a:gd name="connsiteY1" fmla="*/ 0 h 646113"/>
              <a:gd name="connsiteX2" fmla="*/ 937881 w 4155167"/>
              <a:gd name="connsiteY2" fmla="*/ 0 h 646113"/>
              <a:gd name="connsiteX3" fmla="*/ 1531476 w 4155167"/>
              <a:gd name="connsiteY3" fmla="*/ 0 h 646113"/>
              <a:gd name="connsiteX4" fmla="*/ 2166623 w 4155167"/>
              <a:gd name="connsiteY4" fmla="*/ 0 h 646113"/>
              <a:gd name="connsiteX5" fmla="*/ 2843321 w 4155167"/>
              <a:gd name="connsiteY5" fmla="*/ 0 h 646113"/>
              <a:gd name="connsiteX6" fmla="*/ 3395365 w 4155167"/>
              <a:gd name="connsiteY6" fmla="*/ 0 h 646113"/>
              <a:gd name="connsiteX7" fmla="*/ 4155167 w 4155167"/>
              <a:gd name="connsiteY7" fmla="*/ 0 h 646113"/>
              <a:gd name="connsiteX8" fmla="*/ 4155167 w 4155167"/>
              <a:gd name="connsiteY8" fmla="*/ 335979 h 646113"/>
              <a:gd name="connsiteX9" fmla="*/ 4155167 w 4155167"/>
              <a:gd name="connsiteY9" fmla="*/ 646113 h 646113"/>
              <a:gd name="connsiteX10" fmla="*/ 3686227 w 4155167"/>
              <a:gd name="connsiteY10" fmla="*/ 646113 h 646113"/>
              <a:gd name="connsiteX11" fmla="*/ 3092631 w 4155167"/>
              <a:gd name="connsiteY11" fmla="*/ 646113 h 646113"/>
              <a:gd name="connsiteX12" fmla="*/ 2582139 w 4155167"/>
              <a:gd name="connsiteY12" fmla="*/ 646113 h 646113"/>
              <a:gd name="connsiteX13" fmla="*/ 2071648 w 4155167"/>
              <a:gd name="connsiteY13" fmla="*/ 646113 h 646113"/>
              <a:gd name="connsiteX14" fmla="*/ 1519604 w 4155167"/>
              <a:gd name="connsiteY14" fmla="*/ 646113 h 646113"/>
              <a:gd name="connsiteX15" fmla="*/ 884457 w 4155167"/>
              <a:gd name="connsiteY15" fmla="*/ 646113 h 646113"/>
              <a:gd name="connsiteX16" fmla="*/ 0 w 4155167"/>
              <a:gd name="connsiteY16" fmla="*/ 646113 h 646113"/>
              <a:gd name="connsiteX17" fmla="*/ 0 w 4155167"/>
              <a:gd name="connsiteY17" fmla="*/ 316595 h 646113"/>
              <a:gd name="connsiteX18" fmla="*/ 0 w 4155167"/>
              <a:gd name="connsiteY18" fmla="*/ 0 h 64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55167" h="646113" fill="none" extrusionOk="0">
                <a:moveTo>
                  <a:pt x="0" y="0"/>
                </a:moveTo>
                <a:cubicBezTo>
                  <a:pt x="233956" y="-33287"/>
                  <a:pt x="262960" y="49065"/>
                  <a:pt x="468940" y="0"/>
                </a:cubicBezTo>
                <a:cubicBezTo>
                  <a:pt x="674920" y="-49065"/>
                  <a:pt x="775650" y="14808"/>
                  <a:pt x="937881" y="0"/>
                </a:cubicBezTo>
                <a:cubicBezTo>
                  <a:pt x="1100112" y="-14808"/>
                  <a:pt x="1405991" y="55353"/>
                  <a:pt x="1531476" y="0"/>
                </a:cubicBezTo>
                <a:cubicBezTo>
                  <a:pt x="1656962" y="-55353"/>
                  <a:pt x="1881762" y="24496"/>
                  <a:pt x="2166623" y="0"/>
                </a:cubicBezTo>
                <a:cubicBezTo>
                  <a:pt x="2451484" y="-24496"/>
                  <a:pt x="2697263" y="61370"/>
                  <a:pt x="2843321" y="0"/>
                </a:cubicBezTo>
                <a:cubicBezTo>
                  <a:pt x="2989379" y="-61370"/>
                  <a:pt x="3160528" y="2061"/>
                  <a:pt x="3395365" y="0"/>
                </a:cubicBezTo>
                <a:cubicBezTo>
                  <a:pt x="3630202" y="-2061"/>
                  <a:pt x="3928980" y="70172"/>
                  <a:pt x="4155167" y="0"/>
                </a:cubicBezTo>
                <a:cubicBezTo>
                  <a:pt x="4191262" y="86088"/>
                  <a:pt x="4120324" y="258905"/>
                  <a:pt x="4155167" y="335979"/>
                </a:cubicBezTo>
                <a:cubicBezTo>
                  <a:pt x="4190010" y="413053"/>
                  <a:pt x="4140760" y="558382"/>
                  <a:pt x="4155167" y="646113"/>
                </a:cubicBezTo>
                <a:cubicBezTo>
                  <a:pt x="4011016" y="687326"/>
                  <a:pt x="3804144" y="604525"/>
                  <a:pt x="3686227" y="646113"/>
                </a:cubicBezTo>
                <a:cubicBezTo>
                  <a:pt x="3568310" y="687701"/>
                  <a:pt x="3216730" y="635556"/>
                  <a:pt x="3092631" y="646113"/>
                </a:cubicBezTo>
                <a:cubicBezTo>
                  <a:pt x="2968532" y="656670"/>
                  <a:pt x="2696522" y="604882"/>
                  <a:pt x="2582139" y="646113"/>
                </a:cubicBezTo>
                <a:cubicBezTo>
                  <a:pt x="2467756" y="687344"/>
                  <a:pt x="2237993" y="627882"/>
                  <a:pt x="2071648" y="646113"/>
                </a:cubicBezTo>
                <a:cubicBezTo>
                  <a:pt x="1905303" y="664344"/>
                  <a:pt x="1767263" y="619798"/>
                  <a:pt x="1519604" y="646113"/>
                </a:cubicBezTo>
                <a:cubicBezTo>
                  <a:pt x="1271945" y="672428"/>
                  <a:pt x="1109741" y="645193"/>
                  <a:pt x="884457" y="646113"/>
                </a:cubicBezTo>
                <a:cubicBezTo>
                  <a:pt x="659173" y="647033"/>
                  <a:pt x="333325" y="577469"/>
                  <a:pt x="0" y="646113"/>
                </a:cubicBezTo>
                <a:cubicBezTo>
                  <a:pt x="-5625" y="576958"/>
                  <a:pt x="38234" y="437240"/>
                  <a:pt x="0" y="316595"/>
                </a:cubicBezTo>
                <a:cubicBezTo>
                  <a:pt x="-38234" y="195950"/>
                  <a:pt x="4855" y="134691"/>
                  <a:pt x="0" y="0"/>
                </a:cubicBezTo>
                <a:close/>
              </a:path>
              <a:path w="4155167" h="646113" stroke="0" extrusionOk="0">
                <a:moveTo>
                  <a:pt x="0" y="0"/>
                </a:moveTo>
                <a:cubicBezTo>
                  <a:pt x="266331" y="-4070"/>
                  <a:pt x="436818" y="57833"/>
                  <a:pt x="635147" y="0"/>
                </a:cubicBezTo>
                <a:cubicBezTo>
                  <a:pt x="833476" y="-57833"/>
                  <a:pt x="978240" y="24400"/>
                  <a:pt x="1104087" y="0"/>
                </a:cubicBezTo>
                <a:cubicBezTo>
                  <a:pt x="1229934" y="-24400"/>
                  <a:pt x="1492248" y="13098"/>
                  <a:pt x="1697683" y="0"/>
                </a:cubicBezTo>
                <a:cubicBezTo>
                  <a:pt x="1903118" y="-13098"/>
                  <a:pt x="2038288" y="50624"/>
                  <a:pt x="2374381" y="0"/>
                </a:cubicBezTo>
                <a:cubicBezTo>
                  <a:pt x="2710474" y="-50624"/>
                  <a:pt x="2804179" y="29791"/>
                  <a:pt x="2926425" y="0"/>
                </a:cubicBezTo>
                <a:cubicBezTo>
                  <a:pt x="3048671" y="-29791"/>
                  <a:pt x="3268222" y="36017"/>
                  <a:pt x="3395365" y="0"/>
                </a:cubicBezTo>
                <a:cubicBezTo>
                  <a:pt x="3522508" y="-36017"/>
                  <a:pt x="3880980" y="2471"/>
                  <a:pt x="4155167" y="0"/>
                </a:cubicBezTo>
                <a:cubicBezTo>
                  <a:pt x="4169913" y="129617"/>
                  <a:pt x="4148868" y="222826"/>
                  <a:pt x="4155167" y="335979"/>
                </a:cubicBezTo>
                <a:cubicBezTo>
                  <a:pt x="4161466" y="449132"/>
                  <a:pt x="4132827" y="502085"/>
                  <a:pt x="4155167" y="646113"/>
                </a:cubicBezTo>
                <a:cubicBezTo>
                  <a:pt x="3949357" y="706547"/>
                  <a:pt x="3836631" y="598232"/>
                  <a:pt x="3561572" y="646113"/>
                </a:cubicBezTo>
                <a:cubicBezTo>
                  <a:pt x="3286514" y="693994"/>
                  <a:pt x="3177304" y="618001"/>
                  <a:pt x="3051080" y="646113"/>
                </a:cubicBezTo>
                <a:cubicBezTo>
                  <a:pt x="2924856" y="674225"/>
                  <a:pt x="2739032" y="608465"/>
                  <a:pt x="2457484" y="646113"/>
                </a:cubicBezTo>
                <a:cubicBezTo>
                  <a:pt x="2175936" y="683761"/>
                  <a:pt x="2003069" y="609209"/>
                  <a:pt x="1863889" y="646113"/>
                </a:cubicBezTo>
                <a:cubicBezTo>
                  <a:pt x="1724710" y="683017"/>
                  <a:pt x="1485478" y="612598"/>
                  <a:pt x="1353397" y="646113"/>
                </a:cubicBezTo>
                <a:cubicBezTo>
                  <a:pt x="1221316" y="679628"/>
                  <a:pt x="1042744" y="579965"/>
                  <a:pt x="801354" y="646113"/>
                </a:cubicBezTo>
                <a:cubicBezTo>
                  <a:pt x="559964" y="712261"/>
                  <a:pt x="359891" y="584778"/>
                  <a:pt x="0" y="646113"/>
                </a:cubicBezTo>
                <a:cubicBezTo>
                  <a:pt x="-4299" y="552473"/>
                  <a:pt x="36466" y="465518"/>
                  <a:pt x="0" y="335979"/>
                </a:cubicBezTo>
                <a:cubicBezTo>
                  <a:pt x="-36466" y="206440"/>
                  <a:pt x="6962" y="8499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448065 h 2688336"/>
              <a:gd name="connsiteX1" fmla="*/ 448065 w 7936992"/>
              <a:gd name="connsiteY1" fmla="*/ 0 h 2688336"/>
              <a:gd name="connsiteX2" fmla="*/ 4629912 w 7936992"/>
              <a:gd name="connsiteY2" fmla="*/ 0 h 2688336"/>
              <a:gd name="connsiteX3" fmla="*/ 4629912 w 7936992"/>
              <a:gd name="connsiteY3" fmla="*/ 0 h 2688336"/>
              <a:gd name="connsiteX4" fmla="*/ 6614160 w 7936992"/>
              <a:gd name="connsiteY4" fmla="*/ 0 h 2688336"/>
              <a:gd name="connsiteX5" fmla="*/ 7488927 w 7936992"/>
              <a:gd name="connsiteY5" fmla="*/ 0 h 2688336"/>
              <a:gd name="connsiteX6" fmla="*/ 7936992 w 7936992"/>
              <a:gd name="connsiteY6" fmla="*/ 448065 h 2688336"/>
              <a:gd name="connsiteX7" fmla="*/ 7936992 w 7936992"/>
              <a:gd name="connsiteY7" fmla="*/ 1568196 h 2688336"/>
              <a:gd name="connsiteX8" fmla="*/ 8468929 w 7936992"/>
              <a:gd name="connsiteY8" fmla="*/ 1597920 h 2688336"/>
              <a:gd name="connsiteX9" fmla="*/ 7936992 w 7936992"/>
              <a:gd name="connsiteY9" fmla="*/ 2240280 h 2688336"/>
              <a:gd name="connsiteX10" fmla="*/ 7936992 w 7936992"/>
              <a:gd name="connsiteY10" fmla="*/ 2240271 h 2688336"/>
              <a:gd name="connsiteX11" fmla="*/ 7488927 w 7936992"/>
              <a:gd name="connsiteY11" fmla="*/ 2688336 h 2688336"/>
              <a:gd name="connsiteX12" fmla="*/ 6614160 w 7936992"/>
              <a:gd name="connsiteY12" fmla="*/ 2688336 h 2688336"/>
              <a:gd name="connsiteX13" fmla="*/ 4629912 w 7936992"/>
              <a:gd name="connsiteY13" fmla="*/ 2688336 h 2688336"/>
              <a:gd name="connsiteX14" fmla="*/ 4629912 w 7936992"/>
              <a:gd name="connsiteY14" fmla="*/ 2688336 h 2688336"/>
              <a:gd name="connsiteX15" fmla="*/ 448065 w 7936992"/>
              <a:gd name="connsiteY15" fmla="*/ 2688336 h 2688336"/>
              <a:gd name="connsiteX16" fmla="*/ 0 w 7936992"/>
              <a:gd name="connsiteY16" fmla="*/ 2240271 h 2688336"/>
              <a:gd name="connsiteX17" fmla="*/ 0 w 7936992"/>
              <a:gd name="connsiteY17" fmla="*/ 2240280 h 2688336"/>
              <a:gd name="connsiteX18" fmla="*/ 0 w 7936992"/>
              <a:gd name="connsiteY18" fmla="*/ 1568196 h 2688336"/>
              <a:gd name="connsiteX19" fmla="*/ 0 w 7936992"/>
              <a:gd name="connsiteY19" fmla="*/ 1568196 h 2688336"/>
              <a:gd name="connsiteX20" fmla="*/ 0 w 7936992"/>
              <a:gd name="connsiteY20" fmla="*/ 448065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2688336" fill="none" extrusionOk="0">
                <a:moveTo>
                  <a:pt x="0" y="448065"/>
                </a:moveTo>
                <a:cubicBezTo>
                  <a:pt x="-630" y="209785"/>
                  <a:pt x="196679" y="-25568"/>
                  <a:pt x="448065" y="0"/>
                </a:cubicBezTo>
                <a:cubicBezTo>
                  <a:pt x="1195680" y="-81168"/>
                  <a:pt x="3771789" y="-77428"/>
                  <a:pt x="4629912" y="0"/>
                </a:cubicBezTo>
                <a:lnTo>
                  <a:pt x="4629912" y="0"/>
                </a:lnTo>
                <a:cubicBezTo>
                  <a:pt x="4930792" y="-87360"/>
                  <a:pt x="5697351" y="141828"/>
                  <a:pt x="6614160" y="0"/>
                </a:cubicBezTo>
                <a:cubicBezTo>
                  <a:pt x="6786877" y="53165"/>
                  <a:pt x="7118352" y="11869"/>
                  <a:pt x="7488927" y="0"/>
                </a:cubicBezTo>
                <a:cubicBezTo>
                  <a:pt x="7741116" y="7067"/>
                  <a:pt x="7930451" y="199066"/>
                  <a:pt x="7936992" y="448065"/>
                </a:cubicBezTo>
                <a:cubicBezTo>
                  <a:pt x="7987637" y="861499"/>
                  <a:pt x="7894180" y="1012751"/>
                  <a:pt x="7936992" y="1568196"/>
                </a:cubicBezTo>
                <a:cubicBezTo>
                  <a:pt x="8127714" y="1537031"/>
                  <a:pt x="8211049" y="1616988"/>
                  <a:pt x="8468929" y="1597920"/>
                </a:cubicBezTo>
                <a:cubicBezTo>
                  <a:pt x="8253414" y="1932569"/>
                  <a:pt x="8018717" y="2060739"/>
                  <a:pt x="7936992" y="2240280"/>
                </a:cubicBezTo>
                <a:lnTo>
                  <a:pt x="7936992" y="2240271"/>
                </a:lnTo>
                <a:cubicBezTo>
                  <a:pt x="7917864" y="2481972"/>
                  <a:pt x="7726953" y="2681287"/>
                  <a:pt x="7488927" y="2688336"/>
                </a:cubicBezTo>
                <a:cubicBezTo>
                  <a:pt x="7056220" y="2745422"/>
                  <a:pt x="6947860" y="2722853"/>
                  <a:pt x="6614160" y="2688336"/>
                </a:cubicBezTo>
                <a:cubicBezTo>
                  <a:pt x="5955803" y="2592396"/>
                  <a:pt x="5101780" y="2807239"/>
                  <a:pt x="4629912" y="2688336"/>
                </a:cubicBezTo>
                <a:lnTo>
                  <a:pt x="4629912" y="2688336"/>
                </a:lnTo>
                <a:cubicBezTo>
                  <a:pt x="3410246" y="2706929"/>
                  <a:pt x="1810056" y="2572947"/>
                  <a:pt x="448065" y="2688336"/>
                </a:cubicBezTo>
                <a:cubicBezTo>
                  <a:pt x="213605" y="2709640"/>
                  <a:pt x="9982" y="2473941"/>
                  <a:pt x="0" y="2240271"/>
                </a:cubicBezTo>
                <a:lnTo>
                  <a:pt x="0" y="2240280"/>
                </a:lnTo>
                <a:cubicBezTo>
                  <a:pt x="-3446" y="1931463"/>
                  <a:pt x="853" y="1882062"/>
                  <a:pt x="0" y="1568196"/>
                </a:cubicBezTo>
                <a:lnTo>
                  <a:pt x="0" y="1568196"/>
                </a:lnTo>
                <a:cubicBezTo>
                  <a:pt x="11618" y="1153059"/>
                  <a:pt x="-68573" y="976423"/>
                  <a:pt x="0" y="448065"/>
                </a:cubicBezTo>
                <a:close/>
              </a:path>
              <a:path w="7936992" h="2688336" stroke="0" extrusionOk="0">
                <a:moveTo>
                  <a:pt x="0" y="448065"/>
                </a:moveTo>
                <a:cubicBezTo>
                  <a:pt x="-16156" y="184314"/>
                  <a:pt x="177904" y="-37955"/>
                  <a:pt x="448065" y="0"/>
                </a:cubicBezTo>
                <a:cubicBezTo>
                  <a:pt x="1475775" y="-3784"/>
                  <a:pt x="3364710" y="21896"/>
                  <a:pt x="4629912" y="0"/>
                </a:cubicBezTo>
                <a:lnTo>
                  <a:pt x="4629912" y="0"/>
                </a:lnTo>
                <a:cubicBezTo>
                  <a:pt x="5353104" y="-108395"/>
                  <a:pt x="5952112" y="124120"/>
                  <a:pt x="6614160" y="0"/>
                </a:cubicBezTo>
                <a:cubicBezTo>
                  <a:pt x="6862894" y="40279"/>
                  <a:pt x="7273402" y="-17685"/>
                  <a:pt x="7488927" y="0"/>
                </a:cubicBezTo>
                <a:cubicBezTo>
                  <a:pt x="7729848" y="-9537"/>
                  <a:pt x="7907577" y="214136"/>
                  <a:pt x="7936992" y="448065"/>
                </a:cubicBezTo>
                <a:cubicBezTo>
                  <a:pt x="7964433" y="842830"/>
                  <a:pt x="8034594" y="1455253"/>
                  <a:pt x="7936992" y="1568196"/>
                </a:cubicBezTo>
                <a:cubicBezTo>
                  <a:pt x="7996148" y="1535909"/>
                  <a:pt x="8300129" y="1626536"/>
                  <a:pt x="8468929" y="1597920"/>
                </a:cubicBezTo>
                <a:cubicBezTo>
                  <a:pt x="8358662" y="1679281"/>
                  <a:pt x="8111048" y="2010908"/>
                  <a:pt x="7936992" y="2240280"/>
                </a:cubicBezTo>
                <a:lnTo>
                  <a:pt x="7936992" y="2240271"/>
                </a:lnTo>
                <a:cubicBezTo>
                  <a:pt x="7947165" y="2497667"/>
                  <a:pt x="7704835" y="2712944"/>
                  <a:pt x="7488927" y="2688336"/>
                </a:cubicBezTo>
                <a:cubicBezTo>
                  <a:pt x="7392899" y="2610524"/>
                  <a:pt x="6758264" y="2617913"/>
                  <a:pt x="6614160" y="2688336"/>
                </a:cubicBezTo>
                <a:cubicBezTo>
                  <a:pt x="6199176" y="2564624"/>
                  <a:pt x="5234981" y="2677116"/>
                  <a:pt x="4629912" y="2688336"/>
                </a:cubicBezTo>
                <a:lnTo>
                  <a:pt x="4629912" y="2688336"/>
                </a:lnTo>
                <a:cubicBezTo>
                  <a:pt x="3934452" y="2692656"/>
                  <a:pt x="2470654" y="2850061"/>
                  <a:pt x="448065" y="2688336"/>
                </a:cubicBezTo>
                <a:cubicBezTo>
                  <a:pt x="195237" y="2683404"/>
                  <a:pt x="-12165" y="2484849"/>
                  <a:pt x="0" y="2240271"/>
                </a:cubicBezTo>
                <a:lnTo>
                  <a:pt x="0" y="2240280"/>
                </a:lnTo>
                <a:cubicBezTo>
                  <a:pt x="-42338" y="1930132"/>
                  <a:pt x="46814" y="1887363"/>
                  <a:pt x="0" y="1568196"/>
                </a:cubicBezTo>
                <a:lnTo>
                  <a:pt x="0" y="1568196"/>
                </a:lnTo>
                <a:cubicBezTo>
                  <a:pt x="-83329" y="1351070"/>
                  <a:pt x="-81011" y="564633"/>
                  <a:pt x="0" y="4480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29918" y="563130"/>
            <a:ext cx="9470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bốn năm, một cửa hàng bán được số sản phẩm và đã thống kê như bảng số liệu dưới đây.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CF6481-239D-366B-1543-E0864200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37206"/>
              </p:ext>
            </p:extLst>
          </p:nvPr>
        </p:nvGraphicFramePr>
        <p:xfrm>
          <a:off x="605537" y="2057907"/>
          <a:ext cx="10778744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1513">
                  <a:extLst>
                    <a:ext uri="{9D8B030D-6E8A-4147-A177-3AD203B41FA5}">
                      <a16:colId xmlns:a16="http://schemas.microsoft.com/office/drawing/2014/main" val="45196812"/>
                    </a:ext>
                  </a:extLst>
                </a:gridCol>
                <a:gridCol w="1765502">
                  <a:extLst>
                    <a:ext uri="{9D8B030D-6E8A-4147-A177-3AD203B41FA5}">
                      <a16:colId xmlns:a16="http://schemas.microsoft.com/office/drawing/2014/main" val="2239852521"/>
                    </a:ext>
                  </a:extLst>
                </a:gridCol>
                <a:gridCol w="1774893">
                  <a:extLst>
                    <a:ext uri="{9D8B030D-6E8A-4147-A177-3AD203B41FA5}">
                      <a16:colId xmlns:a16="http://schemas.microsoft.com/office/drawing/2014/main" val="2972994656"/>
                    </a:ext>
                  </a:extLst>
                </a:gridCol>
                <a:gridCol w="1530728">
                  <a:extLst>
                    <a:ext uri="{9D8B030D-6E8A-4147-A177-3AD203B41FA5}">
                      <a16:colId xmlns:a16="http://schemas.microsoft.com/office/drawing/2014/main" val="257048923"/>
                    </a:ext>
                  </a:extLst>
                </a:gridCol>
                <a:gridCol w="1816108">
                  <a:extLst>
                    <a:ext uri="{9D8B030D-6E8A-4147-A177-3AD203B41FA5}">
                      <a16:colId xmlns:a16="http://schemas.microsoft.com/office/drawing/2014/main" val="1762862488"/>
                    </a:ext>
                  </a:extLst>
                </a:gridCol>
              </a:tblGrid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901250"/>
                  </a:ext>
                </a:extLst>
              </a:tr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2 837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3 293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3 018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91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8355B7-BCB2-0015-F319-235FB6415BD9}"/>
              </a:ext>
            </a:extLst>
          </p:cNvPr>
          <p:cNvSpPr txBox="1"/>
          <p:nvPr/>
        </p:nvSpPr>
        <p:spPr>
          <a:xfrm>
            <a:off x="519176" y="3599766"/>
            <a:ext cx="10951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Nêu số sản phẩm cửa hàng bán được mỗi năm.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84DC9-5D22-585E-AA50-C4B6436E9D84}"/>
              </a:ext>
            </a:extLst>
          </p:cNvPr>
          <p:cNvSpPr txBox="1"/>
          <p:nvPr/>
        </p:nvSpPr>
        <p:spPr>
          <a:xfrm>
            <a:off x="1072134" y="4380399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2020: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2 873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2021: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2 837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3 293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2023: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3 018 sản phẩm.</a:t>
            </a:r>
          </a:p>
        </p:txBody>
      </p:sp>
    </p:spTree>
    <p:extLst>
      <p:ext uri="{BB962C8B-B14F-4D97-AF65-F5344CB8AC3E}">
        <p14:creationId xmlns:p14="http://schemas.microsoft.com/office/powerpoint/2010/main" val="42287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6CF254-794C-A6D3-DFE5-663F110504FB}"/>
              </a:ext>
            </a:extLst>
          </p:cNvPr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ECA67-011F-2F54-8139-E23CA5D1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16D2D-07FA-489A-AD57-C52DD859C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9413" y="2295525"/>
            <a:ext cx="2554453" cy="2582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B146-EE79-48CE-A2A7-7D8E3B04D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0304" y="2295525"/>
            <a:ext cx="2554453" cy="25826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6A5A77-F962-4D6F-9226-E0547CA41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91195" y="2295525"/>
            <a:ext cx="2554453" cy="25826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EEF984-76A8-4D16-BF2E-31A186D62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02086" y="2295525"/>
            <a:ext cx="2554453" cy="25826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A9F9D00-1B9E-4C36-BB6D-FD1BCD87A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2977" y="2295525"/>
            <a:ext cx="2554453" cy="258262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2EBBEBE-90FC-425D-9AFB-B3F0B4A18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3866" y="2286000"/>
            <a:ext cx="2554453" cy="258262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5DCC5FD-97A5-4082-909C-0A0A1D5FD83E}"/>
              </a:ext>
            </a:extLst>
          </p:cNvPr>
          <p:cNvSpPr/>
          <p:nvPr/>
        </p:nvSpPr>
        <p:spPr>
          <a:xfrm>
            <a:off x="1159813" y="3333750"/>
            <a:ext cx="5850587" cy="2582627"/>
          </a:xfrm>
          <a:custGeom>
            <a:avLst/>
            <a:gdLst>
              <a:gd name="connsiteX0" fmla="*/ 528177 w 5850587"/>
              <a:gd name="connsiteY0" fmla="*/ 859082 h 2582627"/>
              <a:gd name="connsiteX1" fmla="*/ 761524 w 5850587"/>
              <a:gd name="connsiteY1" fmla="*/ 412921 h 2582627"/>
              <a:gd name="connsiteX2" fmla="*/ 1896700 w 5850587"/>
              <a:gd name="connsiteY2" fmla="*/ 310991 h 2582627"/>
              <a:gd name="connsiteX3" fmla="*/ 3041221 w 5850587"/>
              <a:gd name="connsiteY3" fmla="*/ 205175 h 2582627"/>
              <a:gd name="connsiteX4" fmla="*/ 3487193 w 5850587"/>
              <a:gd name="connsiteY4" fmla="*/ 11956 h 2582627"/>
              <a:gd name="connsiteX5" fmla="*/ 4040290 w 5850587"/>
              <a:gd name="connsiteY5" fmla="*/ 148321 h 2582627"/>
              <a:gd name="connsiteX6" fmla="*/ 4802763 w 5850587"/>
              <a:gd name="connsiteY6" fmla="*/ 41250 h 2582627"/>
              <a:gd name="connsiteX7" fmla="*/ 5189416 w 5850587"/>
              <a:gd name="connsiteY7" fmla="*/ 333350 h 2582627"/>
              <a:gd name="connsiteX8" fmla="*/ 5685632 w 5850587"/>
              <a:gd name="connsiteY8" fmla="*/ 616841 h 2582627"/>
              <a:gd name="connsiteX9" fmla="*/ 5663422 w 5850587"/>
              <a:gd name="connsiteY9" fmla="*/ 924245 h 2582627"/>
              <a:gd name="connsiteX10" fmla="*/ 5825667 w 5850587"/>
              <a:gd name="connsiteY10" fmla="*/ 1394259 h 2582627"/>
              <a:gd name="connsiteX11" fmla="*/ 5065633 w 5850587"/>
              <a:gd name="connsiteY11" fmla="*/ 1805686 h 2582627"/>
              <a:gd name="connsiteX12" fmla="*/ 4793553 w 5850587"/>
              <a:gd name="connsiteY12" fmla="*/ 2158227 h 2582627"/>
              <a:gd name="connsiteX13" fmla="*/ 3867210 w 5850587"/>
              <a:gd name="connsiteY13" fmla="*/ 2200912 h 2582627"/>
              <a:gd name="connsiteX14" fmla="*/ 3205227 w 5850587"/>
              <a:gd name="connsiteY14" fmla="*/ 2577007 h 2582627"/>
              <a:gd name="connsiteX15" fmla="*/ 2231890 w 5850587"/>
              <a:gd name="connsiteY15" fmla="*/ 2347440 h 2582627"/>
              <a:gd name="connsiteX16" fmla="*/ 786037 w 5850587"/>
              <a:gd name="connsiteY16" fmla="*/ 2120623 h 2582627"/>
              <a:gd name="connsiteX17" fmla="*/ 150327 w 5850587"/>
              <a:gd name="connsiteY17" fmla="*/ 1868219 h 2582627"/>
              <a:gd name="connsiteX18" fmla="*/ 286164 w 5850587"/>
              <a:gd name="connsiteY18" fmla="*/ 1527516 h 2582627"/>
              <a:gd name="connsiteX19" fmla="*/ -678 w 5850587"/>
              <a:gd name="connsiteY19" fmla="*/ 1177964 h 2582627"/>
              <a:gd name="connsiteX20" fmla="*/ 523167 w 5850587"/>
              <a:gd name="connsiteY20" fmla="*/ 867272 h 2582627"/>
              <a:gd name="connsiteX21" fmla="*/ 528177 w 5850587"/>
              <a:gd name="connsiteY21" fmla="*/ 859082 h 2582627"/>
              <a:gd name="connsiteX0" fmla="*/ 7247953 w 5850587"/>
              <a:gd name="connsiteY0" fmla="*/ 860893 h 2582627"/>
              <a:gd name="connsiteX1" fmla="*/ 7176213 w 5850587"/>
              <a:gd name="connsiteY1" fmla="*/ 932633 h 2582627"/>
              <a:gd name="connsiteX2" fmla="*/ 7104473 w 5850587"/>
              <a:gd name="connsiteY2" fmla="*/ 860893 h 2582627"/>
              <a:gd name="connsiteX3" fmla="*/ 7176213 w 5850587"/>
              <a:gd name="connsiteY3" fmla="*/ 789153 h 2582627"/>
              <a:gd name="connsiteX4" fmla="*/ 7247953 w 5850587"/>
              <a:gd name="connsiteY4" fmla="*/ 860893 h 2582627"/>
              <a:gd name="connsiteX0" fmla="*/ 6900718 w 5850587"/>
              <a:gd name="connsiteY0" fmla="*/ 903315 h 2582627"/>
              <a:gd name="connsiteX1" fmla="*/ 6757239 w 5850587"/>
              <a:gd name="connsiteY1" fmla="*/ 1046794 h 2582627"/>
              <a:gd name="connsiteX2" fmla="*/ 6613760 w 5850587"/>
              <a:gd name="connsiteY2" fmla="*/ 903315 h 2582627"/>
              <a:gd name="connsiteX3" fmla="*/ 6757239 w 5850587"/>
              <a:gd name="connsiteY3" fmla="*/ 759836 h 2582627"/>
              <a:gd name="connsiteX4" fmla="*/ 6900718 w 5850587"/>
              <a:gd name="connsiteY4" fmla="*/ 903315 h 2582627"/>
              <a:gd name="connsiteX0" fmla="*/ 6410735 w 5850587"/>
              <a:gd name="connsiteY0" fmla="*/ 960192 h 2582627"/>
              <a:gd name="connsiteX1" fmla="*/ 6195516 w 5850587"/>
              <a:gd name="connsiteY1" fmla="*/ 1175411 h 2582627"/>
              <a:gd name="connsiteX2" fmla="*/ 5980297 w 5850587"/>
              <a:gd name="connsiteY2" fmla="*/ 960192 h 2582627"/>
              <a:gd name="connsiteX3" fmla="*/ 6195516 w 5850587"/>
              <a:gd name="connsiteY3" fmla="*/ 744973 h 2582627"/>
              <a:gd name="connsiteX4" fmla="*/ 6410735 w 5850587"/>
              <a:gd name="connsiteY4" fmla="*/ 960192 h 2582627"/>
              <a:gd name="connsiteX0" fmla="*/ 635574 w 5850587"/>
              <a:gd name="connsiteY0" fmla="*/ 1564940 h 2582627"/>
              <a:gd name="connsiteX1" fmla="*/ 292529 w 5850587"/>
              <a:gd name="connsiteY1" fmla="*/ 1517293 h 2582627"/>
              <a:gd name="connsiteX2" fmla="*/ 938260 w 5850587"/>
              <a:gd name="connsiteY2" fmla="*/ 2086368 h 2582627"/>
              <a:gd name="connsiteX3" fmla="*/ 788204 w 5850587"/>
              <a:gd name="connsiteY3" fmla="*/ 2109145 h 2582627"/>
              <a:gd name="connsiteX4" fmla="*/ 2231619 w 5850587"/>
              <a:gd name="connsiteY4" fmla="*/ 2336918 h 2582627"/>
              <a:gd name="connsiteX5" fmla="*/ 2141152 w 5850587"/>
              <a:gd name="connsiteY5" fmla="*/ 2232896 h 2582627"/>
              <a:gd name="connsiteX6" fmla="*/ 3904047 w 5850587"/>
              <a:gd name="connsiteY6" fmla="*/ 2077520 h 2582627"/>
              <a:gd name="connsiteX7" fmla="*/ 3867888 w 5850587"/>
              <a:gd name="connsiteY7" fmla="*/ 2191645 h 2582627"/>
              <a:gd name="connsiteX8" fmla="*/ 4622099 w 5850587"/>
              <a:gd name="connsiteY8" fmla="*/ 1372259 h 2582627"/>
              <a:gd name="connsiteX9" fmla="*/ 5062382 w 5850587"/>
              <a:gd name="connsiteY9" fmla="*/ 1798871 h 2582627"/>
              <a:gd name="connsiteX10" fmla="*/ 5660713 w 5850587"/>
              <a:gd name="connsiteY10" fmla="*/ 917908 h 2582627"/>
              <a:gd name="connsiteX11" fmla="*/ 5464610 w 5850587"/>
              <a:gd name="connsiteY11" fmla="*/ 1077888 h 2582627"/>
              <a:gd name="connsiteX12" fmla="*/ 5190229 w 5850587"/>
              <a:gd name="connsiteY12" fmla="*/ 324382 h 2582627"/>
              <a:gd name="connsiteX13" fmla="*/ 5200521 w 5850587"/>
              <a:gd name="connsiteY13" fmla="*/ 399948 h 2582627"/>
              <a:gd name="connsiteX14" fmla="*/ 3938040 w 5850587"/>
              <a:gd name="connsiteY14" fmla="*/ 236262 h 2582627"/>
              <a:gd name="connsiteX15" fmla="*/ 4038530 w 5850587"/>
              <a:gd name="connsiteY15" fmla="*/ 139892 h 2582627"/>
              <a:gd name="connsiteX16" fmla="*/ 2998561 w 5850587"/>
              <a:gd name="connsiteY16" fmla="*/ 282175 h 2582627"/>
              <a:gd name="connsiteX17" fmla="*/ 3047180 w 5850587"/>
              <a:gd name="connsiteY17" fmla="*/ 199077 h 2582627"/>
              <a:gd name="connsiteX18" fmla="*/ 1896023 w 5850587"/>
              <a:gd name="connsiteY18" fmla="*/ 310393 h 2582627"/>
              <a:gd name="connsiteX19" fmla="*/ 2072082 w 5850587"/>
              <a:gd name="connsiteY19" fmla="*/ 390981 h 2582627"/>
              <a:gd name="connsiteX20" fmla="*/ 558920 w 5850587"/>
              <a:gd name="connsiteY20" fmla="*/ 943914 h 2582627"/>
              <a:gd name="connsiteX21" fmla="*/ 528177 w 5850587"/>
              <a:gd name="connsiteY21" fmla="*/ 859082 h 258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50587" h="2582627" fill="none" extrusionOk="0">
                <a:moveTo>
                  <a:pt x="528177" y="859082"/>
                </a:moveTo>
                <a:cubicBezTo>
                  <a:pt x="485790" y="697690"/>
                  <a:pt x="560305" y="532919"/>
                  <a:pt x="761524" y="412921"/>
                </a:cubicBezTo>
                <a:cubicBezTo>
                  <a:pt x="1057121" y="206195"/>
                  <a:pt x="1636925" y="152699"/>
                  <a:pt x="1896700" y="310991"/>
                </a:cubicBezTo>
                <a:cubicBezTo>
                  <a:pt x="2194055" y="110308"/>
                  <a:pt x="2652335" y="68231"/>
                  <a:pt x="3041221" y="205175"/>
                </a:cubicBezTo>
                <a:cubicBezTo>
                  <a:pt x="3100895" y="101771"/>
                  <a:pt x="3293262" y="41510"/>
                  <a:pt x="3487193" y="11956"/>
                </a:cubicBezTo>
                <a:cubicBezTo>
                  <a:pt x="3676894" y="14633"/>
                  <a:pt x="3916077" y="45646"/>
                  <a:pt x="4040290" y="148321"/>
                </a:cubicBezTo>
                <a:cubicBezTo>
                  <a:pt x="4287969" y="59651"/>
                  <a:pt x="4530979" y="-39859"/>
                  <a:pt x="4802763" y="41250"/>
                </a:cubicBezTo>
                <a:cubicBezTo>
                  <a:pt x="4986049" y="102133"/>
                  <a:pt x="5148971" y="168427"/>
                  <a:pt x="5189416" y="333350"/>
                </a:cubicBezTo>
                <a:cubicBezTo>
                  <a:pt x="5443797" y="395429"/>
                  <a:pt x="5647011" y="498037"/>
                  <a:pt x="5685632" y="616841"/>
                </a:cubicBezTo>
                <a:cubicBezTo>
                  <a:pt x="5751022" y="702289"/>
                  <a:pt x="5709407" y="825051"/>
                  <a:pt x="5663422" y="924245"/>
                </a:cubicBezTo>
                <a:cubicBezTo>
                  <a:pt x="5828525" y="1055743"/>
                  <a:pt x="5925220" y="1235736"/>
                  <a:pt x="5825667" y="1394259"/>
                </a:cubicBezTo>
                <a:cubicBezTo>
                  <a:pt x="5710908" y="1545210"/>
                  <a:pt x="5451712" y="1749049"/>
                  <a:pt x="5065633" y="1805686"/>
                </a:cubicBezTo>
                <a:cubicBezTo>
                  <a:pt x="5074627" y="1952817"/>
                  <a:pt x="4971519" y="2078718"/>
                  <a:pt x="4793553" y="2158227"/>
                </a:cubicBezTo>
                <a:cubicBezTo>
                  <a:pt x="4558265" y="2254035"/>
                  <a:pt x="4211831" y="2360394"/>
                  <a:pt x="3867210" y="2200912"/>
                </a:cubicBezTo>
                <a:cubicBezTo>
                  <a:pt x="3750464" y="2376415"/>
                  <a:pt x="3570633" y="2510246"/>
                  <a:pt x="3205227" y="2577007"/>
                </a:cubicBezTo>
                <a:cubicBezTo>
                  <a:pt x="2849434" y="2602533"/>
                  <a:pt x="2443136" y="2518761"/>
                  <a:pt x="2231890" y="2347440"/>
                </a:cubicBezTo>
                <a:cubicBezTo>
                  <a:pt x="1781319" y="2475919"/>
                  <a:pt x="1119068" y="2512308"/>
                  <a:pt x="786037" y="2120623"/>
                </a:cubicBezTo>
                <a:cubicBezTo>
                  <a:pt x="472020" y="2141571"/>
                  <a:pt x="260704" y="2057478"/>
                  <a:pt x="150327" y="1868219"/>
                </a:cubicBezTo>
                <a:cubicBezTo>
                  <a:pt x="87513" y="1754055"/>
                  <a:pt x="119796" y="1618965"/>
                  <a:pt x="286164" y="1527516"/>
                </a:cubicBezTo>
                <a:cubicBezTo>
                  <a:pt x="59398" y="1470532"/>
                  <a:pt x="-19722" y="1338550"/>
                  <a:pt x="-678" y="1177964"/>
                </a:cubicBezTo>
                <a:cubicBezTo>
                  <a:pt x="26120" y="1027246"/>
                  <a:pt x="289359" y="941949"/>
                  <a:pt x="523167" y="867272"/>
                </a:cubicBezTo>
                <a:cubicBezTo>
                  <a:pt x="524778" y="865255"/>
                  <a:pt x="526889" y="861272"/>
                  <a:pt x="528177" y="859082"/>
                </a:cubicBezTo>
                <a:close/>
              </a:path>
              <a:path w="5850587" h="2582627" fill="none" extrusionOk="0">
                <a:moveTo>
                  <a:pt x="7247953" y="860893"/>
                </a:moveTo>
                <a:cubicBezTo>
                  <a:pt x="7238928" y="898515"/>
                  <a:pt x="7219451" y="932792"/>
                  <a:pt x="7176213" y="932633"/>
                </a:cubicBezTo>
                <a:cubicBezTo>
                  <a:pt x="7132583" y="921756"/>
                  <a:pt x="7093108" y="902014"/>
                  <a:pt x="7104473" y="860893"/>
                </a:cubicBezTo>
                <a:cubicBezTo>
                  <a:pt x="7100867" y="812507"/>
                  <a:pt x="7139112" y="784445"/>
                  <a:pt x="7176213" y="789153"/>
                </a:cubicBezTo>
                <a:cubicBezTo>
                  <a:pt x="7214205" y="788257"/>
                  <a:pt x="7251529" y="822241"/>
                  <a:pt x="7247953" y="860893"/>
                </a:cubicBezTo>
                <a:close/>
              </a:path>
              <a:path w="5850587" h="2582627" fill="none" extrusionOk="0">
                <a:moveTo>
                  <a:pt x="6900718" y="903315"/>
                </a:moveTo>
                <a:cubicBezTo>
                  <a:pt x="6893070" y="993191"/>
                  <a:pt x="6839313" y="1042583"/>
                  <a:pt x="6757239" y="1046794"/>
                </a:cubicBezTo>
                <a:cubicBezTo>
                  <a:pt x="6692796" y="1050901"/>
                  <a:pt x="6606181" y="985805"/>
                  <a:pt x="6613760" y="903315"/>
                </a:cubicBezTo>
                <a:cubicBezTo>
                  <a:pt x="6619409" y="828093"/>
                  <a:pt x="6674457" y="743699"/>
                  <a:pt x="6757239" y="759836"/>
                </a:cubicBezTo>
                <a:cubicBezTo>
                  <a:pt x="6830937" y="748218"/>
                  <a:pt x="6893291" y="823333"/>
                  <a:pt x="6900718" y="903315"/>
                </a:cubicBezTo>
                <a:close/>
              </a:path>
              <a:path w="5850587" h="2582627" fill="none" extrusionOk="0">
                <a:moveTo>
                  <a:pt x="6410735" y="960192"/>
                </a:moveTo>
                <a:cubicBezTo>
                  <a:pt x="6423756" y="1052566"/>
                  <a:pt x="6349756" y="1171355"/>
                  <a:pt x="6195516" y="1175411"/>
                </a:cubicBezTo>
                <a:cubicBezTo>
                  <a:pt x="6075099" y="1163185"/>
                  <a:pt x="5981266" y="1085310"/>
                  <a:pt x="5980297" y="960192"/>
                </a:cubicBezTo>
                <a:cubicBezTo>
                  <a:pt x="5982650" y="827826"/>
                  <a:pt x="6078051" y="747094"/>
                  <a:pt x="6195516" y="744973"/>
                </a:cubicBezTo>
                <a:cubicBezTo>
                  <a:pt x="6284625" y="758563"/>
                  <a:pt x="6397969" y="819413"/>
                  <a:pt x="6410735" y="960192"/>
                </a:cubicBezTo>
                <a:close/>
              </a:path>
              <a:path w="5850587" h="2582627" fill="none" extrusionOk="0">
                <a:moveTo>
                  <a:pt x="635574" y="1564940"/>
                </a:moveTo>
                <a:cubicBezTo>
                  <a:pt x="500753" y="1580819"/>
                  <a:pt x="384296" y="1544430"/>
                  <a:pt x="292529" y="1517293"/>
                </a:cubicBezTo>
                <a:moveTo>
                  <a:pt x="938260" y="2086368"/>
                </a:moveTo>
                <a:cubicBezTo>
                  <a:pt x="877762" y="2097912"/>
                  <a:pt x="854458" y="2104555"/>
                  <a:pt x="788204" y="2109145"/>
                </a:cubicBezTo>
                <a:moveTo>
                  <a:pt x="2231619" y="2336918"/>
                </a:moveTo>
                <a:cubicBezTo>
                  <a:pt x="2208042" y="2303265"/>
                  <a:pt x="2162972" y="2272637"/>
                  <a:pt x="2141152" y="2232896"/>
                </a:cubicBezTo>
                <a:moveTo>
                  <a:pt x="3904047" y="2077520"/>
                </a:moveTo>
                <a:cubicBezTo>
                  <a:pt x="3900495" y="2114770"/>
                  <a:pt x="3898392" y="2156261"/>
                  <a:pt x="3867888" y="2191645"/>
                </a:cubicBezTo>
                <a:moveTo>
                  <a:pt x="4622099" y="1372259"/>
                </a:moveTo>
                <a:cubicBezTo>
                  <a:pt x="4869918" y="1459557"/>
                  <a:pt x="5079476" y="1606011"/>
                  <a:pt x="5062382" y="1798871"/>
                </a:cubicBezTo>
                <a:moveTo>
                  <a:pt x="5660713" y="917908"/>
                </a:moveTo>
                <a:cubicBezTo>
                  <a:pt x="5620668" y="979813"/>
                  <a:pt x="5531370" y="1036101"/>
                  <a:pt x="5464610" y="1077888"/>
                </a:cubicBezTo>
                <a:moveTo>
                  <a:pt x="5190229" y="324382"/>
                </a:moveTo>
                <a:cubicBezTo>
                  <a:pt x="5199091" y="345173"/>
                  <a:pt x="5195111" y="376222"/>
                  <a:pt x="5200521" y="399948"/>
                </a:cubicBezTo>
                <a:moveTo>
                  <a:pt x="3938040" y="236262"/>
                </a:moveTo>
                <a:cubicBezTo>
                  <a:pt x="3957842" y="199061"/>
                  <a:pt x="3998775" y="171093"/>
                  <a:pt x="4038530" y="139892"/>
                </a:cubicBezTo>
                <a:moveTo>
                  <a:pt x="2998561" y="282175"/>
                </a:moveTo>
                <a:cubicBezTo>
                  <a:pt x="3006517" y="252053"/>
                  <a:pt x="3024085" y="216029"/>
                  <a:pt x="3047180" y="199077"/>
                </a:cubicBezTo>
                <a:moveTo>
                  <a:pt x="1896023" y="310393"/>
                </a:moveTo>
                <a:cubicBezTo>
                  <a:pt x="1971428" y="344944"/>
                  <a:pt x="2008702" y="372829"/>
                  <a:pt x="2072082" y="390981"/>
                </a:cubicBezTo>
                <a:moveTo>
                  <a:pt x="558920" y="943914"/>
                </a:moveTo>
                <a:cubicBezTo>
                  <a:pt x="543764" y="915755"/>
                  <a:pt x="536016" y="889868"/>
                  <a:pt x="528177" y="859082"/>
                </a:cubicBezTo>
              </a:path>
              <a:path w="5850587" h="2582627" stroke="0" extrusionOk="0">
                <a:moveTo>
                  <a:pt x="528177" y="859082"/>
                </a:moveTo>
                <a:cubicBezTo>
                  <a:pt x="461888" y="673315"/>
                  <a:pt x="587188" y="523672"/>
                  <a:pt x="761524" y="412921"/>
                </a:cubicBezTo>
                <a:cubicBezTo>
                  <a:pt x="1058966" y="231689"/>
                  <a:pt x="1584298" y="196034"/>
                  <a:pt x="1896700" y="310991"/>
                </a:cubicBezTo>
                <a:cubicBezTo>
                  <a:pt x="2075973" y="78052"/>
                  <a:pt x="2747058" y="-8941"/>
                  <a:pt x="3041221" y="205175"/>
                </a:cubicBezTo>
                <a:cubicBezTo>
                  <a:pt x="3120815" y="101408"/>
                  <a:pt x="3305670" y="16405"/>
                  <a:pt x="3487193" y="11956"/>
                </a:cubicBezTo>
                <a:cubicBezTo>
                  <a:pt x="3687489" y="-32151"/>
                  <a:pt x="3927969" y="11927"/>
                  <a:pt x="4040290" y="148321"/>
                </a:cubicBezTo>
                <a:cubicBezTo>
                  <a:pt x="4171343" y="-40264"/>
                  <a:pt x="4533545" y="-40772"/>
                  <a:pt x="4802763" y="41250"/>
                </a:cubicBezTo>
                <a:cubicBezTo>
                  <a:pt x="5023500" y="64993"/>
                  <a:pt x="5119685" y="187575"/>
                  <a:pt x="5189416" y="333350"/>
                </a:cubicBezTo>
                <a:cubicBezTo>
                  <a:pt x="5426835" y="369981"/>
                  <a:pt x="5597578" y="471410"/>
                  <a:pt x="5685632" y="616841"/>
                </a:cubicBezTo>
                <a:cubicBezTo>
                  <a:pt x="5771205" y="715813"/>
                  <a:pt x="5723089" y="846789"/>
                  <a:pt x="5663422" y="924245"/>
                </a:cubicBezTo>
                <a:cubicBezTo>
                  <a:pt x="5868934" y="1096389"/>
                  <a:pt x="5881796" y="1201533"/>
                  <a:pt x="5825667" y="1394259"/>
                </a:cubicBezTo>
                <a:cubicBezTo>
                  <a:pt x="5751426" y="1642308"/>
                  <a:pt x="5471371" y="1775411"/>
                  <a:pt x="5065633" y="1805686"/>
                </a:cubicBezTo>
                <a:cubicBezTo>
                  <a:pt x="5068963" y="1934398"/>
                  <a:pt x="5001042" y="2061553"/>
                  <a:pt x="4793553" y="2158227"/>
                </a:cubicBezTo>
                <a:cubicBezTo>
                  <a:pt x="4550464" y="2227491"/>
                  <a:pt x="4151909" y="2315897"/>
                  <a:pt x="3867210" y="2200912"/>
                </a:cubicBezTo>
                <a:cubicBezTo>
                  <a:pt x="3826205" y="2362606"/>
                  <a:pt x="3522271" y="2520520"/>
                  <a:pt x="3205227" y="2577007"/>
                </a:cubicBezTo>
                <a:cubicBezTo>
                  <a:pt x="2854671" y="2640182"/>
                  <a:pt x="2443126" y="2527612"/>
                  <a:pt x="2231890" y="2347440"/>
                </a:cubicBezTo>
                <a:cubicBezTo>
                  <a:pt x="1651491" y="2542064"/>
                  <a:pt x="1035754" y="2511519"/>
                  <a:pt x="786037" y="2120623"/>
                </a:cubicBezTo>
                <a:cubicBezTo>
                  <a:pt x="471952" y="2147647"/>
                  <a:pt x="233363" y="2009910"/>
                  <a:pt x="150327" y="1868219"/>
                </a:cubicBezTo>
                <a:cubicBezTo>
                  <a:pt x="117563" y="1739843"/>
                  <a:pt x="123453" y="1652272"/>
                  <a:pt x="286164" y="1527516"/>
                </a:cubicBezTo>
                <a:cubicBezTo>
                  <a:pt x="71241" y="1416811"/>
                  <a:pt x="2715" y="1316006"/>
                  <a:pt x="-678" y="1177964"/>
                </a:cubicBezTo>
                <a:cubicBezTo>
                  <a:pt x="-2581" y="948068"/>
                  <a:pt x="291343" y="882896"/>
                  <a:pt x="523167" y="867272"/>
                </a:cubicBezTo>
                <a:cubicBezTo>
                  <a:pt x="524810" y="864001"/>
                  <a:pt x="527219" y="862082"/>
                  <a:pt x="528177" y="859082"/>
                </a:cubicBezTo>
                <a:close/>
              </a:path>
              <a:path w="5850587" h="2582627" stroke="0" extrusionOk="0">
                <a:moveTo>
                  <a:pt x="7247953" y="860893"/>
                </a:moveTo>
                <a:cubicBezTo>
                  <a:pt x="7240088" y="902202"/>
                  <a:pt x="7220639" y="942220"/>
                  <a:pt x="7176213" y="932633"/>
                </a:cubicBezTo>
                <a:cubicBezTo>
                  <a:pt x="7127395" y="925493"/>
                  <a:pt x="7113493" y="899314"/>
                  <a:pt x="7104473" y="860893"/>
                </a:cubicBezTo>
                <a:cubicBezTo>
                  <a:pt x="7095655" y="826128"/>
                  <a:pt x="7133916" y="788219"/>
                  <a:pt x="7176213" y="789153"/>
                </a:cubicBezTo>
                <a:cubicBezTo>
                  <a:pt x="7221458" y="795388"/>
                  <a:pt x="7252505" y="822345"/>
                  <a:pt x="7247953" y="860893"/>
                </a:cubicBezTo>
                <a:close/>
              </a:path>
              <a:path w="5850587" h="2582627" stroke="0" extrusionOk="0">
                <a:moveTo>
                  <a:pt x="6900718" y="903315"/>
                </a:moveTo>
                <a:cubicBezTo>
                  <a:pt x="6890432" y="992286"/>
                  <a:pt x="6832044" y="1057958"/>
                  <a:pt x="6757239" y="1046794"/>
                </a:cubicBezTo>
                <a:cubicBezTo>
                  <a:pt x="6678331" y="1041254"/>
                  <a:pt x="6618735" y="964843"/>
                  <a:pt x="6613760" y="903315"/>
                </a:cubicBezTo>
                <a:cubicBezTo>
                  <a:pt x="6612812" y="826652"/>
                  <a:pt x="6661930" y="753144"/>
                  <a:pt x="6757239" y="759836"/>
                </a:cubicBezTo>
                <a:cubicBezTo>
                  <a:pt x="6838435" y="759323"/>
                  <a:pt x="6898945" y="825466"/>
                  <a:pt x="6900718" y="903315"/>
                </a:cubicBezTo>
                <a:close/>
              </a:path>
              <a:path w="5850587" h="2582627" stroke="0" extrusionOk="0">
                <a:moveTo>
                  <a:pt x="6410735" y="960192"/>
                </a:moveTo>
                <a:cubicBezTo>
                  <a:pt x="6420022" y="1086450"/>
                  <a:pt x="6316607" y="1184178"/>
                  <a:pt x="6195516" y="1175411"/>
                </a:cubicBezTo>
                <a:cubicBezTo>
                  <a:pt x="6081912" y="1172269"/>
                  <a:pt x="5963099" y="1080265"/>
                  <a:pt x="5980297" y="960192"/>
                </a:cubicBezTo>
                <a:cubicBezTo>
                  <a:pt x="6002596" y="859611"/>
                  <a:pt x="6089160" y="765692"/>
                  <a:pt x="6195516" y="744973"/>
                </a:cubicBezTo>
                <a:cubicBezTo>
                  <a:pt x="6279913" y="737631"/>
                  <a:pt x="6399475" y="820262"/>
                  <a:pt x="6410735" y="960192"/>
                </a:cubicBezTo>
                <a:close/>
              </a:path>
              <a:path w="5850587" h="2582627" fill="none" stroke="0" extrusionOk="0">
                <a:moveTo>
                  <a:pt x="635574" y="1564940"/>
                </a:moveTo>
                <a:cubicBezTo>
                  <a:pt x="529587" y="1593666"/>
                  <a:pt x="401804" y="1534215"/>
                  <a:pt x="292529" y="1517293"/>
                </a:cubicBezTo>
                <a:moveTo>
                  <a:pt x="938260" y="2086368"/>
                </a:moveTo>
                <a:cubicBezTo>
                  <a:pt x="891915" y="2098776"/>
                  <a:pt x="828797" y="2098525"/>
                  <a:pt x="788204" y="2109145"/>
                </a:cubicBezTo>
                <a:moveTo>
                  <a:pt x="2231619" y="2336918"/>
                </a:moveTo>
                <a:cubicBezTo>
                  <a:pt x="2193939" y="2307574"/>
                  <a:pt x="2160992" y="2263799"/>
                  <a:pt x="2141152" y="2232896"/>
                </a:cubicBezTo>
                <a:moveTo>
                  <a:pt x="3904047" y="2077520"/>
                </a:moveTo>
                <a:cubicBezTo>
                  <a:pt x="3895948" y="2123071"/>
                  <a:pt x="3878063" y="2157533"/>
                  <a:pt x="3867888" y="2191645"/>
                </a:cubicBezTo>
                <a:moveTo>
                  <a:pt x="4622099" y="1372259"/>
                </a:moveTo>
                <a:cubicBezTo>
                  <a:pt x="4891696" y="1443596"/>
                  <a:pt x="5020776" y="1599319"/>
                  <a:pt x="5062382" y="1798871"/>
                </a:cubicBezTo>
                <a:moveTo>
                  <a:pt x="5660713" y="917908"/>
                </a:moveTo>
                <a:cubicBezTo>
                  <a:pt x="5634595" y="962315"/>
                  <a:pt x="5533464" y="1016214"/>
                  <a:pt x="5464610" y="1077888"/>
                </a:cubicBezTo>
                <a:moveTo>
                  <a:pt x="5190229" y="324382"/>
                </a:moveTo>
                <a:cubicBezTo>
                  <a:pt x="5202515" y="349116"/>
                  <a:pt x="5195105" y="378035"/>
                  <a:pt x="5200521" y="399948"/>
                </a:cubicBezTo>
                <a:moveTo>
                  <a:pt x="3938040" y="236262"/>
                </a:moveTo>
                <a:cubicBezTo>
                  <a:pt x="3965055" y="189934"/>
                  <a:pt x="4000355" y="169543"/>
                  <a:pt x="4038530" y="139892"/>
                </a:cubicBezTo>
                <a:moveTo>
                  <a:pt x="2998561" y="282175"/>
                </a:moveTo>
                <a:cubicBezTo>
                  <a:pt x="3004682" y="248907"/>
                  <a:pt x="3026439" y="221436"/>
                  <a:pt x="3047180" y="199077"/>
                </a:cubicBezTo>
                <a:moveTo>
                  <a:pt x="1896023" y="310393"/>
                </a:moveTo>
                <a:cubicBezTo>
                  <a:pt x="1969726" y="335513"/>
                  <a:pt x="2005313" y="371755"/>
                  <a:pt x="2072082" y="390981"/>
                </a:cubicBezTo>
                <a:moveTo>
                  <a:pt x="558920" y="943914"/>
                </a:moveTo>
                <a:cubicBezTo>
                  <a:pt x="538861" y="911597"/>
                  <a:pt x="533115" y="890875"/>
                  <a:pt x="528177" y="859082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62865412">
                  <a:prstGeom prst="cloudCallout">
                    <a:avLst>
                      <a:gd name="adj1" fmla="val 72658"/>
                      <a:gd name="adj2" fmla="val -1666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sao để xếp 6 que tính thành 1 hình tam giác, 2 hình tam giác?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DE3A878-7CD1-4430-9A61-6B4BA5F68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4049026" y="1833753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8B6AE82-6CCA-469E-BDA6-093D75BD8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2344227" y="4400063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A6FD974-3A59-476C-97A1-170FACC46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5016" y="4350838"/>
            <a:ext cx="1524414" cy="154122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5E99F08-B756-44B4-8AEF-C0CFA154A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801079" y="3560041"/>
            <a:ext cx="1524414" cy="154122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8BAE6E8-03E0-4404-887C-3CD358C4C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140028" y="3588827"/>
            <a:ext cx="1524414" cy="1541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F4EB27-060F-4CE6-98A5-0C450A498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2977654" y="1812572"/>
            <a:ext cx="1524414" cy="1541227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7AB7AC2-3F2F-498A-B825-424543180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8B39D-A91F-437C-B1A2-3DA63AC70777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1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73E0AAC-63B1-438C-B2CB-810A04A4F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2523318" y="2432429"/>
            <a:ext cx="1524414" cy="154122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9268E0A-DA40-4220-A807-20E55B85F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1919959" y="3307109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360D0DD-9937-4523-ADA3-49CE3134A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451946" y="2411248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7469BF6-CB7C-4907-966D-C0EDFBF55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046468" y="2390068"/>
            <a:ext cx="1524414" cy="154122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87B0D8A-7381-4677-A67C-91DD84A51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3109" y="3264748"/>
            <a:ext cx="1524414" cy="154122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6A3E0F7-F1A8-456D-9001-B728E3725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3975096" y="2368887"/>
            <a:ext cx="1524414" cy="154122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407CB7CB-A38C-4E27-AFDE-C3871673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C00D5E-28E3-49B9-B5BF-684F01012ED2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2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EA0364D-521D-4385-9F86-CCCEC0321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9000" y="19050"/>
            <a:ext cx="8534400" cy="6227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8D0D7-B942-46C3-8262-FDAF0B506559}"/>
              </a:ext>
            </a:extLst>
          </p:cNvPr>
          <p:cNvSpPr txBox="1"/>
          <p:nvPr/>
        </p:nvSpPr>
        <p:spPr>
          <a:xfrm rot="21356560">
            <a:off x="4449120" y="2516880"/>
            <a:ext cx="7173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Đặc điểm của hình tam giác có: ba cạnh, ba đỉnh, ba góc.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113F1-002F-4131-8EE6-6E9C1CCA41DF}"/>
              </a:ext>
            </a:extLst>
          </p:cNvPr>
          <p:cNvSpPr txBox="1"/>
          <p:nvPr/>
        </p:nvSpPr>
        <p:spPr>
          <a:xfrm rot="21356560">
            <a:off x="4777673" y="3443612"/>
            <a:ext cx="7127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Phân biệt 3 dạng hình tam giác (phân loại theo góc)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5B4FD-354A-4EFA-B956-55A29FC564FF}"/>
              </a:ext>
            </a:extLst>
          </p:cNvPr>
          <p:cNvSpPr txBox="1"/>
          <p:nvPr/>
        </p:nvSpPr>
        <p:spPr>
          <a:xfrm rot="21356560">
            <a:off x="4958463" y="4477391"/>
            <a:ext cx="6485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Nhận biết đáy và đường cao (tương ứng) của hình tam giác.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5E87601-A949-42F0-9F19-F29CCE8411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4440" y="3030252"/>
            <a:ext cx="725759" cy="59330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5B8EE0B-9253-406F-9E1D-0F71B3DD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110119" y="4028746"/>
            <a:ext cx="725759" cy="59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F8B19-6A76-4E77-B79A-D9D3276E0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262519" y="4999525"/>
            <a:ext cx="725759" cy="593308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136001C-3B2C-4060-A0B7-6DD19379C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4052" y="1700284"/>
            <a:ext cx="3678468" cy="4938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B0B5F-2B68-4735-A961-62A3F0D15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154" y="788024"/>
            <a:ext cx="3846909" cy="1518036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5856B8-65C8-96B4-D6E3-CCE456BA01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14" y="5377543"/>
            <a:ext cx="1034143" cy="1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3242 -0.0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62 -0.04792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3362 -0.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88E67-956E-61F9-F518-F7A4FE7B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CBA947-B24E-44FF-85E1-A2DC116B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67909CFC-8688-46A0-B7B2-3AC942EC7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2262688" cy="1858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981181-97FE-4FED-89E3-20806774907D}"/>
              </a:ext>
            </a:extLst>
          </p:cNvPr>
          <p:cNvGrpSpPr/>
          <p:nvPr/>
        </p:nvGrpSpPr>
        <p:grpSpPr>
          <a:xfrm>
            <a:off x="5257800" y="4802424"/>
            <a:ext cx="4267200" cy="762000"/>
            <a:chOff x="5257800" y="4802424"/>
            <a:chExt cx="4267200" cy="762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BBFCC33-F3E4-4F6B-BE4B-CC67D598CF91}"/>
                </a:ext>
              </a:extLst>
            </p:cNvPr>
            <p:cNvSpPr/>
            <p:nvPr/>
          </p:nvSpPr>
          <p:spPr>
            <a:xfrm>
              <a:off x="5257800" y="4802424"/>
              <a:ext cx="4267200" cy="762000"/>
            </a:xfrm>
            <a:custGeom>
              <a:avLst/>
              <a:gdLst>
                <a:gd name="connsiteX0" fmla="*/ 0 w 4267200"/>
                <a:gd name="connsiteY0" fmla="*/ 127003 h 762000"/>
                <a:gd name="connsiteX1" fmla="*/ 127003 w 4267200"/>
                <a:gd name="connsiteY1" fmla="*/ 0 h 762000"/>
                <a:gd name="connsiteX2" fmla="*/ 740448 w 4267200"/>
                <a:gd name="connsiteY2" fmla="*/ 0 h 762000"/>
                <a:gd name="connsiteX3" fmla="*/ 1233498 w 4267200"/>
                <a:gd name="connsiteY3" fmla="*/ 0 h 762000"/>
                <a:gd name="connsiteX4" fmla="*/ 1846943 w 4267200"/>
                <a:gd name="connsiteY4" fmla="*/ 0 h 762000"/>
                <a:gd name="connsiteX5" fmla="*/ 2420257 w 4267200"/>
                <a:gd name="connsiteY5" fmla="*/ 0 h 762000"/>
                <a:gd name="connsiteX6" fmla="*/ 2993570 w 4267200"/>
                <a:gd name="connsiteY6" fmla="*/ 0 h 762000"/>
                <a:gd name="connsiteX7" fmla="*/ 3486620 w 4267200"/>
                <a:gd name="connsiteY7" fmla="*/ 0 h 762000"/>
                <a:gd name="connsiteX8" fmla="*/ 4140197 w 4267200"/>
                <a:gd name="connsiteY8" fmla="*/ 0 h 762000"/>
                <a:gd name="connsiteX9" fmla="*/ 4267200 w 4267200"/>
                <a:gd name="connsiteY9" fmla="*/ 127003 h 762000"/>
                <a:gd name="connsiteX10" fmla="*/ 4267200 w 4267200"/>
                <a:gd name="connsiteY10" fmla="*/ 634997 h 762000"/>
                <a:gd name="connsiteX11" fmla="*/ 4140197 w 4267200"/>
                <a:gd name="connsiteY11" fmla="*/ 762000 h 762000"/>
                <a:gd name="connsiteX12" fmla="*/ 3687279 w 4267200"/>
                <a:gd name="connsiteY12" fmla="*/ 762000 h 762000"/>
                <a:gd name="connsiteX13" fmla="*/ 3033702 w 4267200"/>
                <a:gd name="connsiteY13" fmla="*/ 762000 h 762000"/>
                <a:gd name="connsiteX14" fmla="*/ 2500521 w 4267200"/>
                <a:gd name="connsiteY14" fmla="*/ 762000 h 762000"/>
                <a:gd name="connsiteX15" fmla="*/ 1927207 w 4267200"/>
                <a:gd name="connsiteY15" fmla="*/ 762000 h 762000"/>
                <a:gd name="connsiteX16" fmla="*/ 1394026 w 4267200"/>
                <a:gd name="connsiteY16" fmla="*/ 762000 h 762000"/>
                <a:gd name="connsiteX17" fmla="*/ 860844 w 4267200"/>
                <a:gd name="connsiteY17" fmla="*/ 762000 h 762000"/>
                <a:gd name="connsiteX18" fmla="*/ 127003 w 4267200"/>
                <a:gd name="connsiteY18" fmla="*/ 762000 h 762000"/>
                <a:gd name="connsiteX19" fmla="*/ 0 w 4267200"/>
                <a:gd name="connsiteY19" fmla="*/ 634997 h 762000"/>
                <a:gd name="connsiteX20" fmla="*/ 0 w 4267200"/>
                <a:gd name="connsiteY20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67200" h="762000" fill="none" extrusionOk="0">
                  <a:moveTo>
                    <a:pt x="0" y="127003"/>
                  </a:moveTo>
                  <a:cubicBezTo>
                    <a:pt x="-8802" y="55240"/>
                    <a:pt x="54290" y="4976"/>
                    <a:pt x="127003" y="0"/>
                  </a:cubicBezTo>
                  <a:cubicBezTo>
                    <a:pt x="376208" y="-12461"/>
                    <a:pt x="529707" y="61396"/>
                    <a:pt x="740448" y="0"/>
                  </a:cubicBezTo>
                  <a:cubicBezTo>
                    <a:pt x="951190" y="-61396"/>
                    <a:pt x="1038068" y="49273"/>
                    <a:pt x="1233498" y="0"/>
                  </a:cubicBezTo>
                  <a:cubicBezTo>
                    <a:pt x="1428928" y="-49273"/>
                    <a:pt x="1697996" y="71544"/>
                    <a:pt x="1846943" y="0"/>
                  </a:cubicBezTo>
                  <a:cubicBezTo>
                    <a:pt x="1995891" y="-71544"/>
                    <a:pt x="2268453" y="65810"/>
                    <a:pt x="2420257" y="0"/>
                  </a:cubicBezTo>
                  <a:cubicBezTo>
                    <a:pt x="2572061" y="-65810"/>
                    <a:pt x="2792679" y="65073"/>
                    <a:pt x="2993570" y="0"/>
                  </a:cubicBezTo>
                  <a:cubicBezTo>
                    <a:pt x="3194461" y="-65073"/>
                    <a:pt x="3293148" y="6836"/>
                    <a:pt x="3486620" y="0"/>
                  </a:cubicBezTo>
                  <a:cubicBezTo>
                    <a:pt x="3680092" y="-6836"/>
                    <a:pt x="3831697" y="37773"/>
                    <a:pt x="4140197" y="0"/>
                  </a:cubicBezTo>
                  <a:cubicBezTo>
                    <a:pt x="4217247" y="10531"/>
                    <a:pt x="4268487" y="63270"/>
                    <a:pt x="4267200" y="127003"/>
                  </a:cubicBezTo>
                  <a:cubicBezTo>
                    <a:pt x="4288586" y="275329"/>
                    <a:pt x="4237023" y="485028"/>
                    <a:pt x="4267200" y="634997"/>
                  </a:cubicBezTo>
                  <a:cubicBezTo>
                    <a:pt x="4261792" y="715512"/>
                    <a:pt x="4224656" y="757694"/>
                    <a:pt x="4140197" y="762000"/>
                  </a:cubicBezTo>
                  <a:cubicBezTo>
                    <a:pt x="3952068" y="776856"/>
                    <a:pt x="3889374" y="743213"/>
                    <a:pt x="3687279" y="762000"/>
                  </a:cubicBezTo>
                  <a:cubicBezTo>
                    <a:pt x="3485184" y="780787"/>
                    <a:pt x="3268109" y="719727"/>
                    <a:pt x="3033702" y="762000"/>
                  </a:cubicBezTo>
                  <a:cubicBezTo>
                    <a:pt x="2799295" y="804273"/>
                    <a:pt x="2647407" y="719201"/>
                    <a:pt x="2500521" y="762000"/>
                  </a:cubicBezTo>
                  <a:cubicBezTo>
                    <a:pt x="2353635" y="804799"/>
                    <a:pt x="2139261" y="737418"/>
                    <a:pt x="1927207" y="762000"/>
                  </a:cubicBezTo>
                  <a:cubicBezTo>
                    <a:pt x="1715153" y="786582"/>
                    <a:pt x="1552418" y="699884"/>
                    <a:pt x="1394026" y="762000"/>
                  </a:cubicBezTo>
                  <a:cubicBezTo>
                    <a:pt x="1235634" y="824116"/>
                    <a:pt x="1072009" y="747568"/>
                    <a:pt x="860844" y="762000"/>
                  </a:cubicBezTo>
                  <a:cubicBezTo>
                    <a:pt x="649679" y="776432"/>
                    <a:pt x="380959" y="692593"/>
                    <a:pt x="127003" y="762000"/>
                  </a:cubicBezTo>
                  <a:cubicBezTo>
                    <a:pt x="53238" y="762116"/>
                    <a:pt x="9471" y="710061"/>
                    <a:pt x="0" y="634997"/>
                  </a:cubicBezTo>
                  <a:cubicBezTo>
                    <a:pt x="-57032" y="411449"/>
                    <a:pt x="40501" y="309778"/>
                    <a:pt x="0" y="127003"/>
                  </a:cubicBezTo>
                  <a:close/>
                </a:path>
                <a:path w="4267200" h="762000" stroke="0" extrusionOk="0">
                  <a:moveTo>
                    <a:pt x="0" y="127003"/>
                  </a:moveTo>
                  <a:cubicBezTo>
                    <a:pt x="-12421" y="41367"/>
                    <a:pt x="61259" y="-2497"/>
                    <a:pt x="127003" y="0"/>
                  </a:cubicBezTo>
                  <a:cubicBezTo>
                    <a:pt x="295578" y="-54171"/>
                    <a:pt x="395645" y="51314"/>
                    <a:pt x="579921" y="0"/>
                  </a:cubicBezTo>
                  <a:cubicBezTo>
                    <a:pt x="764197" y="-51314"/>
                    <a:pt x="909051" y="3069"/>
                    <a:pt x="1032838" y="0"/>
                  </a:cubicBezTo>
                  <a:cubicBezTo>
                    <a:pt x="1156625" y="-3069"/>
                    <a:pt x="1337634" y="11102"/>
                    <a:pt x="1525888" y="0"/>
                  </a:cubicBezTo>
                  <a:cubicBezTo>
                    <a:pt x="1714142" y="-11102"/>
                    <a:pt x="1898144" y="2072"/>
                    <a:pt x="2059069" y="0"/>
                  </a:cubicBezTo>
                  <a:cubicBezTo>
                    <a:pt x="2219994" y="-2072"/>
                    <a:pt x="2395737" y="55301"/>
                    <a:pt x="2632383" y="0"/>
                  </a:cubicBezTo>
                  <a:cubicBezTo>
                    <a:pt x="2869029" y="-55301"/>
                    <a:pt x="3033284" y="60959"/>
                    <a:pt x="3165564" y="0"/>
                  </a:cubicBezTo>
                  <a:cubicBezTo>
                    <a:pt x="3297844" y="-60959"/>
                    <a:pt x="3902191" y="47251"/>
                    <a:pt x="4140197" y="0"/>
                  </a:cubicBezTo>
                  <a:cubicBezTo>
                    <a:pt x="4218728" y="-16550"/>
                    <a:pt x="4256953" y="65671"/>
                    <a:pt x="4267200" y="127003"/>
                  </a:cubicBezTo>
                  <a:cubicBezTo>
                    <a:pt x="4310336" y="241997"/>
                    <a:pt x="4241910" y="382571"/>
                    <a:pt x="4267200" y="634997"/>
                  </a:cubicBezTo>
                  <a:cubicBezTo>
                    <a:pt x="4274722" y="701681"/>
                    <a:pt x="4200435" y="766435"/>
                    <a:pt x="4140197" y="762000"/>
                  </a:cubicBezTo>
                  <a:cubicBezTo>
                    <a:pt x="3953437" y="791017"/>
                    <a:pt x="3763853" y="700818"/>
                    <a:pt x="3526752" y="762000"/>
                  </a:cubicBezTo>
                  <a:cubicBezTo>
                    <a:pt x="3289651" y="823182"/>
                    <a:pt x="3181988" y="721191"/>
                    <a:pt x="3033702" y="762000"/>
                  </a:cubicBezTo>
                  <a:cubicBezTo>
                    <a:pt x="2885416" y="802809"/>
                    <a:pt x="2630635" y="694201"/>
                    <a:pt x="2460389" y="762000"/>
                  </a:cubicBezTo>
                  <a:cubicBezTo>
                    <a:pt x="2290143" y="829799"/>
                    <a:pt x="2073992" y="733732"/>
                    <a:pt x="1887075" y="762000"/>
                  </a:cubicBezTo>
                  <a:cubicBezTo>
                    <a:pt x="1700158" y="790268"/>
                    <a:pt x="1491240" y="748146"/>
                    <a:pt x="1273630" y="762000"/>
                  </a:cubicBezTo>
                  <a:cubicBezTo>
                    <a:pt x="1056020" y="775854"/>
                    <a:pt x="1007434" y="735509"/>
                    <a:pt x="780580" y="762000"/>
                  </a:cubicBezTo>
                  <a:cubicBezTo>
                    <a:pt x="553726" y="788491"/>
                    <a:pt x="414644" y="709840"/>
                    <a:pt x="127003" y="762000"/>
                  </a:cubicBezTo>
                  <a:cubicBezTo>
                    <a:pt x="53228" y="753645"/>
                    <a:pt x="4448" y="704745"/>
                    <a:pt x="0" y="634997"/>
                  </a:cubicBezTo>
                  <a:cubicBezTo>
                    <a:pt x="-18109" y="472776"/>
                    <a:pt x="46213" y="240268"/>
                    <a:pt x="0" y="127003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6350" cmpd="sng">
              <a:solidFill>
                <a:srgbClr val="FF8E1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36211043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4545D5-FC7F-4548-8B38-910D008FC6BD}"/>
                </a:ext>
              </a:extLst>
            </p:cNvPr>
            <p:cNvSpPr/>
            <p:nvPr/>
          </p:nvSpPr>
          <p:spPr>
            <a:xfrm>
              <a:off x="5956075" y="4856538"/>
              <a:ext cx="28706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Trang 91 - 92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567</Words>
  <Application>Microsoft Office PowerPoint</Application>
  <PresentationFormat>Widescreen</PresentationFormat>
  <Paragraphs>101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#9Slide07 IcielBaliho Script</vt:lpstr>
      <vt:lpstr>.VnArial</vt:lpstr>
      <vt:lpstr>.VnTime</vt:lpstr>
      <vt:lpstr>ABeeZee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</cp:lastModifiedBy>
  <cp:revision>34</cp:revision>
  <dcterms:created xsi:type="dcterms:W3CDTF">2024-07-15T04:42:25Z</dcterms:created>
  <dcterms:modified xsi:type="dcterms:W3CDTF">2025-01-11T21:15:44Z</dcterms:modified>
</cp:coreProperties>
</file>