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38" r:id="rId6"/>
    <p:sldMasterId id="2147483850" r:id="rId7"/>
  </p:sldMasterIdLst>
  <p:notesMasterIdLst>
    <p:notesMasterId r:id="rId26"/>
  </p:notesMasterIdLst>
  <p:handoutMasterIdLst>
    <p:handoutMasterId r:id="rId27"/>
  </p:handoutMasterIdLst>
  <p:sldIdLst>
    <p:sldId id="7171" r:id="rId8"/>
    <p:sldId id="782" r:id="rId9"/>
    <p:sldId id="350" r:id="rId10"/>
    <p:sldId id="351" r:id="rId11"/>
    <p:sldId id="328" r:id="rId12"/>
    <p:sldId id="329" r:id="rId13"/>
    <p:sldId id="261" r:id="rId14"/>
    <p:sldId id="257" r:id="rId15"/>
    <p:sldId id="7179" r:id="rId16"/>
    <p:sldId id="282" r:id="rId17"/>
    <p:sldId id="7189" r:id="rId18"/>
    <p:sldId id="7190" r:id="rId19"/>
    <p:sldId id="7191" r:id="rId20"/>
    <p:sldId id="7181" r:id="rId21"/>
    <p:sldId id="7192" r:id="rId22"/>
    <p:sldId id="7193" r:id="rId23"/>
    <p:sldId id="7194" r:id="rId24"/>
    <p:sldId id="71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70" d="100"/>
          <a:sy n="70" d="100"/>
        </p:scale>
        <p:origin x="442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1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BADADB-B15A-C704-0690-6BF82F2AF9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429289-97AF-B84F-E358-4503B9FBBD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4D825-7F13-46E6-944C-230D4D54B64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5A45A-D4B9-6C05-AB71-0A4F69D4C0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9D509-D18D-1337-4329-0E68E48B0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68114-146E-40B2-AEA5-CC01B99F3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34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2184F3-F5AD-DFCD-5B64-27C13BAC0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2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96131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28258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65326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20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8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45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24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6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90791D-626E-DFE6-352D-7D87E9E6C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B6583D-5EF5-3677-066E-A96676C042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AE1BE1-E955-6E68-2C7C-3AD4B6B26F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6350"/>
            <a:ext cx="1587302" cy="15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933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microsoft.com/office/2007/relationships/hdphoto" Target="../media/hdphoto3.wdp"/><Relationship Id="rId10" Type="http://schemas.openxmlformats.org/officeDocument/2006/relationships/slide" Target="slide5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02AAF7-CC54-5A1E-04BA-72351BE40C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06" y="548640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578</Words>
  <Application>Microsoft Office PowerPoint</Application>
  <PresentationFormat>Widescreen</PresentationFormat>
  <Paragraphs>70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#9Slide07 HoneyCream</vt:lpstr>
      <vt:lpstr>Arial</vt:lpstr>
      <vt:lpstr>Calibri</vt:lpstr>
      <vt:lpstr>Cambria</vt:lpstr>
      <vt:lpstr>Chango</vt:lpstr>
      <vt:lpstr>Irish Grover</vt:lpstr>
      <vt:lpstr>Open Sans</vt:lpstr>
      <vt:lpstr>SVN-Newton</vt:lpstr>
      <vt:lpstr>SVN-Ready</vt:lpstr>
      <vt:lpstr>Tahoma</vt:lpstr>
      <vt:lpstr>Times New Roman</vt:lpstr>
      <vt:lpstr>字魂59号-创粗黑</vt:lpstr>
      <vt:lpstr>Office 主题​​</vt:lpstr>
      <vt:lpstr>2_Office Theme</vt:lpstr>
      <vt:lpstr>4_Office 主题​​</vt:lpstr>
      <vt:lpstr>5_Office 主题​​</vt:lpstr>
      <vt:lpstr>6_Office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47</cp:revision>
  <dcterms:created xsi:type="dcterms:W3CDTF">2021-11-08T04:48:14Z</dcterms:created>
  <dcterms:modified xsi:type="dcterms:W3CDTF">2025-01-11T20:56:45Z</dcterms:modified>
</cp:coreProperties>
</file>