
<file path=[Content_Types].xml><?xml version="1.0" encoding="utf-8"?>
<Types xmlns="http://schemas.openxmlformats.org/package/2006/content-types">
  <Default Extension="emf" ContentType="image/x-emf"/>
  <Default Extension="jfif" ContentType="image/jpeg"/>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64" r:id="rId3"/>
    <p:sldId id="12653" r:id="rId4"/>
    <p:sldId id="12654" r:id="rId5"/>
    <p:sldId id="12655" r:id="rId6"/>
    <p:sldId id="12656" r:id="rId7"/>
    <p:sldId id="12657" r:id="rId8"/>
    <p:sldId id="12658" r:id="rId9"/>
    <p:sldId id="12651" r:id="rId10"/>
    <p:sldId id="8622" r:id="rId11"/>
    <p:sldId id="12669" r:id="rId12"/>
    <p:sldId id="8624" r:id="rId13"/>
    <p:sldId id="12670" r:id="rId14"/>
    <p:sldId id="12671" r:id="rId15"/>
    <p:sldId id="12672" r:id="rId16"/>
    <p:sldId id="8631" r:id="rId17"/>
    <p:sldId id="12673" r:id="rId18"/>
    <p:sldId id="12674" r:id="rId19"/>
    <p:sldId id="12675" r:id="rId20"/>
    <p:sldId id="12676" r:id="rId21"/>
    <p:sldId id="126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989" autoAdjust="0"/>
  </p:normalViewPr>
  <p:slideViewPr>
    <p:cSldViewPr snapToGrid="0">
      <p:cViewPr varScale="1">
        <p:scale>
          <a:sx n="60" d="100"/>
          <a:sy n="60" d="100"/>
        </p:scale>
        <p:origin x="105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151255-9B2C-4003-96CC-6D25CDDE33C0}" type="datetimeFigureOut">
              <a:rPr lang="en-US" smtClean="0"/>
              <a:t>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CDB58B-DE90-4AD0-A19C-629DC6F4E5CB}" type="slidenum">
              <a:rPr lang="en-US" smtClean="0"/>
              <a:t>‹#›</a:t>
            </a:fld>
            <a:endParaRPr lang="en-US"/>
          </a:p>
        </p:txBody>
      </p:sp>
    </p:spTree>
    <p:extLst>
      <p:ext uri="{BB962C8B-B14F-4D97-AF65-F5344CB8AC3E}">
        <p14:creationId xmlns:p14="http://schemas.microsoft.com/office/powerpoint/2010/main" val="372419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96144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74799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24359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58699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33622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47212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04550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99324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93116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71860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30196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04807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GV bấm vào ngôi sao tương ứng sẽ ra được câu hỏi.</a:t>
            </a:r>
          </a:p>
          <a:p>
            <a:r>
              <a:rPr lang="x-none" dirty="0"/>
              <a:t>Bấm vào Mặt trăng -&gt; Khen thưởng kết thúc trò chơi.</a:t>
            </a:r>
          </a:p>
          <a:p>
            <a:r>
              <a:rPr lang="x-none" dirty="0"/>
              <a:t>Bấm vào đám mây -&gt; Slide bài mới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69068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GV click vào cậu bé -&gt; quay trở lại trang 1</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29504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GV click vào cậu bé -&gt; quay trở lại trang 1</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2504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1" i="0" kern="1200" dirty="0">
                <a:solidFill>
                  <a:schemeClr val="tx1"/>
                </a:solidFill>
                <a:effectLst/>
                <a:latin typeface="+mn-lt"/>
                <a:ea typeface="+mn-ea"/>
                <a:cs typeface="+mn-cs"/>
              </a:rPr>
              <a:t>Tranh 1: Vải lụa tơ tằm</a:t>
            </a:r>
            <a:r>
              <a:rPr lang="vi-VN" sz="1200" b="0" i="0" kern="1200" dirty="0">
                <a:solidFill>
                  <a:schemeClr val="tx1"/>
                </a:solidFill>
                <a:effectLst/>
                <a:latin typeface="+mn-lt"/>
                <a:ea typeface="+mn-ea"/>
                <a:cs typeface="+mn-cs"/>
              </a:rPr>
              <a:t> lần đầu tiên được phát triển ở </a:t>
            </a:r>
            <a:r>
              <a:rPr lang="vi-VN" sz="1200" b="1" i="0" kern="1200" dirty="0">
                <a:solidFill>
                  <a:schemeClr val="tx1"/>
                </a:solidFill>
                <a:effectLst/>
                <a:latin typeface="+mn-lt"/>
                <a:ea typeface="+mn-ea"/>
                <a:cs typeface="+mn-cs"/>
              </a:rPr>
              <a:t>Trung Quốc</a:t>
            </a:r>
            <a:r>
              <a:rPr lang="vi-VN" sz="1200" b="0" i="0" kern="1200" dirty="0">
                <a:solidFill>
                  <a:schemeClr val="tx1"/>
                </a:solidFill>
                <a:effectLst/>
                <a:latin typeface="+mn-lt"/>
                <a:ea typeface="+mn-ea"/>
                <a:cs typeface="+mn-cs"/>
              </a:rPr>
              <a:t>, vào khoảng từ năm 3630 Trước Công nguyên. Đây được xem là bảo vật quốc gia chỉ dùng cho hoàng tộc, sau này được phổ biến rộng ra khắp nền văn hóa Trung Quốc.</a:t>
            </a:r>
          </a:p>
          <a:p>
            <a:r>
              <a:rPr lang="vi-VN" sz="1200" b="0" i="0" kern="1200" dirty="0">
                <a:solidFill>
                  <a:schemeClr val="tx1"/>
                </a:solidFill>
                <a:effectLst/>
                <a:latin typeface="+mn-lt"/>
                <a:ea typeface="+mn-ea"/>
                <a:cs typeface="+mn-cs"/>
              </a:rPr>
              <a:t>Tranh 2: Bộ gốm sứ thời Minh. </a:t>
            </a:r>
            <a:r>
              <a:rPr lang="en-US" sz="1200" b="0" i="0" kern="1200" dirty="0" err="1">
                <a:solidFill>
                  <a:schemeClr val="tx1"/>
                </a:solidFill>
                <a:effectLst/>
                <a:latin typeface="+mn-lt"/>
                <a:ea typeface="+mn-ea"/>
                <a:cs typeface="+mn-cs"/>
              </a:rPr>
              <a:t>Ở</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Trung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Hoa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đồ</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gốm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xuất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hiện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vào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khoảng</a:t>
            </a:r>
            <a:r>
              <a:rPr lang="en-US" sz="1200" b="0" i="0" kern="1200" dirty="0">
                <a:solidFill>
                  <a:schemeClr val="tx1"/>
                </a:solidFill>
                <a:effectLst/>
                <a:latin typeface="+mn-lt"/>
                <a:ea typeface="+mn-ea"/>
                <a:cs typeface="+mn-cs"/>
              </a:rPr>
              <a:t> 6000 </a:t>
            </a:r>
            <a:r>
              <a:rPr lang="en-US" sz="1200" b="0" i="0" kern="1200" dirty="0" err="1">
                <a:solidFill>
                  <a:schemeClr val="tx1"/>
                </a:solidFill>
                <a:effectLst/>
                <a:latin typeface="+mn-lt"/>
                <a:ea typeface="+mn-ea"/>
                <a:cs typeface="+mn-cs"/>
              </a:rPr>
              <a:t>năm</a:t>
            </a:r>
            <a:r>
              <a:rPr lang="en-US" sz="1200" b="0" i="0" kern="1200" dirty="0">
                <a:solidFill>
                  <a:schemeClr val="tx1"/>
                </a:solidFill>
                <a:effectLst/>
                <a:latin typeface="+mn-lt"/>
                <a:ea typeface="+mn-ea"/>
                <a:cs typeface="+mn-cs"/>
              </a:rPr>
              <a:t> TCN</a:t>
            </a:r>
          </a:p>
          <a:p>
            <a:r>
              <a:rPr lang="en-US" sz="1200" b="0" i="0" kern="1200" dirty="0" err="1">
                <a:solidFill>
                  <a:schemeClr val="tx1"/>
                </a:solidFill>
                <a:effectLst/>
                <a:latin typeface="+mn-lt"/>
                <a:ea typeface="+mn-ea"/>
                <a:cs typeface="+mn-cs"/>
              </a:rPr>
              <a:t>Tranh</a:t>
            </a:r>
            <a:r>
              <a:rPr lang="en-US" sz="1200" b="0" i="0" kern="1200" dirty="0">
                <a:solidFill>
                  <a:schemeClr val="tx1"/>
                </a:solidFill>
                <a:effectLst/>
                <a:latin typeface="+mn-lt"/>
                <a:ea typeface="+mn-ea"/>
                <a:cs typeface="+mn-cs"/>
              </a:rPr>
              <a:t> 3: </a:t>
            </a:r>
            <a:r>
              <a:rPr lang="vi-VN" sz="1200" b="0" i="0" kern="1200" dirty="0">
                <a:solidFill>
                  <a:schemeClr val="tx1"/>
                </a:solidFill>
                <a:effectLst/>
                <a:latin typeface="+mn-lt"/>
                <a:ea typeface="+mn-ea"/>
                <a:cs typeface="+mn-cs"/>
              </a:rPr>
              <a:t>Sách Trà Kinh của Trung Hoa viết : “Trà là một loài cây quý ở phương Nam, cây như cây qua lô, lá như lá chi tử (dành dành), hoa như hoa tường vi trắng, quả như quả tinh biền lư, nhị như nhị đinh phương, vị rất hàn.”</a:t>
            </a:r>
          </a:p>
          <a:p>
            <a:r>
              <a:rPr lang="vi-VN" sz="1200" b="0" i="0" kern="1200" dirty="0">
                <a:solidFill>
                  <a:schemeClr val="tx1"/>
                </a:solidFill>
                <a:effectLst/>
                <a:latin typeface="+mn-lt"/>
                <a:ea typeface="+mn-ea"/>
                <a:cs typeface="+mn-cs"/>
              </a:rPr>
              <a:t>Tranh 4. Đồ chơi Trung Quốc.</a:t>
            </a:r>
          </a:p>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65492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85069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67756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45901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2025/1/11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extLst>
      <p:ext uri="{BB962C8B-B14F-4D97-AF65-F5344CB8AC3E}">
        <p14:creationId xmlns:p14="http://schemas.microsoft.com/office/powerpoint/2010/main" val="16957618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2025/1/11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extLst>
      <p:ext uri="{BB962C8B-B14F-4D97-AF65-F5344CB8AC3E}">
        <p14:creationId xmlns:p14="http://schemas.microsoft.com/office/powerpoint/2010/main" val="12226539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2025/1/11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extLst>
      <p:ext uri="{BB962C8B-B14F-4D97-AF65-F5344CB8AC3E}">
        <p14:creationId xmlns:p14="http://schemas.microsoft.com/office/powerpoint/2010/main" val="31749344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2025/1/11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extLst>
      <p:ext uri="{BB962C8B-B14F-4D97-AF65-F5344CB8AC3E}">
        <p14:creationId xmlns:p14="http://schemas.microsoft.com/office/powerpoint/2010/main" val="37325613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2025/1/11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extLst>
      <p:ext uri="{BB962C8B-B14F-4D97-AF65-F5344CB8AC3E}">
        <p14:creationId xmlns:p14="http://schemas.microsoft.com/office/powerpoint/2010/main" val="41451829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2025/1/11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extLst>
      <p:ext uri="{BB962C8B-B14F-4D97-AF65-F5344CB8AC3E}">
        <p14:creationId xmlns:p14="http://schemas.microsoft.com/office/powerpoint/2010/main" val="18490622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2025/1/11</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extLst>
      <p:ext uri="{BB962C8B-B14F-4D97-AF65-F5344CB8AC3E}">
        <p14:creationId xmlns:p14="http://schemas.microsoft.com/office/powerpoint/2010/main" val="20049424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2025/1/11</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extLst>
      <p:ext uri="{BB962C8B-B14F-4D97-AF65-F5344CB8AC3E}">
        <p14:creationId xmlns:p14="http://schemas.microsoft.com/office/powerpoint/2010/main" val="14365610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2025/1/11</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extLst>
      <p:ext uri="{BB962C8B-B14F-4D97-AF65-F5344CB8AC3E}">
        <p14:creationId xmlns:p14="http://schemas.microsoft.com/office/powerpoint/2010/main" val="37222305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2025/1/11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extLst>
      <p:ext uri="{BB962C8B-B14F-4D97-AF65-F5344CB8AC3E}">
        <p14:creationId xmlns:p14="http://schemas.microsoft.com/office/powerpoint/2010/main" val="28742887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2025/1/11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extLst>
      <p:ext uri="{BB962C8B-B14F-4D97-AF65-F5344CB8AC3E}">
        <p14:creationId xmlns:p14="http://schemas.microsoft.com/office/powerpoint/2010/main" val="20053253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75964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1.jpeg"/><Relationship Id="rId7" Type="http://schemas.microsoft.com/office/2007/relationships/hdphoto" Target="../media/hdphoto14.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jpeg"/><Relationship Id="rId7" Type="http://schemas.microsoft.com/office/2007/relationships/hdphoto" Target="../media/hdphoto14.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1.jpeg"/><Relationship Id="rId7" Type="http://schemas.microsoft.com/office/2007/relationships/hdphoto" Target="../media/hdphoto14.wd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1.jpeg"/><Relationship Id="rId7" Type="http://schemas.microsoft.com/office/2007/relationships/hdphoto" Target="../media/hdphoto14.wdp"/><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1.jpeg"/><Relationship Id="rId7" Type="http://schemas.microsoft.com/office/2007/relationships/hdphoto" Target="../media/hdphoto14.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9.png"/><Relationship Id="rId10" Type="http://schemas.openxmlformats.org/officeDocument/2006/relationships/image" Target="../media/image42.jpeg"/><Relationship Id="rId4" Type="http://schemas.openxmlformats.org/officeDocument/2006/relationships/image" Target="../media/image8.png"/><Relationship Id="rId9"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microsoft.com/office/2007/relationships/hdphoto" Target="../media/hdphoto15.wdp"/><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1.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1.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emf"/><Relationship Id="rId2" Type="http://schemas.openxmlformats.org/officeDocument/2006/relationships/image" Target="../media/image18.jfif"/><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0.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microsoft.com/office/2007/relationships/hdphoto" Target="../media/hdphoto4.wdp"/><Relationship Id="rId13" Type="http://schemas.microsoft.com/office/2007/relationships/hdphoto" Target="../media/hdphoto6.wdp"/><Relationship Id="rId3" Type="http://schemas.openxmlformats.org/officeDocument/2006/relationships/image" Target="../media/image18.jfif"/><Relationship Id="rId7" Type="http://schemas.openxmlformats.org/officeDocument/2006/relationships/slide" Target="slide5.xml"/><Relationship Id="rId12" Type="http://schemas.openxmlformats.org/officeDocument/2006/relationships/image" Target="../media/image23.png"/><Relationship Id="rId2" Type="http://schemas.openxmlformats.org/officeDocument/2006/relationships/notesSlide" Target="../notesSlides/notesSlide3.xml"/><Relationship Id="rId16" Type="http://schemas.openxmlformats.org/officeDocument/2006/relationships/image" Target="../media/image25.emf"/><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slide" Target="slide8.xml"/><Relationship Id="rId5" Type="http://schemas.openxmlformats.org/officeDocument/2006/relationships/image" Target="../media/image22.png"/><Relationship Id="rId15" Type="http://schemas.microsoft.com/office/2007/relationships/hdphoto" Target="../media/hdphoto7.wdp"/><Relationship Id="rId10" Type="http://schemas.microsoft.com/office/2007/relationships/hdphoto" Target="../media/hdphoto5.wdp"/><Relationship Id="rId4" Type="http://schemas.openxmlformats.org/officeDocument/2006/relationships/slide" Target="slide6.xml"/><Relationship Id="rId9" Type="http://schemas.openxmlformats.org/officeDocument/2006/relationships/slide" Target="slide7.xml"/><Relationship Id="rId14"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audio" Target="../media/audio1.wav"/><Relationship Id="rId3" Type="http://schemas.openxmlformats.org/officeDocument/2006/relationships/audio" Target="../media/audio1.wav"/><Relationship Id="rId7" Type="http://schemas.microsoft.com/office/2007/relationships/hdphoto" Target="../media/hdphoto8.wdp"/><Relationship Id="rId12"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png"/><Relationship Id="rId11" Type="http://schemas.microsoft.com/office/2007/relationships/hdphoto" Target="../media/hdphoto9.wdp"/><Relationship Id="rId5" Type="http://schemas.openxmlformats.org/officeDocument/2006/relationships/slide" Target="slide8.xml"/><Relationship Id="rId10" Type="http://schemas.openxmlformats.org/officeDocument/2006/relationships/image" Target="../media/image22.png"/><Relationship Id="rId4" Type="http://schemas.openxmlformats.org/officeDocument/2006/relationships/image" Target="../media/image18.jfif"/><Relationship Id="rId9" Type="http://schemas.openxmlformats.org/officeDocument/2006/relationships/image" Target="../media/image21.emf"/></Relationships>
</file>

<file path=ppt/slides/_rels/slide6.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audio" Target="../media/audio1.wav"/><Relationship Id="rId3" Type="http://schemas.openxmlformats.org/officeDocument/2006/relationships/audio" Target="../media/audio1.wav"/><Relationship Id="rId7" Type="http://schemas.microsoft.com/office/2007/relationships/hdphoto" Target="../media/hdphoto10.wdp"/><Relationship Id="rId12"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11" Type="http://schemas.microsoft.com/office/2007/relationships/hdphoto" Target="../media/hdphoto11.wdp"/><Relationship Id="rId5" Type="http://schemas.openxmlformats.org/officeDocument/2006/relationships/slide" Target="slide8.xml"/><Relationship Id="rId10" Type="http://schemas.openxmlformats.org/officeDocument/2006/relationships/image" Target="../media/image22.png"/><Relationship Id="rId4" Type="http://schemas.openxmlformats.org/officeDocument/2006/relationships/image" Target="../media/image18.jfif"/><Relationship Id="rId9" Type="http://schemas.openxmlformats.org/officeDocument/2006/relationships/image" Target="../media/image21.emf"/></Relationships>
</file>

<file path=ppt/slides/_rels/slide7.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audio" Target="../media/audio1.wav"/><Relationship Id="rId3" Type="http://schemas.openxmlformats.org/officeDocument/2006/relationships/audio" Target="../media/audio1.wav"/><Relationship Id="rId7" Type="http://schemas.microsoft.com/office/2007/relationships/hdphoto" Target="../media/hdphoto12.wdp"/><Relationship Id="rId12"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11" Type="http://schemas.microsoft.com/office/2007/relationships/hdphoto" Target="../media/hdphoto13.wdp"/><Relationship Id="rId5" Type="http://schemas.openxmlformats.org/officeDocument/2006/relationships/slide" Target="slide8.xml"/><Relationship Id="rId10" Type="http://schemas.openxmlformats.org/officeDocument/2006/relationships/image" Target="../media/image22.png"/><Relationship Id="rId4" Type="http://schemas.openxmlformats.org/officeDocument/2006/relationships/image" Target="../media/image18.jfif"/><Relationship Id="rId9" Type="http://schemas.openxmlformats.org/officeDocument/2006/relationships/image" Target="../media/image21.emf"/></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1.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7" name="图片 107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grpSp>
        <p:nvGrpSpPr>
          <p:cNvPr id="1075" name="组合 1074"/>
          <p:cNvGrpSpPr/>
          <p:nvPr/>
        </p:nvGrpSpPr>
        <p:grpSpPr>
          <a:xfrm>
            <a:off x="10427440" y="3877080"/>
            <a:ext cx="1765248" cy="2988686"/>
            <a:chOff x="8279817" y="2793514"/>
            <a:chExt cx="1765248" cy="2988686"/>
          </a:xfrm>
        </p:grpSpPr>
        <p:pic>
          <p:nvPicPr>
            <p:cNvPr id="1093" name="Picture 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9817" y="2793514"/>
              <a:ext cx="1765248" cy="29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4" name="Picture 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9236" y="2795419"/>
              <a:ext cx="523224" cy="1137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9" name="Freeform 71"/>
            <p:cNvSpPr/>
            <p:nvPr/>
          </p:nvSpPr>
          <p:spPr bwMode="auto">
            <a:xfrm>
              <a:off x="9436118" y="3626104"/>
              <a:ext cx="515605" cy="494092"/>
            </a:xfrm>
            <a:custGeom>
              <a:avLst/>
              <a:gdLst>
                <a:gd name="T0" fmla="+- 0 16245 15878"/>
                <a:gd name="T1" fmla="*/ T0 w 812"/>
                <a:gd name="T2" fmla="+- 0 7142 7142"/>
                <a:gd name="T3" fmla="*/ 7142 h 778"/>
                <a:gd name="T4" fmla="+- 0 16183 15878"/>
                <a:gd name="T5" fmla="*/ T4 w 812"/>
                <a:gd name="T6" fmla="+- 0 7146 7142"/>
                <a:gd name="T7" fmla="*/ 7146 h 778"/>
                <a:gd name="T8" fmla="+- 0 16073 15878"/>
                <a:gd name="T9" fmla="*/ T8 w 812"/>
                <a:gd name="T10" fmla="+- 0 7187 7142"/>
                <a:gd name="T11" fmla="*/ 7187 h 778"/>
                <a:gd name="T12" fmla="+- 0 16025 15878"/>
                <a:gd name="T13" fmla="*/ T12 w 812"/>
                <a:gd name="T14" fmla="+- 0 7224 7142"/>
                <a:gd name="T15" fmla="*/ 7224 h 778"/>
                <a:gd name="T16" fmla="+- 0 15982 15878"/>
                <a:gd name="T17" fmla="*/ T16 w 812"/>
                <a:gd name="T18" fmla="+- 0 7272 7142"/>
                <a:gd name="T19" fmla="*/ 7272 h 778"/>
                <a:gd name="T20" fmla="+- 0 15946 15878"/>
                <a:gd name="T21" fmla="*/ T20 w 812"/>
                <a:gd name="T22" fmla="+- 0 7331 7142"/>
                <a:gd name="T23" fmla="*/ 7331 h 778"/>
                <a:gd name="T24" fmla="+- 0 15915 15878"/>
                <a:gd name="T25" fmla="*/ T24 w 812"/>
                <a:gd name="T26" fmla="+- 0 7400 7142"/>
                <a:gd name="T27" fmla="*/ 7400 h 778"/>
                <a:gd name="T28" fmla="+- 0 15890 15878"/>
                <a:gd name="T29" fmla="*/ T28 w 812"/>
                <a:gd name="T30" fmla="+- 0 7479 7142"/>
                <a:gd name="T31" fmla="*/ 7479 h 778"/>
                <a:gd name="T32" fmla="+- 0 15878 15878"/>
                <a:gd name="T33" fmla="*/ T32 w 812"/>
                <a:gd name="T34" fmla="+- 0 7558 7142"/>
                <a:gd name="T35" fmla="*/ 7558 h 778"/>
                <a:gd name="T36" fmla="+- 0 15882 15878"/>
                <a:gd name="T37" fmla="*/ T36 w 812"/>
                <a:gd name="T38" fmla="+- 0 7637 7142"/>
                <a:gd name="T39" fmla="*/ 7637 h 778"/>
                <a:gd name="T40" fmla="+- 0 15901 15878"/>
                <a:gd name="T41" fmla="*/ T40 w 812"/>
                <a:gd name="T42" fmla="+- 0 7715 7142"/>
                <a:gd name="T43" fmla="*/ 7715 h 778"/>
                <a:gd name="T44" fmla="+- 0 15935 15878"/>
                <a:gd name="T45" fmla="*/ T44 w 812"/>
                <a:gd name="T46" fmla="+- 0 7785 7142"/>
                <a:gd name="T47" fmla="*/ 7785 h 778"/>
                <a:gd name="T48" fmla="+- 0 15984 15878"/>
                <a:gd name="T49" fmla="*/ T48 w 812"/>
                <a:gd name="T50" fmla="+- 0 7844 7142"/>
                <a:gd name="T51" fmla="*/ 7844 h 778"/>
                <a:gd name="T52" fmla="+- 0 16048 15878"/>
                <a:gd name="T53" fmla="*/ T52 w 812"/>
                <a:gd name="T54" fmla="+- 0 7887 7142"/>
                <a:gd name="T55" fmla="*/ 7887 h 778"/>
                <a:gd name="T56" fmla="+- 0 16117 15878"/>
                <a:gd name="T57" fmla="*/ T56 w 812"/>
                <a:gd name="T58" fmla="+- 0 7911 7142"/>
                <a:gd name="T59" fmla="*/ 7911 h 778"/>
                <a:gd name="T60" fmla="+- 0 16189 15878"/>
                <a:gd name="T61" fmla="*/ T60 w 812"/>
                <a:gd name="T62" fmla="+- 0 7920 7142"/>
                <a:gd name="T63" fmla="*/ 7920 h 778"/>
                <a:gd name="T64" fmla="+- 0 16264 15878"/>
                <a:gd name="T65" fmla="*/ T64 w 812"/>
                <a:gd name="T66" fmla="+- 0 7918 7142"/>
                <a:gd name="T67" fmla="*/ 7918 h 778"/>
                <a:gd name="T68" fmla="+- 0 16338 15878"/>
                <a:gd name="T69" fmla="*/ T68 w 812"/>
                <a:gd name="T70" fmla="+- 0 7910 7142"/>
                <a:gd name="T71" fmla="*/ 7910 h 778"/>
                <a:gd name="T72" fmla="+- 0 16418 15878"/>
                <a:gd name="T73" fmla="*/ T72 w 812"/>
                <a:gd name="T74" fmla="+- 0 7897 7142"/>
                <a:gd name="T75" fmla="*/ 7897 h 778"/>
                <a:gd name="T76" fmla="+- 0 16498 15878"/>
                <a:gd name="T77" fmla="*/ T76 w 812"/>
                <a:gd name="T78" fmla="+- 0 7876 7142"/>
                <a:gd name="T79" fmla="*/ 7876 h 778"/>
                <a:gd name="T80" fmla="+- 0 16570 15878"/>
                <a:gd name="T81" fmla="*/ T80 w 812"/>
                <a:gd name="T82" fmla="+- 0 7843 7142"/>
                <a:gd name="T83" fmla="*/ 7843 h 778"/>
                <a:gd name="T84" fmla="+- 0 16630 15878"/>
                <a:gd name="T85" fmla="*/ T84 w 812"/>
                <a:gd name="T86" fmla="+- 0 7796 7142"/>
                <a:gd name="T87" fmla="*/ 7796 h 778"/>
                <a:gd name="T88" fmla="+- 0 16672 15878"/>
                <a:gd name="T89" fmla="*/ T88 w 812"/>
                <a:gd name="T90" fmla="+- 0 7732 7142"/>
                <a:gd name="T91" fmla="*/ 7732 h 778"/>
                <a:gd name="T92" fmla="+- 0 16688 15878"/>
                <a:gd name="T93" fmla="*/ T92 w 812"/>
                <a:gd name="T94" fmla="+- 0 7661 7142"/>
                <a:gd name="T95" fmla="*/ 7661 h 778"/>
                <a:gd name="T96" fmla="+- 0 16690 15878"/>
                <a:gd name="T97" fmla="*/ T96 w 812"/>
                <a:gd name="T98" fmla="+- 0 7624 7142"/>
                <a:gd name="T99" fmla="*/ 7624 h 778"/>
                <a:gd name="T100" fmla="+- 0 16690 15878"/>
                <a:gd name="T101" fmla="*/ T100 w 812"/>
                <a:gd name="T102" fmla="+- 0 7587 7142"/>
                <a:gd name="T103" fmla="*/ 7587 h 778"/>
                <a:gd name="T104" fmla="+- 0 16684 15878"/>
                <a:gd name="T105" fmla="*/ T104 w 812"/>
                <a:gd name="T106" fmla="+- 0 7515 7142"/>
                <a:gd name="T107" fmla="*/ 7515 h 778"/>
                <a:gd name="T108" fmla="+- 0 16670 15878"/>
                <a:gd name="T109" fmla="*/ T108 w 812"/>
                <a:gd name="T110" fmla="+- 0 7444 7142"/>
                <a:gd name="T111" fmla="*/ 7444 h 778"/>
                <a:gd name="T112" fmla="+- 0 16636 15878"/>
                <a:gd name="T113" fmla="*/ T112 w 812"/>
                <a:gd name="T114" fmla="+- 0 7369 7142"/>
                <a:gd name="T115" fmla="*/ 7369 h 778"/>
                <a:gd name="T116" fmla="+- 0 16587 15878"/>
                <a:gd name="T117" fmla="*/ T116 w 812"/>
                <a:gd name="T118" fmla="+- 0 7305 7142"/>
                <a:gd name="T119" fmla="*/ 7305 h 778"/>
                <a:gd name="T120" fmla="+- 0 16525 15878"/>
                <a:gd name="T121" fmla="*/ T120 w 812"/>
                <a:gd name="T122" fmla="+- 0 7250 7142"/>
                <a:gd name="T123" fmla="*/ 7250 h 778"/>
                <a:gd name="T124" fmla="+- 0 16456 15878"/>
                <a:gd name="T125" fmla="*/ T124 w 812"/>
                <a:gd name="T126" fmla="+- 0 7206 7142"/>
                <a:gd name="T127" fmla="*/ 7206 h 778"/>
                <a:gd name="T128" fmla="+- 0 16382 15878"/>
                <a:gd name="T129" fmla="*/ T128 w 812"/>
                <a:gd name="T130" fmla="+- 0 7172 7142"/>
                <a:gd name="T131" fmla="*/ 7172 h 778"/>
                <a:gd name="T132" fmla="+- 0 16312 15878"/>
                <a:gd name="T133" fmla="*/ T132 w 812"/>
                <a:gd name="T134" fmla="+- 0 7151 7142"/>
                <a:gd name="T135" fmla="*/ 7151 h 778"/>
                <a:gd name="T136" fmla="+- 0 16245 15878"/>
                <a:gd name="T137" fmla="*/ T136 w 812"/>
                <a:gd name="T138" fmla="+- 0 7142 7142"/>
                <a:gd name="T139" fmla="*/ 7142 h 7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812" h="778">
                  <a:moveTo>
                    <a:pt x="367" y="0"/>
                  </a:moveTo>
                  <a:lnTo>
                    <a:pt x="305" y="4"/>
                  </a:lnTo>
                  <a:lnTo>
                    <a:pt x="195" y="45"/>
                  </a:lnTo>
                  <a:lnTo>
                    <a:pt x="147" y="82"/>
                  </a:lnTo>
                  <a:lnTo>
                    <a:pt x="104" y="130"/>
                  </a:lnTo>
                  <a:lnTo>
                    <a:pt x="68" y="189"/>
                  </a:lnTo>
                  <a:lnTo>
                    <a:pt x="37" y="258"/>
                  </a:lnTo>
                  <a:lnTo>
                    <a:pt x="12" y="337"/>
                  </a:lnTo>
                  <a:lnTo>
                    <a:pt x="0" y="416"/>
                  </a:lnTo>
                  <a:lnTo>
                    <a:pt x="4" y="495"/>
                  </a:lnTo>
                  <a:lnTo>
                    <a:pt x="23" y="573"/>
                  </a:lnTo>
                  <a:lnTo>
                    <a:pt x="57" y="643"/>
                  </a:lnTo>
                  <a:lnTo>
                    <a:pt x="106" y="702"/>
                  </a:lnTo>
                  <a:lnTo>
                    <a:pt x="170" y="745"/>
                  </a:lnTo>
                  <a:lnTo>
                    <a:pt x="239" y="769"/>
                  </a:lnTo>
                  <a:lnTo>
                    <a:pt x="311" y="778"/>
                  </a:lnTo>
                  <a:lnTo>
                    <a:pt x="386" y="776"/>
                  </a:lnTo>
                  <a:lnTo>
                    <a:pt x="460" y="768"/>
                  </a:lnTo>
                  <a:lnTo>
                    <a:pt x="540" y="755"/>
                  </a:lnTo>
                  <a:lnTo>
                    <a:pt x="620" y="734"/>
                  </a:lnTo>
                  <a:lnTo>
                    <a:pt x="692" y="701"/>
                  </a:lnTo>
                  <a:lnTo>
                    <a:pt x="752" y="654"/>
                  </a:lnTo>
                  <a:lnTo>
                    <a:pt x="794" y="590"/>
                  </a:lnTo>
                  <a:lnTo>
                    <a:pt x="810" y="519"/>
                  </a:lnTo>
                  <a:lnTo>
                    <a:pt x="812" y="482"/>
                  </a:lnTo>
                  <a:lnTo>
                    <a:pt x="812" y="445"/>
                  </a:lnTo>
                  <a:lnTo>
                    <a:pt x="806" y="373"/>
                  </a:lnTo>
                  <a:lnTo>
                    <a:pt x="792" y="302"/>
                  </a:lnTo>
                  <a:lnTo>
                    <a:pt x="758" y="227"/>
                  </a:lnTo>
                  <a:lnTo>
                    <a:pt x="709" y="163"/>
                  </a:lnTo>
                  <a:lnTo>
                    <a:pt x="647" y="108"/>
                  </a:lnTo>
                  <a:lnTo>
                    <a:pt x="578" y="64"/>
                  </a:lnTo>
                  <a:lnTo>
                    <a:pt x="504" y="30"/>
                  </a:lnTo>
                  <a:lnTo>
                    <a:pt x="434" y="9"/>
                  </a:lnTo>
                  <a:lnTo>
                    <a:pt x="367" y="0"/>
                  </a:lnTo>
                  <a:close/>
                </a:path>
              </a:pathLst>
            </a:custGeom>
            <a:solidFill>
              <a:srgbClr val="51B9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pic>
          <p:nvPicPr>
            <p:cNvPr id="1096" name="Picture 7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6118" y="3626104"/>
              <a:ext cx="367019" cy="494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0" name="Freeform 73"/>
            <p:cNvSpPr/>
            <p:nvPr/>
          </p:nvSpPr>
          <p:spPr bwMode="auto">
            <a:xfrm>
              <a:off x="8406814" y="3790590"/>
              <a:ext cx="591167" cy="754475"/>
            </a:xfrm>
            <a:custGeom>
              <a:avLst/>
              <a:gdLst>
                <a:gd name="T0" fmla="+- 0 14758 14258"/>
                <a:gd name="T1" fmla="*/ T0 w 931"/>
                <a:gd name="T2" fmla="+- 0 7402 7402"/>
                <a:gd name="T3" fmla="*/ 7402 h 1188"/>
                <a:gd name="T4" fmla="+- 0 14691 14258"/>
                <a:gd name="T5" fmla="*/ T4 w 931"/>
                <a:gd name="T6" fmla="+- 0 7407 7402"/>
                <a:gd name="T7" fmla="*/ 7407 h 1188"/>
                <a:gd name="T8" fmla="+- 0 14629 14258"/>
                <a:gd name="T9" fmla="*/ T8 w 931"/>
                <a:gd name="T10" fmla="+- 0 7422 7402"/>
                <a:gd name="T11" fmla="*/ 7422 h 1188"/>
                <a:gd name="T12" fmla="+- 0 14571 14258"/>
                <a:gd name="T13" fmla="*/ T12 w 931"/>
                <a:gd name="T14" fmla="+- 0 7448 7402"/>
                <a:gd name="T15" fmla="*/ 7448 h 1188"/>
                <a:gd name="T16" fmla="+- 0 14518 14258"/>
                <a:gd name="T17" fmla="*/ T16 w 931"/>
                <a:gd name="T18" fmla="+- 0 7484 7402"/>
                <a:gd name="T19" fmla="*/ 7484 h 1188"/>
                <a:gd name="T20" fmla="+- 0 14471 14258"/>
                <a:gd name="T21" fmla="*/ T20 w 931"/>
                <a:gd name="T22" fmla="+- 0 7529 7402"/>
                <a:gd name="T23" fmla="*/ 7529 h 1188"/>
                <a:gd name="T24" fmla="+- 0 14428 14258"/>
                <a:gd name="T25" fmla="*/ T24 w 931"/>
                <a:gd name="T26" fmla="+- 0 7583 7402"/>
                <a:gd name="T27" fmla="*/ 7583 h 1188"/>
                <a:gd name="T28" fmla="+- 0 14391 14258"/>
                <a:gd name="T29" fmla="*/ T28 w 931"/>
                <a:gd name="T30" fmla="+- 0 7645 7402"/>
                <a:gd name="T31" fmla="*/ 7645 h 1188"/>
                <a:gd name="T32" fmla="+- 0 14359 14258"/>
                <a:gd name="T33" fmla="*/ T32 w 931"/>
                <a:gd name="T34" fmla="+- 0 7715 7402"/>
                <a:gd name="T35" fmla="*/ 7715 h 1188"/>
                <a:gd name="T36" fmla="+- 0 14330 14258"/>
                <a:gd name="T37" fmla="*/ T36 w 931"/>
                <a:gd name="T38" fmla="+- 0 7793 7402"/>
                <a:gd name="T39" fmla="*/ 7793 h 1188"/>
                <a:gd name="T40" fmla="+- 0 14306 14258"/>
                <a:gd name="T41" fmla="*/ T40 w 931"/>
                <a:gd name="T42" fmla="+- 0 7873 7402"/>
                <a:gd name="T43" fmla="*/ 7873 h 1188"/>
                <a:gd name="T44" fmla="+- 0 14286 14258"/>
                <a:gd name="T45" fmla="*/ T44 w 931"/>
                <a:gd name="T46" fmla="+- 0 7953 7402"/>
                <a:gd name="T47" fmla="*/ 7953 h 1188"/>
                <a:gd name="T48" fmla="+- 0 14270 14258"/>
                <a:gd name="T49" fmla="*/ T48 w 931"/>
                <a:gd name="T50" fmla="+- 0 8035 7402"/>
                <a:gd name="T51" fmla="*/ 8035 h 1188"/>
                <a:gd name="T52" fmla="+- 0 14259 14258"/>
                <a:gd name="T53" fmla="*/ T52 w 931"/>
                <a:gd name="T54" fmla="+- 0 8122 7402"/>
                <a:gd name="T55" fmla="*/ 8122 h 1188"/>
                <a:gd name="T56" fmla="+- 0 14258 14258"/>
                <a:gd name="T57" fmla="*/ T56 w 931"/>
                <a:gd name="T58" fmla="+- 0 8165 7402"/>
                <a:gd name="T59" fmla="*/ 8165 h 1188"/>
                <a:gd name="T60" fmla="+- 0 14261 14258"/>
                <a:gd name="T61" fmla="*/ T60 w 931"/>
                <a:gd name="T62" fmla="+- 0 8209 7402"/>
                <a:gd name="T63" fmla="*/ 8209 h 1188"/>
                <a:gd name="T64" fmla="+- 0 14279 14258"/>
                <a:gd name="T65" fmla="*/ T64 w 931"/>
                <a:gd name="T66" fmla="+- 0 8284 7402"/>
                <a:gd name="T67" fmla="*/ 8284 h 1188"/>
                <a:gd name="T68" fmla="+- 0 14311 14258"/>
                <a:gd name="T69" fmla="*/ T68 w 931"/>
                <a:gd name="T70" fmla="+- 0 8353 7402"/>
                <a:gd name="T71" fmla="*/ 8353 h 1188"/>
                <a:gd name="T72" fmla="+- 0 14356 14258"/>
                <a:gd name="T73" fmla="*/ T72 w 931"/>
                <a:gd name="T74" fmla="+- 0 8416 7402"/>
                <a:gd name="T75" fmla="*/ 8416 h 1188"/>
                <a:gd name="T76" fmla="+- 0 14411 14258"/>
                <a:gd name="T77" fmla="*/ T76 w 931"/>
                <a:gd name="T78" fmla="+- 0 8471 7402"/>
                <a:gd name="T79" fmla="*/ 8471 h 1188"/>
                <a:gd name="T80" fmla="+- 0 14475 14258"/>
                <a:gd name="T81" fmla="*/ T80 w 931"/>
                <a:gd name="T82" fmla="+- 0 8517 7402"/>
                <a:gd name="T83" fmla="*/ 8517 h 1188"/>
                <a:gd name="T84" fmla="+- 0 14545 14258"/>
                <a:gd name="T85" fmla="*/ T84 w 931"/>
                <a:gd name="T86" fmla="+- 0 8552 7402"/>
                <a:gd name="T87" fmla="*/ 8552 h 1188"/>
                <a:gd name="T88" fmla="+- 0 14620 14258"/>
                <a:gd name="T89" fmla="*/ T88 w 931"/>
                <a:gd name="T90" fmla="+- 0 8576 7402"/>
                <a:gd name="T91" fmla="*/ 8576 h 1188"/>
                <a:gd name="T92" fmla="+- 0 14693 14258"/>
                <a:gd name="T93" fmla="*/ T92 w 931"/>
                <a:gd name="T94" fmla="+- 0 8588 7402"/>
                <a:gd name="T95" fmla="*/ 8588 h 1188"/>
                <a:gd name="T96" fmla="+- 0 14767 14258"/>
                <a:gd name="T97" fmla="*/ T96 w 931"/>
                <a:gd name="T98" fmla="+- 0 8589 7402"/>
                <a:gd name="T99" fmla="*/ 8589 h 1188"/>
                <a:gd name="T100" fmla="+- 0 14839 14258"/>
                <a:gd name="T101" fmla="*/ T100 w 931"/>
                <a:gd name="T102" fmla="+- 0 8579 7402"/>
                <a:gd name="T103" fmla="*/ 8579 h 1188"/>
                <a:gd name="T104" fmla="+- 0 14909 14258"/>
                <a:gd name="T105" fmla="*/ T104 w 931"/>
                <a:gd name="T106" fmla="+- 0 8557 7402"/>
                <a:gd name="T107" fmla="*/ 8557 h 1188"/>
                <a:gd name="T108" fmla="+- 0 14973 14258"/>
                <a:gd name="T109" fmla="*/ T108 w 931"/>
                <a:gd name="T110" fmla="+- 0 8523 7402"/>
                <a:gd name="T111" fmla="*/ 8523 h 1188"/>
                <a:gd name="T112" fmla="+- 0 15029 14258"/>
                <a:gd name="T113" fmla="*/ T112 w 931"/>
                <a:gd name="T114" fmla="+- 0 8477 7402"/>
                <a:gd name="T115" fmla="*/ 8477 h 1188"/>
                <a:gd name="T116" fmla="+- 0 15075 14258"/>
                <a:gd name="T117" fmla="*/ T116 w 931"/>
                <a:gd name="T118" fmla="+- 0 8420 7402"/>
                <a:gd name="T119" fmla="*/ 8420 h 1188"/>
                <a:gd name="T120" fmla="+- 0 15109 14258"/>
                <a:gd name="T121" fmla="*/ T120 w 931"/>
                <a:gd name="T122" fmla="+- 0 8355 7402"/>
                <a:gd name="T123" fmla="*/ 8355 h 1188"/>
                <a:gd name="T124" fmla="+- 0 15134 14258"/>
                <a:gd name="T125" fmla="*/ T124 w 931"/>
                <a:gd name="T126" fmla="+- 0 8286 7402"/>
                <a:gd name="T127" fmla="*/ 8286 h 1188"/>
                <a:gd name="T128" fmla="+- 0 15152 14258"/>
                <a:gd name="T129" fmla="*/ T128 w 931"/>
                <a:gd name="T130" fmla="+- 0 8212 7402"/>
                <a:gd name="T131" fmla="*/ 8212 h 1188"/>
                <a:gd name="T132" fmla="+- 0 15165 14258"/>
                <a:gd name="T133" fmla="*/ T132 w 931"/>
                <a:gd name="T134" fmla="+- 0 8138 7402"/>
                <a:gd name="T135" fmla="*/ 8138 h 1188"/>
                <a:gd name="T136" fmla="+- 0 15174 14258"/>
                <a:gd name="T137" fmla="*/ T136 w 931"/>
                <a:gd name="T138" fmla="+- 0 8063 7402"/>
                <a:gd name="T139" fmla="*/ 8063 h 1188"/>
                <a:gd name="T140" fmla="+- 0 15183 14258"/>
                <a:gd name="T141" fmla="*/ T140 w 931"/>
                <a:gd name="T142" fmla="+- 0 7981 7402"/>
                <a:gd name="T143" fmla="*/ 7981 h 1188"/>
                <a:gd name="T144" fmla="+- 0 15188 14258"/>
                <a:gd name="T145" fmla="*/ T144 w 931"/>
                <a:gd name="T146" fmla="+- 0 7898 7402"/>
                <a:gd name="T147" fmla="*/ 7898 h 1188"/>
                <a:gd name="T148" fmla="+- 0 15188 14258"/>
                <a:gd name="T149" fmla="*/ T148 w 931"/>
                <a:gd name="T150" fmla="+- 0 7816 7402"/>
                <a:gd name="T151" fmla="*/ 7816 h 1188"/>
                <a:gd name="T152" fmla="+- 0 15179 14258"/>
                <a:gd name="T153" fmla="*/ T152 w 931"/>
                <a:gd name="T154" fmla="+- 0 7735 7402"/>
                <a:gd name="T155" fmla="*/ 7735 h 1188"/>
                <a:gd name="T156" fmla="+- 0 15159 14258"/>
                <a:gd name="T157" fmla="*/ T156 w 931"/>
                <a:gd name="T158" fmla="+- 0 7659 7402"/>
                <a:gd name="T159" fmla="*/ 7659 h 1188"/>
                <a:gd name="T160" fmla="+- 0 15127 14258"/>
                <a:gd name="T161" fmla="*/ T160 w 931"/>
                <a:gd name="T162" fmla="+- 0 7589 7402"/>
                <a:gd name="T163" fmla="*/ 7589 h 1188"/>
                <a:gd name="T164" fmla="+- 0 15079 14258"/>
                <a:gd name="T165" fmla="*/ T164 w 931"/>
                <a:gd name="T166" fmla="+- 0 7526 7402"/>
                <a:gd name="T167" fmla="*/ 7526 h 1188"/>
                <a:gd name="T168" fmla="+- 0 14999 14258"/>
                <a:gd name="T169" fmla="*/ T168 w 931"/>
                <a:gd name="T170" fmla="+- 0 7466 7402"/>
                <a:gd name="T171" fmla="*/ 7466 h 1188"/>
                <a:gd name="T172" fmla="+- 0 14906 14258"/>
                <a:gd name="T173" fmla="*/ T172 w 931"/>
                <a:gd name="T174" fmla="+- 0 7426 7402"/>
                <a:gd name="T175" fmla="*/ 7426 h 1188"/>
                <a:gd name="T176" fmla="+- 0 14830 14258"/>
                <a:gd name="T177" fmla="*/ T176 w 931"/>
                <a:gd name="T178" fmla="+- 0 7408 7402"/>
                <a:gd name="T179" fmla="*/ 7408 h 1188"/>
                <a:gd name="T180" fmla="+- 0 14758 14258"/>
                <a:gd name="T181" fmla="*/ T180 w 931"/>
                <a:gd name="T182" fmla="+- 0 7402 7402"/>
                <a:gd name="T183" fmla="*/ 7402 h 11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931" h="1188">
                  <a:moveTo>
                    <a:pt x="500" y="0"/>
                  </a:moveTo>
                  <a:lnTo>
                    <a:pt x="433" y="5"/>
                  </a:lnTo>
                  <a:lnTo>
                    <a:pt x="371" y="20"/>
                  </a:lnTo>
                  <a:lnTo>
                    <a:pt x="313" y="46"/>
                  </a:lnTo>
                  <a:lnTo>
                    <a:pt x="260" y="82"/>
                  </a:lnTo>
                  <a:lnTo>
                    <a:pt x="213" y="127"/>
                  </a:lnTo>
                  <a:lnTo>
                    <a:pt x="170" y="181"/>
                  </a:lnTo>
                  <a:lnTo>
                    <a:pt x="133" y="243"/>
                  </a:lnTo>
                  <a:lnTo>
                    <a:pt x="101" y="313"/>
                  </a:lnTo>
                  <a:lnTo>
                    <a:pt x="72" y="391"/>
                  </a:lnTo>
                  <a:lnTo>
                    <a:pt x="48" y="471"/>
                  </a:lnTo>
                  <a:lnTo>
                    <a:pt x="28" y="551"/>
                  </a:lnTo>
                  <a:lnTo>
                    <a:pt x="12" y="633"/>
                  </a:lnTo>
                  <a:lnTo>
                    <a:pt x="1" y="720"/>
                  </a:lnTo>
                  <a:lnTo>
                    <a:pt x="0" y="763"/>
                  </a:lnTo>
                  <a:lnTo>
                    <a:pt x="3" y="807"/>
                  </a:lnTo>
                  <a:lnTo>
                    <a:pt x="21" y="882"/>
                  </a:lnTo>
                  <a:lnTo>
                    <a:pt x="53" y="951"/>
                  </a:lnTo>
                  <a:lnTo>
                    <a:pt x="98" y="1014"/>
                  </a:lnTo>
                  <a:lnTo>
                    <a:pt x="153" y="1069"/>
                  </a:lnTo>
                  <a:lnTo>
                    <a:pt x="217" y="1115"/>
                  </a:lnTo>
                  <a:lnTo>
                    <a:pt x="287" y="1150"/>
                  </a:lnTo>
                  <a:lnTo>
                    <a:pt x="362" y="1174"/>
                  </a:lnTo>
                  <a:lnTo>
                    <a:pt x="435" y="1186"/>
                  </a:lnTo>
                  <a:lnTo>
                    <a:pt x="509" y="1187"/>
                  </a:lnTo>
                  <a:lnTo>
                    <a:pt x="581" y="1177"/>
                  </a:lnTo>
                  <a:lnTo>
                    <a:pt x="651" y="1155"/>
                  </a:lnTo>
                  <a:lnTo>
                    <a:pt x="715" y="1121"/>
                  </a:lnTo>
                  <a:lnTo>
                    <a:pt x="771" y="1075"/>
                  </a:lnTo>
                  <a:lnTo>
                    <a:pt x="817" y="1018"/>
                  </a:lnTo>
                  <a:lnTo>
                    <a:pt x="851" y="953"/>
                  </a:lnTo>
                  <a:lnTo>
                    <a:pt x="876" y="884"/>
                  </a:lnTo>
                  <a:lnTo>
                    <a:pt x="894" y="810"/>
                  </a:lnTo>
                  <a:lnTo>
                    <a:pt x="907" y="736"/>
                  </a:lnTo>
                  <a:lnTo>
                    <a:pt x="916" y="661"/>
                  </a:lnTo>
                  <a:lnTo>
                    <a:pt x="925" y="579"/>
                  </a:lnTo>
                  <a:lnTo>
                    <a:pt x="930" y="496"/>
                  </a:lnTo>
                  <a:lnTo>
                    <a:pt x="930" y="414"/>
                  </a:lnTo>
                  <a:lnTo>
                    <a:pt x="921" y="333"/>
                  </a:lnTo>
                  <a:lnTo>
                    <a:pt x="901" y="257"/>
                  </a:lnTo>
                  <a:lnTo>
                    <a:pt x="869" y="187"/>
                  </a:lnTo>
                  <a:lnTo>
                    <a:pt x="821" y="124"/>
                  </a:lnTo>
                  <a:lnTo>
                    <a:pt x="741" y="64"/>
                  </a:lnTo>
                  <a:lnTo>
                    <a:pt x="648" y="24"/>
                  </a:lnTo>
                  <a:lnTo>
                    <a:pt x="572" y="6"/>
                  </a:lnTo>
                  <a:lnTo>
                    <a:pt x="500" y="0"/>
                  </a:lnTo>
                  <a:close/>
                </a:path>
              </a:pathLst>
            </a:custGeom>
            <a:solidFill>
              <a:srgbClr val="51B9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pic>
          <p:nvPicPr>
            <p:cNvPr id="1098"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06814" y="3790590"/>
              <a:ext cx="526399" cy="74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1" name="Freeform 75"/>
            <p:cNvSpPr/>
            <p:nvPr/>
          </p:nvSpPr>
          <p:spPr bwMode="auto">
            <a:xfrm>
              <a:off x="9018300" y="4167827"/>
              <a:ext cx="548624" cy="842751"/>
            </a:xfrm>
            <a:custGeom>
              <a:avLst/>
              <a:gdLst>
                <a:gd name="T0" fmla="+- 0 15748 15221"/>
                <a:gd name="T1" fmla="*/ T0 w 864"/>
                <a:gd name="T2" fmla="+- 0 7995 7995"/>
                <a:gd name="T3" fmla="*/ 7995 h 1327"/>
                <a:gd name="T4" fmla="+- 0 15677 15221"/>
                <a:gd name="T5" fmla="*/ T4 w 864"/>
                <a:gd name="T6" fmla="+- 0 7997 7995"/>
                <a:gd name="T7" fmla="*/ 7997 h 1327"/>
                <a:gd name="T8" fmla="+- 0 15608 15221"/>
                <a:gd name="T9" fmla="*/ T8 w 864"/>
                <a:gd name="T10" fmla="+- 0 8009 7995"/>
                <a:gd name="T11" fmla="*/ 8009 h 1327"/>
                <a:gd name="T12" fmla="+- 0 15541 15221"/>
                <a:gd name="T13" fmla="*/ T12 w 864"/>
                <a:gd name="T14" fmla="+- 0 8029 7995"/>
                <a:gd name="T15" fmla="*/ 8029 h 1327"/>
                <a:gd name="T16" fmla="+- 0 15477 15221"/>
                <a:gd name="T17" fmla="*/ T16 w 864"/>
                <a:gd name="T18" fmla="+- 0 8060 7995"/>
                <a:gd name="T19" fmla="*/ 8060 h 1327"/>
                <a:gd name="T20" fmla="+- 0 15419 15221"/>
                <a:gd name="T21" fmla="*/ T20 w 864"/>
                <a:gd name="T22" fmla="+- 0 8098 7995"/>
                <a:gd name="T23" fmla="*/ 8098 h 1327"/>
                <a:gd name="T24" fmla="+- 0 15367 15221"/>
                <a:gd name="T25" fmla="*/ T24 w 864"/>
                <a:gd name="T26" fmla="+- 0 8146 7995"/>
                <a:gd name="T27" fmla="*/ 8146 h 1327"/>
                <a:gd name="T28" fmla="+- 0 15323 15221"/>
                <a:gd name="T29" fmla="*/ T28 w 864"/>
                <a:gd name="T30" fmla="+- 0 8202 7995"/>
                <a:gd name="T31" fmla="*/ 8202 h 1327"/>
                <a:gd name="T32" fmla="+- 0 15283 15221"/>
                <a:gd name="T33" fmla="*/ T32 w 864"/>
                <a:gd name="T34" fmla="+- 0 8275 7995"/>
                <a:gd name="T35" fmla="*/ 8275 h 1327"/>
                <a:gd name="T36" fmla="+- 0 15255 15221"/>
                <a:gd name="T37" fmla="*/ T36 w 864"/>
                <a:gd name="T38" fmla="+- 0 8353 7995"/>
                <a:gd name="T39" fmla="*/ 8353 h 1327"/>
                <a:gd name="T40" fmla="+- 0 15237 15221"/>
                <a:gd name="T41" fmla="*/ T40 w 864"/>
                <a:gd name="T42" fmla="+- 0 8434 7995"/>
                <a:gd name="T43" fmla="*/ 8434 h 1327"/>
                <a:gd name="T44" fmla="+- 0 15226 15221"/>
                <a:gd name="T45" fmla="*/ T44 w 864"/>
                <a:gd name="T46" fmla="+- 0 8518 7995"/>
                <a:gd name="T47" fmla="*/ 8518 h 1327"/>
                <a:gd name="T48" fmla="+- 0 15221 15221"/>
                <a:gd name="T49" fmla="*/ T48 w 864"/>
                <a:gd name="T50" fmla="+- 0 8602 7995"/>
                <a:gd name="T51" fmla="*/ 8602 h 1327"/>
                <a:gd name="T52" fmla="+- 0 15221 15221"/>
                <a:gd name="T53" fmla="*/ T52 w 864"/>
                <a:gd name="T54" fmla="+- 0 8687 7995"/>
                <a:gd name="T55" fmla="*/ 8687 h 1327"/>
                <a:gd name="T56" fmla="+- 0 15222 15221"/>
                <a:gd name="T57" fmla="*/ T56 w 864"/>
                <a:gd name="T58" fmla="+- 0 8753 7995"/>
                <a:gd name="T59" fmla="*/ 8753 h 1327"/>
                <a:gd name="T60" fmla="+- 0 15224 15221"/>
                <a:gd name="T61" fmla="*/ T60 w 864"/>
                <a:gd name="T62" fmla="+- 0 8820 7995"/>
                <a:gd name="T63" fmla="*/ 8820 h 1327"/>
                <a:gd name="T64" fmla="+- 0 15227 15221"/>
                <a:gd name="T65" fmla="*/ T64 w 864"/>
                <a:gd name="T66" fmla="+- 0 8886 7995"/>
                <a:gd name="T67" fmla="*/ 8886 h 1327"/>
                <a:gd name="T68" fmla="+- 0 15231 15221"/>
                <a:gd name="T69" fmla="*/ T68 w 864"/>
                <a:gd name="T70" fmla="+- 0 8952 7995"/>
                <a:gd name="T71" fmla="*/ 8952 h 1327"/>
                <a:gd name="T72" fmla="+- 0 15238 15221"/>
                <a:gd name="T73" fmla="*/ T72 w 864"/>
                <a:gd name="T74" fmla="+- 0 9026 7995"/>
                <a:gd name="T75" fmla="*/ 9026 h 1327"/>
                <a:gd name="T76" fmla="+- 0 15253 15221"/>
                <a:gd name="T77" fmla="*/ T76 w 864"/>
                <a:gd name="T78" fmla="+- 0 9098 7995"/>
                <a:gd name="T79" fmla="*/ 9098 h 1327"/>
                <a:gd name="T80" fmla="+- 0 15281 15221"/>
                <a:gd name="T81" fmla="*/ T80 w 864"/>
                <a:gd name="T82" fmla="+- 0 9164 7995"/>
                <a:gd name="T83" fmla="*/ 9164 h 1327"/>
                <a:gd name="T84" fmla="+- 0 15325 15221"/>
                <a:gd name="T85" fmla="*/ T84 w 864"/>
                <a:gd name="T86" fmla="+- 0 9218 7995"/>
                <a:gd name="T87" fmla="*/ 9218 h 1327"/>
                <a:gd name="T88" fmla="+- 0 15390 15221"/>
                <a:gd name="T89" fmla="*/ T88 w 864"/>
                <a:gd name="T90" fmla="+- 0 9258 7995"/>
                <a:gd name="T91" fmla="*/ 9258 h 1327"/>
                <a:gd name="T92" fmla="+- 0 15462 15221"/>
                <a:gd name="T93" fmla="*/ T92 w 864"/>
                <a:gd name="T94" fmla="+- 0 9284 7995"/>
                <a:gd name="T95" fmla="*/ 9284 h 1327"/>
                <a:gd name="T96" fmla="+- 0 15570 15221"/>
                <a:gd name="T97" fmla="*/ T96 w 864"/>
                <a:gd name="T98" fmla="+- 0 9312 7995"/>
                <a:gd name="T99" fmla="*/ 9312 h 1327"/>
                <a:gd name="T100" fmla="+- 0 15680 15221"/>
                <a:gd name="T101" fmla="*/ T100 w 864"/>
                <a:gd name="T102" fmla="+- 0 9322 7995"/>
                <a:gd name="T103" fmla="*/ 9322 h 1327"/>
                <a:gd name="T104" fmla="+- 0 15736 15221"/>
                <a:gd name="T105" fmla="*/ T104 w 864"/>
                <a:gd name="T106" fmla="+- 0 9315 7995"/>
                <a:gd name="T107" fmla="*/ 9315 h 1327"/>
                <a:gd name="T108" fmla="+- 0 15838 15221"/>
                <a:gd name="T109" fmla="*/ T108 w 864"/>
                <a:gd name="T110" fmla="+- 0 9272 7995"/>
                <a:gd name="T111" fmla="*/ 9272 h 1327"/>
                <a:gd name="T112" fmla="+- 0 15912 15221"/>
                <a:gd name="T113" fmla="*/ T112 w 864"/>
                <a:gd name="T114" fmla="+- 0 9181 7995"/>
                <a:gd name="T115" fmla="*/ 9181 h 1327"/>
                <a:gd name="T116" fmla="+- 0 15929 15221"/>
                <a:gd name="T117" fmla="*/ T116 w 864"/>
                <a:gd name="T118" fmla="+- 0 9120 7995"/>
                <a:gd name="T119" fmla="*/ 9120 h 1327"/>
                <a:gd name="T120" fmla="+- 0 15932 15221"/>
                <a:gd name="T121" fmla="*/ T120 w 864"/>
                <a:gd name="T122" fmla="+- 0 9056 7995"/>
                <a:gd name="T123" fmla="*/ 9056 h 1327"/>
                <a:gd name="T124" fmla="+- 0 15922 15221"/>
                <a:gd name="T125" fmla="*/ T124 w 864"/>
                <a:gd name="T126" fmla="+- 0 8992 7995"/>
                <a:gd name="T127" fmla="*/ 8992 h 1327"/>
                <a:gd name="T128" fmla="+- 0 15900 15221"/>
                <a:gd name="T129" fmla="*/ T128 w 864"/>
                <a:gd name="T130" fmla="+- 0 8924 7995"/>
                <a:gd name="T131" fmla="*/ 8924 h 1327"/>
                <a:gd name="T132" fmla="+- 0 15872 15221"/>
                <a:gd name="T133" fmla="*/ T132 w 864"/>
                <a:gd name="T134" fmla="+- 0 8855 7995"/>
                <a:gd name="T135" fmla="*/ 8855 h 1327"/>
                <a:gd name="T136" fmla="+- 0 15844 15221"/>
                <a:gd name="T137" fmla="*/ T136 w 864"/>
                <a:gd name="T138" fmla="+- 0 8788 7995"/>
                <a:gd name="T139" fmla="*/ 8788 h 1327"/>
                <a:gd name="T140" fmla="+- 0 15824 15221"/>
                <a:gd name="T141" fmla="*/ T140 w 864"/>
                <a:gd name="T142" fmla="+- 0 8720 7995"/>
                <a:gd name="T143" fmla="*/ 8720 h 1327"/>
                <a:gd name="T144" fmla="+- 0 15818 15221"/>
                <a:gd name="T145" fmla="*/ T144 w 864"/>
                <a:gd name="T146" fmla="+- 0 8653 7995"/>
                <a:gd name="T147" fmla="*/ 8653 h 1327"/>
                <a:gd name="T148" fmla="+- 0 15832 15221"/>
                <a:gd name="T149" fmla="*/ T148 w 864"/>
                <a:gd name="T150" fmla="+- 0 8587 7995"/>
                <a:gd name="T151" fmla="*/ 8587 h 1327"/>
                <a:gd name="T152" fmla="+- 0 15872 15221"/>
                <a:gd name="T153" fmla="*/ T152 w 864"/>
                <a:gd name="T154" fmla="+- 0 8524 7995"/>
                <a:gd name="T155" fmla="*/ 8524 h 1327"/>
                <a:gd name="T156" fmla="+- 0 15928 15221"/>
                <a:gd name="T157" fmla="*/ T156 w 864"/>
                <a:gd name="T158" fmla="+- 0 8471 7995"/>
                <a:gd name="T159" fmla="*/ 8471 h 1327"/>
                <a:gd name="T160" fmla="+- 0 15988 15221"/>
                <a:gd name="T161" fmla="*/ T160 w 864"/>
                <a:gd name="T162" fmla="+- 0 8422 7995"/>
                <a:gd name="T163" fmla="*/ 8422 h 1327"/>
                <a:gd name="T164" fmla="+- 0 16042 15221"/>
                <a:gd name="T165" fmla="*/ T164 w 864"/>
                <a:gd name="T166" fmla="+- 0 8368 7995"/>
                <a:gd name="T167" fmla="*/ 8368 h 1327"/>
                <a:gd name="T168" fmla="+- 0 16078 15221"/>
                <a:gd name="T169" fmla="*/ T168 w 864"/>
                <a:gd name="T170" fmla="+- 0 8304 7995"/>
                <a:gd name="T171" fmla="*/ 8304 h 1327"/>
                <a:gd name="T172" fmla="+- 0 16085 15221"/>
                <a:gd name="T173" fmla="*/ T172 w 864"/>
                <a:gd name="T174" fmla="+- 0 8229 7995"/>
                <a:gd name="T175" fmla="*/ 8229 h 1327"/>
                <a:gd name="T176" fmla="+- 0 16062 15221"/>
                <a:gd name="T177" fmla="*/ T176 w 864"/>
                <a:gd name="T178" fmla="+- 0 8158 7995"/>
                <a:gd name="T179" fmla="*/ 8158 h 1327"/>
                <a:gd name="T180" fmla="+- 0 16016 15221"/>
                <a:gd name="T181" fmla="*/ T180 w 864"/>
                <a:gd name="T182" fmla="+- 0 8095 7995"/>
                <a:gd name="T183" fmla="*/ 8095 h 1327"/>
                <a:gd name="T184" fmla="+- 0 15953 15221"/>
                <a:gd name="T185" fmla="*/ T184 w 864"/>
                <a:gd name="T186" fmla="+- 0 8049 7995"/>
                <a:gd name="T187" fmla="*/ 8049 h 1327"/>
                <a:gd name="T188" fmla="+- 0 15887 15221"/>
                <a:gd name="T189" fmla="*/ T188 w 864"/>
                <a:gd name="T190" fmla="+- 0 8021 7995"/>
                <a:gd name="T191" fmla="*/ 8021 h 1327"/>
                <a:gd name="T192" fmla="+- 0 15818 15221"/>
                <a:gd name="T193" fmla="*/ T192 w 864"/>
                <a:gd name="T194" fmla="+- 0 8003 7995"/>
                <a:gd name="T195" fmla="*/ 8003 h 1327"/>
                <a:gd name="T196" fmla="+- 0 15748 15221"/>
                <a:gd name="T197" fmla="*/ T196 w 864"/>
                <a:gd name="T198" fmla="+- 0 7995 7995"/>
                <a:gd name="T199" fmla="*/ 7995 h 13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Lst>
              <a:rect l="0" t="0" r="r" b="b"/>
              <a:pathLst>
                <a:path w="864" h="1327">
                  <a:moveTo>
                    <a:pt x="527" y="0"/>
                  </a:moveTo>
                  <a:lnTo>
                    <a:pt x="456" y="2"/>
                  </a:lnTo>
                  <a:lnTo>
                    <a:pt x="387" y="14"/>
                  </a:lnTo>
                  <a:lnTo>
                    <a:pt x="320" y="34"/>
                  </a:lnTo>
                  <a:lnTo>
                    <a:pt x="256" y="65"/>
                  </a:lnTo>
                  <a:lnTo>
                    <a:pt x="198" y="103"/>
                  </a:lnTo>
                  <a:lnTo>
                    <a:pt x="146" y="151"/>
                  </a:lnTo>
                  <a:lnTo>
                    <a:pt x="102" y="207"/>
                  </a:lnTo>
                  <a:lnTo>
                    <a:pt x="62" y="280"/>
                  </a:lnTo>
                  <a:lnTo>
                    <a:pt x="34" y="358"/>
                  </a:lnTo>
                  <a:lnTo>
                    <a:pt x="16" y="439"/>
                  </a:lnTo>
                  <a:lnTo>
                    <a:pt x="5" y="523"/>
                  </a:lnTo>
                  <a:lnTo>
                    <a:pt x="0" y="607"/>
                  </a:lnTo>
                  <a:lnTo>
                    <a:pt x="0" y="692"/>
                  </a:lnTo>
                  <a:lnTo>
                    <a:pt x="1" y="758"/>
                  </a:lnTo>
                  <a:lnTo>
                    <a:pt x="3" y="825"/>
                  </a:lnTo>
                  <a:lnTo>
                    <a:pt x="6" y="891"/>
                  </a:lnTo>
                  <a:lnTo>
                    <a:pt x="10" y="957"/>
                  </a:lnTo>
                  <a:lnTo>
                    <a:pt x="17" y="1031"/>
                  </a:lnTo>
                  <a:lnTo>
                    <a:pt x="32" y="1103"/>
                  </a:lnTo>
                  <a:lnTo>
                    <a:pt x="60" y="1169"/>
                  </a:lnTo>
                  <a:lnTo>
                    <a:pt x="104" y="1223"/>
                  </a:lnTo>
                  <a:lnTo>
                    <a:pt x="169" y="1263"/>
                  </a:lnTo>
                  <a:lnTo>
                    <a:pt x="241" y="1289"/>
                  </a:lnTo>
                  <a:lnTo>
                    <a:pt x="349" y="1317"/>
                  </a:lnTo>
                  <a:lnTo>
                    <a:pt x="459" y="1327"/>
                  </a:lnTo>
                  <a:lnTo>
                    <a:pt x="515" y="1320"/>
                  </a:lnTo>
                  <a:lnTo>
                    <a:pt x="617" y="1277"/>
                  </a:lnTo>
                  <a:lnTo>
                    <a:pt x="691" y="1186"/>
                  </a:lnTo>
                  <a:lnTo>
                    <a:pt x="708" y="1125"/>
                  </a:lnTo>
                  <a:lnTo>
                    <a:pt x="711" y="1061"/>
                  </a:lnTo>
                  <a:lnTo>
                    <a:pt x="701" y="997"/>
                  </a:lnTo>
                  <a:lnTo>
                    <a:pt x="679" y="929"/>
                  </a:lnTo>
                  <a:lnTo>
                    <a:pt x="651" y="860"/>
                  </a:lnTo>
                  <a:lnTo>
                    <a:pt x="623" y="793"/>
                  </a:lnTo>
                  <a:lnTo>
                    <a:pt x="603" y="725"/>
                  </a:lnTo>
                  <a:lnTo>
                    <a:pt x="597" y="658"/>
                  </a:lnTo>
                  <a:lnTo>
                    <a:pt x="611" y="592"/>
                  </a:lnTo>
                  <a:lnTo>
                    <a:pt x="651" y="529"/>
                  </a:lnTo>
                  <a:lnTo>
                    <a:pt x="707" y="476"/>
                  </a:lnTo>
                  <a:lnTo>
                    <a:pt x="767" y="427"/>
                  </a:lnTo>
                  <a:lnTo>
                    <a:pt x="821" y="373"/>
                  </a:lnTo>
                  <a:lnTo>
                    <a:pt x="857" y="309"/>
                  </a:lnTo>
                  <a:lnTo>
                    <a:pt x="864" y="234"/>
                  </a:lnTo>
                  <a:lnTo>
                    <a:pt x="841" y="163"/>
                  </a:lnTo>
                  <a:lnTo>
                    <a:pt x="795" y="100"/>
                  </a:lnTo>
                  <a:lnTo>
                    <a:pt x="732" y="54"/>
                  </a:lnTo>
                  <a:lnTo>
                    <a:pt x="666" y="26"/>
                  </a:lnTo>
                  <a:lnTo>
                    <a:pt x="597" y="8"/>
                  </a:lnTo>
                  <a:lnTo>
                    <a:pt x="527" y="0"/>
                  </a:lnTo>
                  <a:close/>
                </a:path>
              </a:pathLst>
            </a:custGeom>
            <a:solidFill>
              <a:srgbClr val="51B9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pic>
          <p:nvPicPr>
            <p:cNvPr id="1100" name="Picture 7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78297" y="4167192"/>
              <a:ext cx="505445" cy="819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3" name="Freeform 77"/>
            <p:cNvSpPr/>
            <p:nvPr/>
          </p:nvSpPr>
          <p:spPr bwMode="auto">
            <a:xfrm>
              <a:off x="9650742" y="4287857"/>
              <a:ext cx="394323" cy="544264"/>
            </a:xfrm>
            <a:custGeom>
              <a:avLst/>
              <a:gdLst>
                <a:gd name="T0" fmla="+- 0 16618 16217"/>
                <a:gd name="T1" fmla="*/ T0 w 621"/>
                <a:gd name="T2" fmla="+- 0 8185 8185"/>
                <a:gd name="T3" fmla="*/ 8185 h 857"/>
                <a:gd name="T4" fmla="+- 0 16534 16217"/>
                <a:gd name="T5" fmla="*/ T4 w 621"/>
                <a:gd name="T6" fmla="+- 0 8196 8185"/>
                <a:gd name="T7" fmla="*/ 8196 h 857"/>
                <a:gd name="T8" fmla="+- 0 16453 16217"/>
                <a:gd name="T9" fmla="*/ T8 w 621"/>
                <a:gd name="T10" fmla="+- 0 8240 8185"/>
                <a:gd name="T11" fmla="*/ 8240 h 857"/>
                <a:gd name="T12" fmla="+- 0 16378 16217"/>
                <a:gd name="T13" fmla="*/ T12 w 621"/>
                <a:gd name="T14" fmla="+- 0 8311 8185"/>
                <a:gd name="T15" fmla="*/ 8311 h 857"/>
                <a:gd name="T16" fmla="+- 0 16313 16217"/>
                <a:gd name="T17" fmla="*/ T16 w 621"/>
                <a:gd name="T18" fmla="+- 0 8402 8185"/>
                <a:gd name="T19" fmla="*/ 8402 h 857"/>
                <a:gd name="T20" fmla="+- 0 16262 16217"/>
                <a:gd name="T21" fmla="*/ T20 w 621"/>
                <a:gd name="T22" fmla="+- 0 8506 8185"/>
                <a:gd name="T23" fmla="*/ 8506 h 857"/>
                <a:gd name="T24" fmla="+- 0 16229 16217"/>
                <a:gd name="T25" fmla="*/ T24 w 621"/>
                <a:gd name="T26" fmla="+- 0 8617 8185"/>
                <a:gd name="T27" fmla="*/ 8617 h 857"/>
                <a:gd name="T28" fmla="+- 0 16217 16217"/>
                <a:gd name="T29" fmla="*/ T28 w 621"/>
                <a:gd name="T30" fmla="+- 0 8727 8185"/>
                <a:gd name="T31" fmla="*/ 8727 h 857"/>
                <a:gd name="T32" fmla="+- 0 16219 16217"/>
                <a:gd name="T33" fmla="*/ T32 w 621"/>
                <a:gd name="T34" fmla="+- 0 8781 8185"/>
                <a:gd name="T35" fmla="*/ 8781 h 857"/>
                <a:gd name="T36" fmla="+- 0 16242 16217"/>
                <a:gd name="T37" fmla="*/ T36 w 621"/>
                <a:gd name="T38" fmla="+- 0 8886 8185"/>
                <a:gd name="T39" fmla="*/ 8886 h 857"/>
                <a:gd name="T40" fmla="+- 0 16314 16217"/>
                <a:gd name="T41" fmla="*/ T40 w 621"/>
                <a:gd name="T42" fmla="+- 0 8984 8185"/>
                <a:gd name="T43" fmla="*/ 8984 h 857"/>
                <a:gd name="T44" fmla="+- 0 16373 16217"/>
                <a:gd name="T45" fmla="*/ T44 w 621"/>
                <a:gd name="T46" fmla="+- 0 9018 8185"/>
                <a:gd name="T47" fmla="*/ 9018 h 857"/>
                <a:gd name="T48" fmla="+- 0 16440 16217"/>
                <a:gd name="T49" fmla="*/ T48 w 621"/>
                <a:gd name="T50" fmla="+- 0 9037 8185"/>
                <a:gd name="T51" fmla="*/ 9037 h 857"/>
                <a:gd name="T52" fmla="+- 0 16512 16217"/>
                <a:gd name="T53" fmla="*/ T52 w 621"/>
                <a:gd name="T54" fmla="+- 0 9041 8185"/>
                <a:gd name="T55" fmla="*/ 9041 h 857"/>
                <a:gd name="T56" fmla="+- 0 16585 16217"/>
                <a:gd name="T57" fmla="*/ T56 w 621"/>
                <a:gd name="T58" fmla="+- 0 9034 8185"/>
                <a:gd name="T59" fmla="*/ 9034 h 857"/>
                <a:gd name="T60" fmla="+- 0 16655 16217"/>
                <a:gd name="T61" fmla="*/ T60 w 621"/>
                <a:gd name="T62" fmla="+- 0 9014 8185"/>
                <a:gd name="T63" fmla="*/ 9014 h 857"/>
                <a:gd name="T64" fmla="+- 0 16725 16217"/>
                <a:gd name="T65" fmla="*/ T64 w 621"/>
                <a:gd name="T66" fmla="+- 0 8982 8185"/>
                <a:gd name="T67" fmla="*/ 8982 h 857"/>
                <a:gd name="T68" fmla="+- 0 16784 16217"/>
                <a:gd name="T69" fmla="*/ T68 w 621"/>
                <a:gd name="T70" fmla="+- 0 8933 8185"/>
                <a:gd name="T71" fmla="*/ 8933 h 857"/>
                <a:gd name="T72" fmla="+- 0 16836 16217"/>
                <a:gd name="T73" fmla="*/ T72 w 621"/>
                <a:gd name="T74" fmla="+- 0 8830 8185"/>
                <a:gd name="T75" fmla="*/ 8830 h 857"/>
                <a:gd name="T76" fmla="+- 0 16838 16217"/>
                <a:gd name="T77" fmla="*/ T76 w 621"/>
                <a:gd name="T78" fmla="+- 0 8823 8185"/>
                <a:gd name="T79" fmla="*/ 8823 h 857"/>
                <a:gd name="T80" fmla="+- 0 16838 16217"/>
                <a:gd name="T81" fmla="*/ T80 w 621"/>
                <a:gd name="T82" fmla="+- 0 8403 8185"/>
                <a:gd name="T83" fmla="*/ 8403 h 857"/>
                <a:gd name="T84" fmla="+- 0 16778 16217"/>
                <a:gd name="T85" fmla="*/ T84 w 621"/>
                <a:gd name="T86" fmla="+- 0 8291 8185"/>
                <a:gd name="T87" fmla="*/ 8291 h 857"/>
                <a:gd name="T88" fmla="+- 0 16700 16217"/>
                <a:gd name="T89" fmla="*/ T88 w 621"/>
                <a:gd name="T90" fmla="+- 0 8214 8185"/>
                <a:gd name="T91" fmla="*/ 8214 h 857"/>
                <a:gd name="T92" fmla="+- 0 16618 16217"/>
                <a:gd name="T93" fmla="*/ T92 w 621"/>
                <a:gd name="T94" fmla="+- 0 8185 8185"/>
                <a:gd name="T95" fmla="*/ 8185 h 8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621" h="857">
                  <a:moveTo>
                    <a:pt x="401" y="0"/>
                  </a:moveTo>
                  <a:lnTo>
                    <a:pt x="317" y="11"/>
                  </a:lnTo>
                  <a:lnTo>
                    <a:pt x="236" y="55"/>
                  </a:lnTo>
                  <a:lnTo>
                    <a:pt x="161" y="126"/>
                  </a:lnTo>
                  <a:lnTo>
                    <a:pt x="96" y="217"/>
                  </a:lnTo>
                  <a:lnTo>
                    <a:pt x="45" y="321"/>
                  </a:lnTo>
                  <a:lnTo>
                    <a:pt x="12" y="432"/>
                  </a:lnTo>
                  <a:lnTo>
                    <a:pt x="0" y="542"/>
                  </a:lnTo>
                  <a:lnTo>
                    <a:pt x="2" y="596"/>
                  </a:lnTo>
                  <a:lnTo>
                    <a:pt x="25" y="701"/>
                  </a:lnTo>
                  <a:lnTo>
                    <a:pt x="97" y="799"/>
                  </a:lnTo>
                  <a:lnTo>
                    <a:pt x="156" y="833"/>
                  </a:lnTo>
                  <a:lnTo>
                    <a:pt x="223" y="852"/>
                  </a:lnTo>
                  <a:lnTo>
                    <a:pt x="295" y="856"/>
                  </a:lnTo>
                  <a:lnTo>
                    <a:pt x="368" y="849"/>
                  </a:lnTo>
                  <a:lnTo>
                    <a:pt x="438" y="829"/>
                  </a:lnTo>
                  <a:lnTo>
                    <a:pt x="508" y="797"/>
                  </a:lnTo>
                  <a:lnTo>
                    <a:pt x="567" y="748"/>
                  </a:lnTo>
                  <a:lnTo>
                    <a:pt x="619" y="645"/>
                  </a:lnTo>
                  <a:lnTo>
                    <a:pt x="621" y="638"/>
                  </a:lnTo>
                  <a:lnTo>
                    <a:pt x="621" y="218"/>
                  </a:lnTo>
                  <a:lnTo>
                    <a:pt x="561" y="106"/>
                  </a:lnTo>
                  <a:lnTo>
                    <a:pt x="483" y="29"/>
                  </a:lnTo>
                  <a:lnTo>
                    <a:pt x="401" y="0"/>
                  </a:lnTo>
                  <a:close/>
                </a:path>
              </a:pathLst>
            </a:custGeom>
            <a:solidFill>
              <a:srgbClr val="51B9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pic>
          <p:nvPicPr>
            <p:cNvPr id="1102" name="Picture 7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50742" y="4287222"/>
              <a:ext cx="394323" cy="544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 name="AutoShape 79"/>
            <p:cNvSpPr/>
            <p:nvPr/>
          </p:nvSpPr>
          <p:spPr bwMode="auto">
            <a:xfrm>
              <a:off x="8923688" y="2881155"/>
              <a:ext cx="468616" cy="2051943"/>
            </a:xfrm>
            <a:custGeom>
              <a:avLst/>
              <a:gdLst>
                <a:gd name="T0" fmla="+- 0 15170 15072"/>
                <a:gd name="T1" fmla="*/ T0 w 738"/>
                <a:gd name="T2" fmla="+- 0 6712 5969"/>
                <a:gd name="T3" fmla="*/ 6712 h 3231"/>
                <a:gd name="T4" fmla="+- 0 15145 15072"/>
                <a:gd name="T5" fmla="*/ T4 w 738"/>
                <a:gd name="T6" fmla="+- 0 6688 5969"/>
                <a:gd name="T7" fmla="*/ 6688 h 3231"/>
                <a:gd name="T8" fmla="+- 0 15118 15072"/>
                <a:gd name="T9" fmla="*/ T8 w 738"/>
                <a:gd name="T10" fmla="+- 0 6684 5969"/>
                <a:gd name="T11" fmla="*/ 6684 h 3231"/>
                <a:gd name="T12" fmla="+- 0 15085 15072"/>
                <a:gd name="T13" fmla="*/ T12 w 738"/>
                <a:gd name="T14" fmla="+- 0 6698 5969"/>
                <a:gd name="T15" fmla="*/ 6698 h 3231"/>
                <a:gd name="T16" fmla="+- 0 15072 15072"/>
                <a:gd name="T17" fmla="*/ T16 w 738"/>
                <a:gd name="T18" fmla="+- 0 6730 5969"/>
                <a:gd name="T19" fmla="*/ 6730 h 3231"/>
                <a:gd name="T20" fmla="+- 0 15086 15072"/>
                <a:gd name="T21" fmla="*/ T20 w 738"/>
                <a:gd name="T22" fmla="+- 0 6763 5969"/>
                <a:gd name="T23" fmla="*/ 6763 h 3231"/>
                <a:gd name="T24" fmla="+- 0 15118 15072"/>
                <a:gd name="T25" fmla="*/ T24 w 738"/>
                <a:gd name="T26" fmla="+- 0 6776 5969"/>
                <a:gd name="T27" fmla="*/ 6776 h 3231"/>
                <a:gd name="T28" fmla="+- 0 15145 15072"/>
                <a:gd name="T29" fmla="*/ T28 w 738"/>
                <a:gd name="T30" fmla="+- 0 6773 5969"/>
                <a:gd name="T31" fmla="*/ 6773 h 3231"/>
                <a:gd name="T32" fmla="+- 0 15170 15072"/>
                <a:gd name="T33" fmla="*/ T32 w 738"/>
                <a:gd name="T34" fmla="+- 0 6748 5969"/>
                <a:gd name="T35" fmla="*/ 6748 h 3231"/>
                <a:gd name="T36" fmla="+- 0 15543 15072"/>
                <a:gd name="T37" fmla="*/ T36 w 738"/>
                <a:gd name="T38" fmla="+- 0 5997 5969"/>
                <a:gd name="T39" fmla="*/ 5997 h 3231"/>
                <a:gd name="T40" fmla="+- 0 15490 15072"/>
                <a:gd name="T41" fmla="*/ T40 w 738"/>
                <a:gd name="T42" fmla="+- 0 5969 5969"/>
                <a:gd name="T43" fmla="*/ 5969 h 3231"/>
                <a:gd name="T44" fmla="+- 0 15351 15072"/>
                <a:gd name="T45" fmla="*/ T44 w 738"/>
                <a:gd name="T46" fmla="+- 0 6048 5969"/>
                <a:gd name="T47" fmla="*/ 6048 h 3231"/>
                <a:gd name="T48" fmla="+- 0 15237 15072"/>
                <a:gd name="T49" fmla="*/ T48 w 738"/>
                <a:gd name="T50" fmla="+- 0 6155 5969"/>
                <a:gd name="T51" fmla="*/ 6155 h 3231"/>
                <a:gd name="T52" fmla="+- 0 15153 15072"/>
                <a:gd name="T53" fmla="*/ T52 w 738"/>
                <a:gd name="T54" fmla="+- 0 6284 5969"/>
                <a:gd name="T55" fmla="*/ 6284 h 3231"/>
                <a:gd name="T56" fmla="+- 0 15102 15072"/>
                <a:gd name="T57" fmla="*/ T56 w 738"/>
                <a:gd name="T58" fmla="+- 0 6432 5969"/>
                <a:gd name="T59" fmla="*/ 6432 h 3231"/>
                <a:gd name="T60" fmla="+- 0 15089 15072"/>
                <a:gd name="T61" fmla="*/ T60 w 738"/>
                <a:gd name="T62" fmla="+- 0 6591 5969"/>
                <a:gd name="T63" fmla="*/ 6591 h 3231"/>
                <a:gd name="T64" fmla="+- 0 15137 15072"/>
                <a:gd name="T65" fmla="*/ T64 w 738"/>
                <a:gd name="T66" fmla="+- 0 6635 5969"/>
                <a:gd name="T67" fmla="*/ 6635 h 3231"/>
                <a:gd name="T68" fmla="+- 0 15182 15072"/>
                <a:gd name="T69" fmla="*/ T68 w 738"/>
                <a:gd name="T70" fmla="+- 0 6591 5969"/>
                <a:gd name="T71" fmla="*/ 6591 h 3231"/>
                <a:gd name="T72" fmla="+- 0 15195 15072"/>
                <a:gd name="T73" fmla="*/ T72 w 738"/>
                <a:gd name="T74" fmla="+- 0 6442 5969"/>
                <a:gd name="T75" fmla="*/ 6442 h 3231"/>
                <a:gd name="T76" fmla="+- 0 15246 15072"/>
                <a:gd name="T77" fmla="*/ T76 w 738"/>
                <a:gd name="T78" fmla="+- 0 6304 5969"/>
                <a:gd name="T79" fmla="*/ 6304 h 3231"/>
                <a:gd name="T80" fmla="+- 0 15332 15072"/>
                <a:gd name="T81" fmla="*/ T80 w 738"/>
                <a:gd name="T82" fmla="+- 0 6185 5969"/>
                <a:gd name="T83" fmla="*/ 6185 h 3231"/>
                <a:gd name="T84" fmla="+- 0 15447 15072"/>
                <a:gd name="T85" fmla="*/ T84 w 738"/>
                <a:gd name="T86" fmla="+- 0 6093 5969"/>
                <a:gd name="T87" fmla="*/ 6093 h 3231"/>
                <a:gd name="T88" fmla="+- 0 15541 15072"/>
                <a:gd name="T89" fmla="*/ T88 w 738"/>
                <a:gd name="T90" fmla="+- 0 6032 5969"/>
                <a:gd name="T91" fmla="*/ 6032 h 3231"/>
                <a:gd name="T92" fmla="+- 0 15810 15072"/>
                <a:gd name="T93" fmla="*/ T92 w 738"/>
                <a:gd name="T94" fmla="+- 0 9035 5969"/>
                <a:gd name="T95" fmla="*/ 9035 h 3231"/>
                <a:gd name="T96" fmla="+- 0 15794 15072"/>
                <a:gd name="T97" fmla="*/ T96 w 738"/>
                <a:gd name="T98" fmla="+- 0 8942 5969"/>
                <a:gd name="T99" fmla="*/ 8942 h 3231"/>
                <a:gd name="T100" fmla="+- 0 15737 15072"/>
                <a:gd name="T101" fmla="*/ T100 w 738"/>
                <a:gd name="T102" fmla="+- 0 8831 5969"/>
                <a:gd name="T103" fmla="*/ 8831 h 3231"/>
                <a:gd name="T104" fmla="+- 0 15686 15072"/>
                <a:gd name="T105" fmla="*/ T104 w 738"/>
                <a:gd name="T106" fmla="+- 0 8701 5969"/>
                <a:gd name="T107" fmla="*/ 8701 h 3231"/>
                <a:gd name="T108" fmla="+- 0 15679 15072"/>
                <a:gd name="T109" fmla="*/ T108 w 738"/>
                <a:gd name="T110" fmla="+- 0 8554 5969"/>
                <a:gd name="T111" fmla="*/ 8554 h 3231"/>
                <a:gd name="T112" fmla="+- 0 15641 15072"/>
                <a:gd name="T113" fmla="*/ T112 w 738"/>
                <a:gd name="T114" fmla="+- 0 8498 5969"/>
                <a:gd name="T115" fmla="*/ 8498 h 3231"/>
                <a:gd name="T116" fmla="+- 0 15590 15072"/>
                <a:gd name="T117" fmla="*/ T116 w 738"/>
                <a:gd name="T118" fmla="+- 0 8530 5969"/>
                <a:gd name="T119" fmla="*/ 8530 h 3231"/>
                <a:gd name="T120" fmla="+- 0 15587 15072"/>
                <a:gd name="T121" fmla="*/ T120 w 738"/>
                <a:gd name="T122" fmla="+- 0 8690 5969"/>
                <a:gd name="T123" fmla="*/ 8690 h 3231"/>
                <a:gd name="T124" fmla="+- 0 15633 15072"/>
                <a:gd name="T125" fmla="*/ T124 w 738"/>
                <a:gd name="T126" fmla="+- 0 8843 5969"/>
                <a:gd name="T127" fmla="*/ 8843 h 3231"/>
                <a:gd name="T128" fmla="+- 0 15691 15072"/>
                <a:gd name="T129" fmla="*/ T128 w 738"/>
                <a:gd name="T130" fmla="+- 0 8936 5969"/>
                <a:gd name="T131" fmla="*/ 8936 h 3231"/>
                <a:gd name="T132" fmla="+- 0 15716 15072"/>
                <a:gd name="T133" fmla="*/ T132 w 738"/>
                <a:gd name="T134" fmla="+- 0 9037 5969"/>
                <a:gd name="T135" fmla="*/ 9037 h 3231"/>
                <a:gd name="T136" fmla="+- 0 15633 15072"/>
                <a:gd name="T137" fmla="*/ T136 w 738"/>
                <a:gd name="T138" fmla="+- 0 9107 5969"/>
                <a:gd name="T139" fmla="*/ 9107 h 3231"/>
                <a:gd name="T140" fmla="+- 0 15520 15072"/>
                <a:gd name="T141" fmla="*/ T140 w 738"/>
                <a:gd name="T142" fmla="+- 0 9085 5969"/>
                <a:gd name="T143" fmla="*/ 9085 h 3231"/>
                <a:gd name="T144" fmla="+- 0 15458 15072"/>
                <a:gd name="T145" fmla="*/ T144 w 738"/>
                <a:gd name="T146" fmla="+- 0 9103 5969"/>
                <a:gd name="T147" fmla="*/ 9103 h 3231"/>
                <a:gd name="T148" fmla="+- 0 15474 15072"/>
                <a:gd name="T149" fmla="*/ T148 w 738"/>
                <a:gd name="T150" fmla="+- 0 9165 5969"/>
                <a:gd name="T151" fmla="*/ 9165 h 3231"/>
                <a:gd name="T152" fmla="+- 0 15620 15072"/>
                <a:gd name="T153" fmla="*/ T152 w 738"/>
                <a:gd name="T154" fmla="+- 0 9200 5969"/>
                <a:gd name="T155" fmla="*/ 9200 h 3231"/>
                <a:gd name="T156" fmla="+- 0 15754 15072"/>
                <a:gd name="T157" fmla="*/ T156 w 738"/>
                <a:gd name="T158" fmla="+- 0 9147 5969"/>
                <a:gd name="T159" fmla="*/ 9147 h 3231"/>
                <a:gd name="T160" fmla="+- 0 15798 15072"/>
                <a:gd name="T161" fmla="*/ T160 w 738"/>
                <a:gd name="T162" fmla="+- 0 9082 5969"/>
                <a:gd name="T163" fmla="*/ 9082 h 32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Lst>
              <a:rect l="0" t="0" r="r" b="b"/>
              <a:pathLst>
                <a:path w="738" h="3231">
                  <a:moveTo>
                    <a:pt x="102" y="761"/>
                  </a:moveTo>
                  <a:lnTo>
                    <a:pt x="98" y="743"/>
                  </a:lnTo>
                  <a:lnTo>
                    <a:pt x="88" y="729"/>
                  </a:lnTo>
                  <a:lnTo>
                    <a:pt x="73" y="719"/>
                  </a:lnTo>
                  <a:lnTo>
                    <a:pt x="55" y="715"/>
                  </a:lnTo>
                  <a:lnTo>
                    <a:pt x="46" y="715"/>
                  </a:lnTo>
                  <a:lnTo>
                    <a:pt x="29" y="719"/>
                  </a:lnTo>
                  <a:lnTo>
                    <a:pt x="13" y="729"/>
                  </a:lnTo>
                  <a:lnTo>
                    <a:pt x="3" y="743"/>
                  </a:lnTo>
                  <a:lnTo>
                    <a:pt x="0" y="761"/>
                  </a:lnTo>
                  <a:lnTo>
                    <a:pt x="4" y="779"/>
                  </a:lnTo>
                  <a:lnTo>
                    <a:pt x="14" y="794"/>
                  </a:lnTo>
                  <a:lnTo>
                    <a:pt x="28" y="804"/>
                  </a:lnTo>
                  <a:lnTo>
                    <a:pt x="46" y="807"/>
                  </a:lnTo>
                  <a:lnTo>
                    <a:pt x="55" y="807"/>
                  </a:lnTo>
                  <a:lnTo>
                    <a:pt x="73" y="804"/>
                  </a:lnTo>
                  <a:lnTo>
                    <a:pt x="88" y="794"/>
                  </a:lnTo>
                  <a:lnTo>
                    <a:pt x="98" y="779"/>
                  </a:lnTo>
                  <a:lnTo>
                    <a:pt x="102" y="761"/>
                  </a:lnTo>
                  <a:moveTo>
                    <a:pt x="471" y="28"/>
                  </a:moveTo>
                  <a:lnTo>
                    <a:pt x="452" y="2"/>
                  </a:lnTo>
                  <a:lnTo>
                    <a:pt x="418" y="0"/>
                  </a:lnTo>
                  <a:lnTo>
                    <a:pt x="346" y="36"/>
                  </a:lnTo>
                  <a:lnTo>
                    <a:pt x="279" y="79"/>
                  </a:lnTo>
                  <a:lnTo>
                    <a:pt x="219" y="129"/>
                  </a:lnTo>
                  <a:lnTo>
                    <a:pt x="165" y="186"/>
                  </a:lnTo>
                  <a:lnTo>
                    <a:pt x="119" y="248"/>
                  </a:lnTo>
                  <a:lnTo>
                    <a:pt x="81" y="315"/>
                  </a:lnTo>
                  <a:lnTo>
                    <a:pt x="51" y="387"/>
                  </a:lnTo>
                  <a:lnTo>
                    <a:pt x="30" y="463"/>
                  </a:lnTo>
                  <a:lnTo>
                    <a:pt x="18" y="541"/>
                  </a:lnTo>
                  <a:lnTo>
                    <a:pt x="17" y="622"/>
                  </a:lnTo>
                  <a:lnTo>
                    <a:pt x="33" y="655"/>
                  </a:lnTo>
                  <a:lnTo>
                    <a:pt x="65" y="666"/>
                  </a:lnTo>
                  <a:lnTo>
                    <a:pt x="97" y="655"/>
                  </a:lnTo>
                  <a:lnTo>
                    <a:pt x="110" y="622"/>
                  </a:lnTo>
                  <a:lnTo>
                    <a:pt x="111" y="546"/>
                  </a:lnTo>
                  <a:lnTo>
                    <a:pt x="123" y="473"/>
                  </a:lnTo>
                  <a:lnTo>
                    <a:pt x="144" y="402"/>
                  </a:lnTo>
                  <a:lnTo>
                    <a:pt x="174" y="335"/>
                  </a:lnTo>
                  <a:lnTo>
                    <a:pt x="213" y="273"/>
                  </a:lnTo>
                  <a:lnTo>
                    <a:pt x="260" y="216"/>
                  </a:lnTo>
                  <a:lnTo>
                    <a:pt x="314" y="166"/>
                  </a:lnTo>
                  <a:lnTo>
                    <a:pt x="375" y="124"/>
                  </a:lnTo>
                  <a:lnTo>
                    <a:pt x="442" y="90"/>
                  </a:lnTo>
                  <a:lnTo>
                    <a:pt x="469" y="63"/>
                  </a:lnTo>
                  <a:lnTo>
                    <a:pt x="471" y="28"/>
                  </a:lnTo>
                  <a:moveTo>
                    <a:pt x="738" y="3066"/>
                  </a:moveTo>
                  <a:lnTo>
                    <a:pt x="735" y="3019"/>
                  </a:lnTo>
                  <a:lnTo>
                    <a:pt x="722" y="2973"/>
                  </a:lnTo>
                  <a:lnTo>
                    <a:pt x="701" y="2929"/>
                  </a:lnTo>
                  <a:lnTo>
                    <a:pt x="665" y="2862"/>
                  </a:lnTo>
                  <a:lnTo>
                    <a:pt x="635" y="2798"/>
                  </a:lnTo>
                  <a:lnTo>
                    <a:pt x="614" y="2732"/>
                  </a:lnTo>
                  <a:lnTo>
                    <a:pt x="603" y="2663"/>
                  </a:lnTo>
                  <a:lnTo>
                    <a:pt x="607" y="2585"/>
                  </a:lnTo>
                  <a:lnTo>
                    <a:pt x="598" y="2549"/>
                  </a:lnTo>
                  <a:lnTo>
                    <a:pt x="569" y="2529"/>
                  </a:lnTo>
                  <a:lnTo>
                    <a:pt x="537" y="2532"/>
                  </a:lnTo>
                  <a:lnTo>
                    <a:pt x="518" y="2561"/>
                  </a:lnTo>
                  <a:lnTo>
                    <a:pt x="511" y="2641"/>
                  </a:lnTo>
                  <a:lnTo>
                    <a:pt x="515" y="2721"/>
                  </a:lnTo>
                  <a:lnTo>
                    <a:pt x="531" y="2798"/>
                  </a:lnTo>
                  <a:lnTo>
                    <a:pt x="561" y="2874"/>
                  </a:lnTo>
                  <a:lnTo>
                    <a:pt x="588" y="2918"/>
                  </a:lnTo>
                  <a:lnTo>
                    <a:pt x="619" y="2967"/>
                  </a:lnTo>
                  <a:lnTo>
                    <a:pt x="642" y="3017"/>
                  </a:lnTo>
                  <a:lnTo>
                    <a:pt x="644" y="3068"/>
                  </a:lnTo>
                  <a:lnTo>
                    <a:pt x="613" y="3117"/>
                  </a:lnTo>
                  <a:lnTo>
                    <a:pt x="561" y="3138"/>
                  </a:lnTo>
                  <a:lnTo>
                    <a:pt x="501" y="3135"/>
                  </a:lnTo>
                  <a:lnTo>
                    <a:pt x="448" y="3116"/>
                  </a:lnTo>
                  <a:lnTo>
                    <a:pt x="412" y="3112"/>
                  </a:lnTo>
                  <a:lnTo>
                    <a:pt x="386" y="3134"/>
                  </a:lnTo>
                  <a:lnTo>
                    <a:pt x="380" y="3167"/>
                  </a:lnTo>
                  <a:lnTo>
                    <a:pt x="402" y="3196"/>
                  </a:lnTo>
                  <a:lnTo>
                    <a:pt x="472" y="3224"/>
                  </a:lnTo>
                  <a:lnTo>
                    <a:pt x="548" y="3231"/>
                  </a:lnTo>
                  <a:lnTo>
                    <a:pt x="620" y="3217"/>
                  </a:lnTo>
                  <a:lnTo>
                    <a:pt x="682" y="3178"/>
                  </a:lnTo>
                  <a:lnTo>
                    <a:pt x="709" y="3138"/>
                  </a:lnTo>
                  <a:lnTo>
                    <a:pt x="726" y="3113"/>
                  </a:lnTo>
                  <a:lnTo>
                    <a:pt x="738" y="3066"/>
                  </a:lnTo>
                </a:path>
              </a:pathLst>
            </a:custGeom>
            <a:solidFill>
              <a:srgbClr val="7BC6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grpSp>
      <p:pic>
        <p:nvPicPr>
          <p:cNvPr id="1118" name="Picture 9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1097"/>
            <a:ext cx="1562874" cy="19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740900" y="-7767"/>
            <a:ext cx="2451444" cy="20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9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316859" y="81884"/>
            <a:ext cx="1237578" cy="123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7" name="图片 108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83241" y="3058826"/>
            <a:ext cx="2852713" cy="3799174"/>
          </a:xfrm>
          <a:prstGeom prst="rect">
            <a:avLst/>
          </a:prstGeom>
        </p:spPr>
      </p:pic>
      <p:pic>
        <p:nvPicPr>
          <p:cNvPr id="172" name="图片 17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57526" y="4732793"/>
            <a:ext cx="1603640" cy="2135689"/>
          </a:xfrm>
          <a:prstGeom prst="rect">
            <a:avLst/>
          </a:prstGeom>
        </p:spPr>
      </p:pic>
      <p:pic>
        <p:nvPicPr>
          <p:cNvPr id="159" name="图片 1081">
            <a:extLst>
              <a:ext uri="{FF2B5EF4-FFF2-40B4-BE49-F238E27FC236}">
                <a16:creationId xmlns:a16="http://schemas.microsoft.com/office/drawing/2014/main" id="{A4447326-E01B-8B4C-BBC4-2FAF4B5D7AD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102609"/>
            <a:ext cx="2656610" cy="1992457"/>
          </a:xfrm>
          <a:prstGeom prst="rect">
            <a:avLst/>
          </a:prstGeom>
        </p:spPr>
      </p:pic>
      <p:pic>
        <p:nvPicPr>
          <p:cNvPr id="2" name="Picture 1">
            <a:extLst>
              <a:ext uri="{FF2B5EF4-FFF2-40B4-BE49-F238E27FC236}">
                <a16:creationId xmlns:a16="http://schemas.microsoft.com/office/drawing/2014/main" id="{911660E4-8EB4-95AF-7B24-06CBD44E21D3}"/>
              </a:ext>
            </a:extLst>
          </p:cNvPr>
          <p:cNvPicPr>
            <a:picLocks noChangeAspect="1"/>
          </p:cNvPicPr>
          <p:nvPr/>
        </p:nvPicPr>
        <p:blipFill>
          <a:blip r:embed="rId15"/>
          <a:stretch>
            <a:fillRect/>
          </a:stretch>
        </p:blipFill>
        <p:spPr>
          <a:xfrm>
            <a:off x="3909594" y="934157"/>
            <a:ext cx="5249111" cy="1255885"/>
          </a:xfrm>
          <a:prstGeom prst="rect">
            <a:avLst/>
          </a:prstGeom>
        </p:spPr>
      </p:pic>
      <p:pic>
        <p:nvPicPr>
          <p:cNvPr id="5" name="Picture 4">
            <a:extLst>
              <a:ext uri="{FF2B5EF4-FFF2-40B4-BE49-F238E27FC236}">
                <a16:creationId xmlns:a16="http://schemas.microsoft.com/office/drawing/2014/main" id="{6CE32322-4E2A-D32B-0400-8E30E810B285}"/>
              </a:ext>
            </a:extLst>
          </p:cNvPr>
          <p:cNvPicPr>
            <a:picLocks noChangeAspect="1"/>
          </p:cNvPicPr>
          <p:nvPr/>
        </p:nvPicPr>
        <p:blipFill>
          <a:blip r:embed="rId16"/>
          <a:stretch>
            <a:fillRect/>
          </a:stretch>
        </p:blipFill>
        <p:spPr>
          <a:xfrm>
            <a:off x="2191521" y="1799306"/>
            <a:ext cx="8590008" cy="3621338"/>
          </a:xfrm>
          <a:prstGeom prst="rect">
            <a:avLst/>
          </a:prstGeom>
        </p:spPr>
      </p:pic>
      <p:sp>
        <p:nvSpPr>
          <p:cNvPr id="6" name="TextBox 5">
            <a:extLst>
              <a:ext uri="{FF2B5EF4-FFF2-40B4-BE49-F238E27FC236}">
                <a16:creationId xmlns:a16="http://schemas.microsoft.com/office/drawing/2014/main" id="{06D105CB-421B-8944-A013-6D75280963EA}"/>
              </a:ext>
            </a:extLst>
          </p:cNvPr>
          <p:cNvSpPr txBox="1"/>
          <p:nvPr/>
        </p:nvSpPr>
        <p:spPr>
          <a:xfrm>
            <a:off x="5715000" y="4991100"/>
            <a:ext cx="220980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a:t>
            </a:r>
            <a:r>
              <a:rPr lang="en-US" sz="4000" b="1" dirty="0" err="1">
                <a:latin typeface="Cambria" panose="02040503050406030204" pitchFamily="18" charset="0"/>
                <a:ea typeface="Cambria" panose="02040503050406030204" pitchFamily="18" charset="0"/>
              </a:rPr>
              <a:t>Tiết</a:t>
            </a:r>
            <a:r>
              <a:rPr lang="en-US" sz="4000" b="1" dirty="0">
                <a:latin typeface="Cambria" panose="02040503050406030204" pitchFamily="18" charset="0"/>
                <a:ea typeface="Cambria" panose="02040503050406030204" pitchFamily="18" charset="0"/>
              </a:rPr>
              <a:t> 3)</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77"/>
                                        </p:tgtEl>
                                        <p:attrNameLst>
                                          <p:attrName>style.visibility</p:attrName>
                                        </p:attrNameLst>
                                      </p:cBhvr>
                                      <p:to>
                                        <p:strVal val="visible"/>
                                      </p:to>
                                    </p:set>
                                    <p:anim calcmode="lin" valueType="num">
                                      <p:cBhvr>
                                        <p:cTn id="7" dur="750" fill="hold"/>
                                        <p:tgtEl>
                                          <p:spTgt spid="1077"/>
                                        </p:tgtEl>
                                        <p:attrNameLst>
                                          <p:attrName>ppt_w</p:attrName>
                                        </p:attrNameLst>
                                      </p:cBhvr>
                                      <p:tavLst>
                                        <p:tav tm="0">
                                          <p:val>
                                            <p:fltVal val="0"/>
                                          </p:val>
                                        </p:tav>
                                        <p:tav tm="100000">
                                          <p:val>
                                            <p:strVal val="#ppt_w"/>
                                          </p:val>
                                        </p:tav>
                                      </p:tavLst>
                                    </p:anim>
                                    <p:anim calcmode="lin" valueType="num">
                                      <p:cBhvr>
                                        <p:cTn id="8" dur="750" fill="hold"/>
                                        <p:tgtEl>
                                          <p:spTgt spid="1077"/>
                                        </p:tgtEl>
                                        <p:attrNameLst>
                                          <p:attrName>ppt_h</p:attrName>
                                        </p:attrNameLst>
                                      </p:cBhvr>
                                      <p:tavLst>
                                        <p:tav tm="0">
                                          <p:val>
                                            <p:fltVal val="0"/>
                                          </p:val>
                                        </p:tav>
                                        <p:tav tm="100000">
                                          <p:val>
                                            <p:strVal val="#ppt_h"/>
                                          </p:val>
                                        </p:tav>
                                      </p:tavLst>
                                    </p:anim>
                                    <p:animEffect transition="in" filter="fade">
                                      <p:cBhvr>
                                        <p:cTn id="9" dur="750"/>
                                        <p:tgtEl>
                                          <p:spTgt spid="1077"/>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118"/>
                                        </p:tgtEl>
                                        <p:attrNameLst>
                                          <p:attrName>style.visibility</p:attrName>
                                        </p:attrNameLst>
                                      </p:cBhvr>
                                      <p:to>
                                        <p:strVal val="visible"/>
                                      </p:to>
                                    </p:set>
                                    <p:animEffect transition="in" filter="wipe(up)">
                                      <p:cBhvr>
                                        <p:cTn id="13" dur="750"/>
                                        <p:tgtEl>
                                          <p:spTgt spid="1118"/>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wipe(up)">
                                      <p:cBhvr>
                                        <p:cTn id="17" dur="750"/>
                                        <p:tgtEl>
                                          <p:spTgt spid="99"/>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1087"/>
                                        </p:tgtEl>
                                        <p:attrNameLst>
                                          <p:attrName>style.visibility</p:attrName>
                                        </p:attrNameLst>
                                      </p:cBhvr>
                                      <p:to>
                                        <p:strVal val="visible"/>
                                      </p:to>
                                    </p:set>
                                    <p:animEffect transition="in" filter="wipe(down)">
                                      <p:cBhvr>
                                        <p:cTn id="21" dur="750"/>
                                        <p:tgtEl>
                                          <p:spTgt spid="1087"/>
                                        </p:tgtEl>
                                      </p:cBhvr>
                                    </p:animEffect>
                                  </p:childTnLst>
                                </p:cTn>
                              </p:par>
                              <p:par>
                                <p:cTn id="22" presetID="22" presetClass="entr" presetSubtype="4" fill="hold" nodeType="withEffect">
                                  <p:stCondLst>
                                    <p:cond delay="0"/>
                                  </p:stCondLst>
                                  <p:childTnLst>
                                    <p:set>
                                      <p:cBhvr>
                                        <p:cTn id="23" dur="1" fill="hold">
                                          <p:stCondLst>
                                            <p:cond delay="0"/>
                                          </p:stCondLst>
                                        </p:cTn>
                                        <p:tgtEl>
                                          <p:spTgt spid="172"/>
                                        </p:tgtEl>
                                        <p:attrNameLst>
                                          <p:attrName>style.visibility</p:attrName>
                                        </p:attrNameLst>
                                      </p:cBhvr>
                                      <p:to>
                                        <p:strVal val="visible"/>
                                      </p:to>
                                    </p:set>
                                    <p:animEffect transition="in" filter="wipe(down)">
                                      <p:cBhvr>
                                        <p:cTn id="24" dur="750"/>
                                        <p:tgtEl>
                                          <p:spTgt spid="172"/>
                                        </p:tgtEl>
                                      </p:cBhvr>
                                    </p:animEffect>
                                  </p:childTnLst>
                                </p:cTn>
                              </p:par>
                            </p:childTnLst>
                          </p:cTn>
                        </p:par>
                        <p:par>
                          <p:cTn id="25" fill="hold">
                            <p:stCondLst>
                              <p:cond delay="3000"/>
                            </p:stCondLst>
                            <p:childTnLst>
                              <p:par>
                                <p:cTn id="26" presetID="22" presetClass="entr" presetSubtype="4" fill="hold" nodeType="afterEffect">
                                  <p:stCondLst>
                                    <p:cond delay="0"/>
                                  </p:stCondLst>
                                  <p:childTnLst>
                                    <p:set>
                                      <p:cBhvr>
                                        <p:cTn id="27" dur="1" fill="hold">
                                          <p:stCondLst>
                                            <p:cond delay="0"/>
                                          </p:stCondLst>
                                        </p:cTn>
                                        <p:tgtEl>
                                          <p:spTgt spid="1075"/>
                                        </p:tgtEl>
                                        <p:attrNameLst>
                                          <p:attrName>style.visibility</p:attrName>
                                        </p:attrNameLst>
                                      </p:cBhvr>
                                      <p:to>
                                        <p:strVal val="visible"/>
                                      </p:to>
                                    </p:set>
                                    <p:animEffect transition="in" filter="wipe(down)">
                                      <p:cBhvr>
                                        <p:cTn id="28" dur="750"/>
                                        <p:tgtEl>
                                          <p:spTgt spid="1075"/>
                                        </p:tgtEl>
                                      </p:cBhvr>
                                    </p:animEffect>
                                  </p:childTnLst>
                                </p:cTn>
                              </p:par>
                            </p:childTnLst>
                          </p:cTn>
                        </p:par>
                        <p:par>
                          <p:cTn id="29" fill="hold">
                            <p:stCondLst>
                              <p:cond delay="3750"/>
                            </p:stCondLst>
                            <p:childTnLst>
                              <p:par>
                                <p:cTn id="30" presetID="53" presetClass="entr" presetSubtype="16" fill="hold" nodeType="afterEffect">
                                  <p:stCondLst>
                                    <p:cond delay="0"/>
                                  </p:stCondLst>
                                  <p:childTnLst>
                                    <p:set>
                                      <p:cBhvr>
                                        <p:cTn id="31" dur="1" fill="hold">
                                          <p:stCondLst>
                                            <p:cond delay="0"/>
                                          </p:stCondLst>
                                        </p:cTn>
                                        <p:tgtEl>
                                          <p:spTgt spid="100"/>
                                        </p:tgtEl>
                                        <p:attrNameLst>
                                          <p:attrName>style.visibility</p:attrName>
                                        </p:attrNameLst>
                                      </p:cBhvr>
                                      <p:to>
                                        <p:strVal val="visible"/>
                                      </p:to>
                                    </p:set>
                                    <p:anim calcmode="lin" valueType="num">
                                      <p:cBhvr>
                                        <p:cTn id="32" dur="750" fill="hold"/>
                                        <p:tgtEl>
                                          <p:spTgt spid="100"/>
                                        </p:tgtEl>
                                        <p:attrNameLst>
                                          <p:attrName>ppt_w</p:attrName>
                                        </p:attrNameLst>
                                      </p:cBhvr>
                                      <p:tavLst>
                                        <p:tav tm="0">
                                          <p:val>
                                            <p:fltVal val="0"/>
                                          </p:val>
                                        </p:tav>
                                        <p:tav tm="100000">
                                          <p:val>
                                            <p:strVal val="#ppt_w"/>
                                          </p:val>
                                        </p:tav>
                                      </p:tavLst>
                                    </p:anim>
                                    <p:anim calcmode="lin" valueType="num">
                                      <p:cBhvr>
                                        <p:cTn id="33" dur="750" fill="hold"/>
                                        <p:tgtEl>
                                          <p:spTgt spid="100"/>
                                        </p:tgtEl>
                                        <p:attrNameLst>
                                          <p:attrName>ppt_h</p:attrName>
                                        </p:attrNameLst>
                                      </p:cBhvr>
                                      <p:tavLst>
                                        <p:tav tm="0">
                                          <p:val>
                                            <p:fltVal val="0"/>
                                          </p:val>
                                        </p:tav>
                                        <p:tav tm="100000">
                                          <p:val>
                                            <p:strVal val="#ppt_h"/>
                                          </p:val>
                                        </p:tav>
                                      </p:tavLst>
                                    </p:anim>
                                    <p:animEffect transition="in" filter="fade">
                                      <p:cBhvr>
                                        <p:cTn id="34" dur="750"/>
                                        <p:tgtEl>
                                          <p:spTgt spid="100"/>
                                        </p:tgtEl>
                                      </p:cBhvr>
                                    </p:animEffect>
                                  </p:childTnLst>
                                </p:cTn>
                              </p:par>
                            </p:childTnLst>
                          </p:cTn>
                        </p:par>
                        <p:par>
                          <p:cTn id="35" fill="hold">
                            <p:stCondLst>
                              <p:cond delay="4500"/>
                            </p:stCondLst>
                            <p:childTnLst>
                              <p:par>
                                <p:cTn id="36" presetID="31" presetClass="entr" presetSubtype="0" fill="hold" nodeType="afterEffect">
                                  <p:stCondLst>
                                    <p:cond delay="0"/>
                                  </p:stCondLst>
                                  <p:childTnLst>
                                    <p:set>
                                      <p:cBhvr>
                                        <p:cTn id="37" dur="1" fill="hold">
                                          <p:stCondLst>
                                            <p:cond delay="0"/>
                                          </p:stCondLst>
                                        </p:cTn>
                                        <p:tgtEl>
                                          <p:spTgt spid="159"/>
                                        </p:tgtEl>
                                        <p:attrNameLst>
                                          <p:attrName>style.visibility</p:attrName>
                                        </p:attrNameLst>
                                      </p:cBhvr>
                                      <p:to>
                                        <p:strVal val="visible"/>
                                      </p:to>
                                    </p:set>
                                    <p:anim calcmode="lin" valueType="num">
                                      <p:cBhvr>
                                        <p:cTn id="38" dur="1000" fill="hold"/>
                                        <p:tgtEl>
                                          <p:spTgt spid="159"/>
                                        </p:tgtEl>
                                        <p:attrNameLst>
                                          <p:attrName>ppt_w</p:attrName>
                                        </p:attrNameLst>
                                      </p:cBhvr>
                                      <p:tavLst>
                                        <p:tav tm="0">
                                          <p:val>
                                            <p:fltVal val="0"/>
                                          </p:val>
                                        </p:tav>
                                        <p:tav tm="100000">
                                          <p:val>
                                            <p:strVal val="#ppt_w"/>
                                          </p:val>
                                        </p:tav>
                                      </p:tavLst>
                                    </p:anim>
                                    <p:anim calcmode="lin" valueType="num">
                                      <p:cBhvr>
                                        <p:cTn id="39" dur="1000" fill="hold"/>
                                        <p:tgtEl>
                                          <p:spTgt spid="159"/>
                                        </p:tgtEl>
                                        <p:attrNameLst>
                                          <p:attrName>ppt_h</p:attrName>
                                        </p:attrNameLst>
                                      </p:cBhvr>
                                      <p:tavLst>
                                        <p:tav tm="0">
                                          <p:val>
                                            <p:fltVal val="0"/>
                                          </p:val>
                                        </p:tav>
                                        <p:tav tm="100000">
                                          <p:val>
                                            <p:strVal val="#ppt_h"/>
                                          </p:val>
                                        </p:tav>
                                      </p:tavLst>
                                    </p:anim>
                                    <p:anim calcmode="lin" valueType="num">
                                      <p:cBhvr>
                                        <p:cTn id="40" dur="1000" fill="hold"/>
                                        <p:tgtEl>
                                          <p:spTgt spid="159"/>
                                        </p:tgtEl>
                                        <p:attrNameLst>
                                          <p:attrName>style.rotation</p:attrName>
                                        </p:attrNameLst>
                                      </p:cBhvr>
                                      <p:tavLst>
                                        <p:tav tm="0">
                                          <p:val>
                                            <p:fltVal val="90"/>
                                          </p:val>
                                        </p:tav>
                                        <p:tav tm="100000">
                                          <p:val>
                                            <p:fltVal val="0"/>
                                          </p:val>
                                        </p:tav>
                                      </p:tavLst>
                                    </p:anim>
                                    <p:animEffect transition="in" filter="fade">
                                      <p:cBhvr>
                                        <p:cTn id="41" dur="1000"/>
                                        <p:tgtEl>
                                          <p:spTgt spid="159"/>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ppt_x"/>
                                          </p:val>
                                        </p:tav>
                                        <p:tav tm="100000">
                                          <p:val>
                                            <p:strVal val="#ppt_x"/>
                                          </p:val>
                                        </p:tav>
                                      </p:tavLst>
                                    </p:anim>
                                    <p:anim calcmode="lin" valueType="num">
                                      <p:cBhvr additive="base">
                                        <p:cTn id="4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sp>
        <p:nvSpPr>
          <p:cNvPr id="20" name="Google Shape;614;p36">
            <a:extLst>
              <a:ext uri="{FF2B5EF4-FFF2-40B4-BE49-F238E27FC236}">
                <a16:creationId xmlns:a16="http://schemas.microsoft.com/office/drawing/2014/main" id="{0F6F9FE9-9425-434F-B9C3-969211731DB6}"/>
              </a:ext>
            </a:extLst>
          </p:cNvPr>
          <p:cNvSpPr>
            <a:spLocks noChangeArrowheads="1"/>
          </p:cNvSpPr>
          <p:nvPr/>
        </p:nvSpPr>
        <p:spPr bwMode="auto">
          <a:xfrm>
            <a:off x="729344" y="163286"/>
            <a:ext cx="11179628" cy="1654627"/>
          </a:xfrm>
          <a:prstGeom prst="roundRect">
            <a:avLst>
              <a:gd name="adj" fmla="val 28005"/>
            </a:avLst>
          </a:prstGeom>
          <a:solidFill>
            <a:schemeClr val="accent4">
              <a:lumMod val="20000"/>
              <a:lumOff val="8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19" name="Title 1">
            <a:extLst>
              <a:ext uri="{FF2B5EF4-FFF2-40B4-BE49-F238E27FC236}">
                <a16:creationId xmlns:a16="http://schemas.microsoft.com/office/drawing/2014/main" id="{07995A90-8499-AD41-AC15-EE0050AA803D}"/>
              </a:ext>
            </a:extLst>
          </p:cNvPr>
          <p:cNvSpPr txBox="1">
            <a:spLocks/>
          </p:cNvSpPr>
          <p:nvPr/>
        </p:nvSpPr>
        <p:spPr bwMode="auto">
          <a:xfrm>
            <a:off x="1197427" y="738606"/>
            <a:ext cx="10417629" cy="685800"/>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2"/>
                </a:solidFill>
                <a:latin typeface="+mj-lt"/>
                <a:ea typeface="+mj-ea"/>
                <a:cs typeface="+mj-cs"/>
              </a:defRPr>
            </a:lvl1pPr>
            <a:lvl2pPr algn="l" rtl="0" eaLnBrk="0" fontAlgn="base" hangingPunct="0">
              <a:lnSpc>
                <a:spcPct val="90000"/>
              </a:lnSpc>
              <a:spcBef>
                <a:spcPct val="0"/>
              </a:spcBef>
              <a:spcAft>
                <a:spcPct val="0"/>
              </a:spcAft>
              <a:defRPr sz="4400">
                <a:solidFill>
                  <a:schemeClr val="tx2"/>
                </a:solidFill>
                <a:latin typeface="#9Slide02 Tieu de dai"/>
              </a:defRPr>
            </a:lvl2pPr>
            <a:lvl3pPr algn="l" rtl="0" eaLnBrk="0" fontAlgn="base" hangingPunct="0">
              <a:lnSpc>
                <a:spcPct val="90000"/>
              </a:lnSpc>
              <a:spcBef>
                <a:spcPct val="0"/>
              </a:spcBef>
              <a:spcAft>
                <a:spcPct val="0"/>
              </a:spcAft>
              <a:defRPr sz="4400">
                <a:solidFill>
                  <a:schemeClr val="tx2"/>
                </a:solidFill>
                <a:latin typeface="#9Slide02 Tieu de dai"/>
              </a:defRPr>
            </a:lvl3pPr>
            <a:lvl4pPr algn="l" rtl="0" eaLnBrk="0" fontAlgn="base" hangingPunct="0">
              <a:lnSpc>
                <a:spcPct val="90000"/>
              </a:lnSpc>
              <a:spcBef>
                <a:spcPct val="0"/>
              </a:spcBef>
              <a:spcAft>
                <a:spcPct val="0"/>
              </a:spcAft>
              <a:defRPr sz="4400">
                <a:solidFill>
                  <a:schemeClr val="tx2"/>
                </a:solidFill>
                <a:latin typeface="#9Slide02 Tieu de dai"/>
              </a:defRPr>
            </a:lvl4pPr>
            <a:lvl5pPr algn="l" rtl="0" eaLnBrk="0" fontAlgn="base" hangingPunct="0">
              <a:lnSpc>
                <a:spcPct val="90000"/>
              </a:lnSpc>
              <a:spcBef>
                <a:spcPct val="0"/>
              </a:spcBef>
              <a:spcAft>
                <a:spcPct val="0"/>
              </a:spcAft>
              <a:defRPr sz="4400">
                <a:solidFill>
                  <a:schemeClr val="tx2"/>
                </a:solidFill>
                <a:latin typeface="#9Slide02 Tieu de dai"/>
              </a:defRPr>
            </a:lvl5pPr>
            <a:lvl6pPr marL="457200" algn="l" rtl="0" fontAlgn="base">
              <a:lnSpc>
                <a:spcPct val="90000"/>
              </a:lnSpc>
              <a:spcBef>
                <a:spcPct val="0"/>
              </a:spcBef>
              <a:spcAft>
                <a:spcPct val="0"/>
              </a:spcAft>
              <a:defRPr sz="4400">
                <a:solidFill>
                  <a:schemeClr val="tx2"/>
                </a:solidFill>
                <a:latin typeface="#9Slide02 Tieu de dai"/>
              </a:defRPr>
            </a:lvl6pPr>
            <a:lvl7pPr marL="914400" algn="l" rtl="0" fontAlgn="base">
              <a:lnSpc>
                <a:spcPct val="90000"/>
              </a:lnSpc>
              <a:spcBef>
                <a:spcPct val="0"/>
              </a:spcBef>
              <a:spcAft>
                <a:spcPct val="0"/>
              </a:spcAft>
              <a:defRPr sz="4400">
                <a:solidFill>
                  <a:schemeClr val="tx2"/>
                </a:solidFill>
                <a:latin typeface="#9Slide02 Tieu de dai"/>
              </a:defRPr>
            </a:lvl7pPr>
            <a:lvl8pPr marL="1371600" algn="l" rtl="0" fontAlgn="base">
              <a:lnSpc>
                <a:spcPct val="90000"/>
              </a:lnSpc>
              <a:spcBef>
                <a:spcPct val="0"/>
              </a:spcBef>
              <a:spcAft>
                <a:spcPct val="0"/>
              </a:spcAft>
              <a:defRPr sz="4400">
                <a:solidFill>
                  <a:schemeClr val="tx2"/>
                </a:solidFill>
                <a:latin typeface="#9Slide02 Tieu de dai"/>
              </a:defRPr>
            </a:lvl8pPr>
            <a:lvl9pPr marL="1828800" algn="l" rtl="0" fontAlgn="base">
              <a:lnSpc>
                <a:spcPct val="90000"/>
              </a:lnSpc>
              <a:spcBef>
                <a:spcPct val="0"/>
              </a:spcBef>
              <a:spcAft>
                <a:spcPct val="0"/>
              </a:spcAft>
              <a:defRPr sz="4400">
                <a:solidFill>
                  <a:schemeClr val="tx2"/>
                </a:solidFill>
                <a:latin typeface="#9Slide02 Tieu de dai"/>
              </a:defRPr>
            </a:lvl9pPr>
          </a:lstStyle>
          <a:p>
            <a:pPr lvl="0" algn="just" eaLnBrk="1" hangingPunct="1">
              <a:defRPr/>
            </a:pP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Đọc</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thông</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tin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và</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quan</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sát</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các</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hình</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7, 8,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em</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hãy</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a:t>
            </a:r>
          </a:p>
          <a:p>
            <a:pPr marL="457200" lvl="0" indent="-457200" algn="just" eaLnBrk="1" hangingPunct="1">
              <a:buFont typeface="Arial" panose="020B0604020202020204" pitchFamily="34" charset="0"/>
              <a:buChar char="•"/>
              <a:defRPr/>
            </a:pP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Kể</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tên</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một</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số</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lễ</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hội</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tiêu</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biểu</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ở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vùng</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Đồng</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bằng</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Bắc</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Bộ</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a:t>
            </a:r>
          </a:p>
          <a:p>
            <a:pPr marL="457200" lvl="0" indent="-457200" algn="just" eaLnBrk="1" hangingPunct="1">
              <a:buFont typeface="Arial" panose="020B0604020202020204" pitchFamily="34" charset="0"/>
              <a:buChar char="•"/>
              <a:defRPr/>
            </a:pP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Giới</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thiệu</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một</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số</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nét</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chính</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về</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lễ</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hội</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truyền</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thống</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ở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vùng</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Đồng</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bằng</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Bắc</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Bộ</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a:t>
            </a:r>
            <a:endParaRPr kumimoji="0" lang="en-US" altLang="en-US" sz="28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Calibri" panose="020F0502020204030204" pitchFamily="34" charset="0"/>
              <a:ea typeface="+mj-ea"/>
              <a:cs typeface="Calibri" panose="020F0502020204030204" pitchFamily="34" charset="0"/>
            </a:endParaRPr>
          </a:p>
        </p:txBody>
      </p:sp>
      <p:pic>
        <p:nvPicPr>
          <p:cNvPr id="7" name="Picture 6">
            <a:extLst>
              <a:ext uri="{FF2B5EF4-FFF2-40B4-BE49-F238E27FC236}">
                <a16:creationId xmlns:a16="http://schemas.microsoft.com/office/drawing/2014/main" id="{BED808F3-BDC2-2218-1B9C-93F329147139}"/>
              </a:ext>
            </a:extLst>
          </p:cNvPr>
          <p:cNvPicPr>
            <a:picLocks noChangeAspect="1"/>
          </p:cNvPicPr>
          <p:nvPr/>
        </p:nvPicPr>
        <p:blipFill>
          <a:blip r:embed="rId4"/>
          <a:stretch>
            <a:fillRect/>
          </a:stretch>
        </p:blipFill>
        <p:spPr>
          <a:xfrm>
            <a:off x="1709736" y="2364920"/>
            <a:ext cx="8650671" cy="36548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pic>
        <p:nvPicPr>
          <p:cNvPr id="5" name="Picture 9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97"/>
            <a:ext cx="1562874" cy="19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40900" y="-7767"/>
            <a:ext cx="2451444" cy="20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614;p36">
            <a:extLst>
              <a:ext uri="{FF2B5EF4-FFF2-40B4-BE49-F238E27FC236}">
                <a16:creationId xmlns:a16="http://schemas.microsoft.com/office/drawing/2014/main" id="{3E3FA307-5109-494D-81DF-1692DA91CF08}"/>
              </a:ext>
            </a:extLst>
          </p:cNvPr>
          <p:cNvSpPr>
            <a:spLocks noChangeArrowheads="1"/>
          </p:cNvSpPr>
          <p:nvPr/>
        </p:nvSpPr>
        <p:spPr bwMode="auto">
          <a:xfrm>
            <a:off x="147495" y="1903605"/>
            <a:ext cx="4119706" cy="1253252"/>
          </a:xfrm>
          <a:prstGeom prst="roundRect">
            <a:avLst>
              <a:gd name="adj" fmla="val 28005"/>
            </a:avLst>
          </a:prstGeom>
          <a:solidFill>
            <a:schemeClr val="accent6">
              <a:lumMod val="40000"/>
              <a:lumOff val="6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8" name="Rectangle 7">
            <a:extLst>
              <a:ext uri="{FF2B5EF4-FFF2-40B4-BE49-F238E27FC236}">
                <a16:creationId xmlns:a16="http://schemas.microsoft.com/office/drawing/2014/main" id="{D7CDA26A-38B1-D54C-8E97-9A5501118B8E}"/>
              </a:ext>
            </a:extLst>
          </p:cNvPr>
          <p:cNvSpPr/>
          <p:nvPr/>
        </p:nvSpPr>
        <p:spPr>
          <a:xfrm>
            <a:off x="196697" y="2036506"/>
            <a:ext cx="4081390" cy="954107"/>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Một</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số</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lễ</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hội</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tiêu</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biểu</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ở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vùng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Đồng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bằng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Bắc</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Bộ</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p>
        </p:txBody>
      </p:sp>
      <p:pic>
        <p:nvPicPr>
          <p:cNvPr id="9" name="Picture 8">
            <a:extLst>
              <a:ext uri="{FF2B5EF4-FFF2-40B4-BE49-F238E27FC236}">
                <a16:creationId xmlns:a16="http://schemas.microsoft.com/office/drawing/2014/main" id="{20FEEC64-47E0-DC44-8CF6-654A1B48C8C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17" b="92355" l="9827" r="89884">
                        <a14:foregroundMark x1="36705" y1="36364" x2="43353" y2="35744"/>
                        <a14:foregroundMark x1="28613" y1="46281" x2="25434" y2="44628"/>
                        <a14:foregroundMark x1="26301" y1="44008" x2="27168" y2="41736"/>
                        <a14:foregroundMark x1="33526" y1="41116" x2="36127" y2="44008"/>
                        <a14:foregroundMark x1="36705" y1="43388" x2="42486" y2="41116"/>
                        <a14:foregroundMark x1="46532" y1="45248" x2="48266" y2="53306"/>
                        <a14:foregroundMark x1="48266" y1="52686" x2="61272" y2="50413"/>
                        <a14:foregroundMark x1="45087" y1="81405" x2="48266" y2="89463"/>
                        <a14:foregroundMark x1="53179" y1="85331" x2="53179" y2="92355"/>
                      </a14:backgroundRemoval>
                    </a14:imgEffect>
                  </a14:imgLayer>
                </a14:imgProps>
              </a:ext>
              <a:ext uri="{28A0092B-C50C-407E-A947-70E740481C1C}">
                <a14:useLocalDpi xmlns:a14="http://schemas.microsoft.com/office/drawing/2010/main" val="0"/>
              </a:ext>
            </a:extLst>
          </a:blip>
          <a:stretch>
            <a:fillRect/>
          </a:stretch>
        </p:blipFill>
        <p:spPr>
          <a:xfrm>
            <a:off x="539379" y="2832517"/>
            <a:ext cx="3052532" cy="4270016"/>
          </a:xfrm>
          <a:prstGeom prst="rect">
            <a:avLst/>
          </a:prstGeom>
        </p:spPr>
      </p:pic>
      <p:pic>
        <p:nvPicPr>
          <p:cNvPr id="1026" name="Picture 2" descr="Đến hẹn lại lên, cùng về Bắc Ninh &quot;đi trẩy hội Lim&quot;">
            <a:extLst>
              <a:ext uri="{FF2B5EF4-FFF2-40B4-BE49-F238E27FC236}">
                <a16:creationId xmlns:a16="http://schemas.microsoft.com/office/drawing/2014/main" id="{D5AB4186-7F61-B4C3-8623-793F5D44392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1040" y="1230084"/>
            <a:ext cx="7066050" cy="4397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699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1000"/>
                                        <p:tgtEl>
                                          <p:spTgt spid="1026"/>
                                        </p:tgtEl>
                                      </p:cBhvr>
                                    </p:animEffect>
                                    <p:anim calcmode="lin" valueType="num">
                                      <p:cBhvr>
                                        <p:cTn id="21" dur="1000" fill="hold"/>
                                        <p:tgtEl>
                                          <p:spTgt spid="1026"/>
                                        </p:tgtEl>
                                        <p:attrNameLst>
                                          <p:attrName>ppt_x</p:attrName>
                                        </p:attrNameLst>
                                      </p:cBhvr>
                                      <p:tavLst>
                                        <p:tav tm="0">
                                          <p:val>
                                            <p:strVal val="#ppt_x"/>
                                          </p:val>
                                        </p:tav>
                                        <p:tav tm="100000">
                                          <p:val>
                                            <p:strVal val="#ppt_x"/>
                                          </p:val>
                                        </p:tav>
                                      </p:tavLst>
                                    </p:anim>
                                    <p:anim calcmode="lin" valueType="num">
                                      <p:cBhvr>
                                        <p:cTn id="22"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pic>
        <p:nvPicPr>
          <p:cNvPr id="5" name="Picture 9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97"/>
            <a:ext cx="1562874" cy="19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40900" y="-7767"/>
            <a:ext cx="2451444" cy="20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614;p36">
            <a:extLst>
              <a:ext uri="{FF2B5EF4-FFF2-40B4-BE49-F238E27FC236}">
                <a16:creationId xmlns:a16="http://schemas.microsoft.com/office/drawing/2014/main" id="{3E3FA307-5109-494D-81DF-1692DA91CF08}"/>
              </a:ext>
            </a:extLst>
          </p:cNvPr>
          <p:cNvSpPr>
            <a:spLocks noChangeArrowheads="1"/>
          </p:cNvSpPr>
          <p:nvPr/>
        </p:nvSpPr>
        <p:spPr bwMode="auto">
          <a:xfrm>
            <a:off x="147495" y="1903605"/>
            <a:ext cx="4119706" cy="1253252"/>
          </a:xfrm>
          <a:prstGeom prst="roundRect">
            <a:avLst>
              <a:gd name="adj" fmla="val 28005"/>
            </a:avLst>
          </a:prstGeom>
          <a:solidFill>
            <a:schemeClr val="accent6">
              <a:lumMod val="40000"/>
              <a:lumOff val="6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8" name="Rectangle 7">
            <a:extLst>
              <a:ext uri="{FF2B5EF4-FFF2-40B4-BE49-F238E27FC236}">
                <a16:creationId xmlns:a16="http://schemas.microsoft.com/office/drawing/2014/main" id="{D7CDA26A-38B1-D54C-8E97-9A5501118B8E}"/>
              </a:ext>
            </a:extLst>
          </p:cNvPr>
          <p:cNvSpPr/>
          <p:nvPr/>
        </p:nvSpPr>
        <p:spPr>
          <a:xfrm>
            <a:off x="196697" y="2036506"/>
            <a:ext cx="4081390" cy="954107"/>
          </a:xfrm>
          <a:prstGeom prst="rect">
            <a:avLst/>
          </a:prstGeom>
        </p:spPr>
        <p:txBody>
          <a:bodyPr wrap="square">
            <a:spAutoFit/>
          </a:bodyPr>
          <a:lstStyle/>
          <a:p>
            <a:pPr lvl="0" algn="ctr">
              <a:spcBef>
                <a:spcPct val="0"/>
              </a:spcBef>
              <a:defRPr/>
            </a:pP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Một</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số</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lễ</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hội</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tiêu</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biểu</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ở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vùng</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Đồng</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bằng</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Bắc</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Bộ</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endPar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9" name="Picture 8">
            <a:extLst>
              <a:ext uri="{FF2B5EF4-FFF2-40B4-BE49-F238E27FC236}">
                <a16:creationId xmlns:a16="http://schemas.microsoft.com/office/drawing/2014/main" id="{20FEEC64-47E0-DC44-8CF6-654A1B48C8C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17" b="92355" l="9827" r="89884">
                        <a14:foregroundMark x1="36705" y1="36364" x2="43353" y2="35744"/>
                        <a14:foregroundMark x1="28613" y1="46281" x2="25434" y2="44628"/>
                        <a14:foregroundMark x1="26301" y1="44008" x2="27168" y2="41736"/>
                        <a14:foregroundMark x1="33526" y1="41116" x2="36127" y2="44008"/>
                        <a14:foregroundMark x1="36705" y1="43388" x2="42486" y2="41116"/>
                        <a14:foregroundMark x1="46532" y1="45248" x2="48266" y2="53306"/>
                        <a14:foregroundMark x1="48266" y1="52686" x2="61272" y2="50413"/>
                        <a14:foregroundMark x1="45087" y1="81405" x2="48266" y2="89463"/>
                        <a14:foregroundMark x1="53179" y1="85331" x2="53179" y2="92355"/>
                      </a14:backgroundRemoval>
                    </a14:imgEffect>
                  </a14:imgLayer>
                </a14:imgProps>
              </a:ext>
              <a:ext uri="{28A0092B-C50C-407E-A947-70E740481C1C}">
                <a14:useLocalDpi xmlns:a14="http://schemas.microsoft.com/office/drawing/2010/main" val="0"/>
              </a:ext>
            </a:extLst>
          </a:blip>
          <a:stretch>
            <a:fillRect/>
          </a:stretch>
        </p:blipFill>
        <p:spPr>
          <a:xfrm>
            <a:off x="539379" y="2832517"/>
            <a:ext cx="3052532" cy="4270016"/>
          </a:xfrm>
          <a:prstGeom prst="rect">
            <a:avLst/>
          </a:prstGeom>
        </p:spPr>
      </p:pic>
      <p:pic>
        <p:nvPicPr>
          <p:cNvPr id="12" name="Picture 11">
            <a:extLst>
              <a:ext uri="{FF2B5EF4-FFF2-40B4-BE49-F238E27FC236}">
                <a16:creationId xmlns:a16="http://schemas.microsoft.com/office/drawing/2014/main" id="{44D19A46-6872-AC51-13BA-C584ED717EF0}"/>
              </a:ext>
            </a:extLst>
          </p:cNvPr>
          <p:cNvPicPr>
            <a:picLocks noChangeAspect="1"/>
          </p:cNvPicPr>
          <p:nvPr/>
        </p:nvPicPr>
        <p:blipFill>
          <a:blip r:embed="rId8"/>
          <a:stretch>
            <a:fillRect/>
          </a:stretch>
        </p:blipFill>
        <p:spPr>
          <a:xfrm>
            <a:off x="4858870" y="1578429"/>
            <a:ext cx="6456830" cy="392021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pic>
        <p:nvPicPr>
          <p:cNvPr id="5" name="Picture 9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97"/>
            <a:ext cx="1562874" cy="19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40900" y="-7767"/>
            <a:ext cx="2451444" cy="20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614;p36">
            <a:extLst>
              <a:ext uri="{FF2B5EF4-FFF2-40B4-BE49-F238E27FC236}">
                <a16:creationId xmlns:a16="http://schemas.microsoft.com/office/drawing/2014/main" id="{3E3FA307-5109-494D-81DF-1692DA91CF08}"/>
              </a:ext>
            </a:extLst>
          </p:cNvPr>
          <p:cNvSpPr>
            <a:spLocks noChangeArrowheads="1"/>
          </p:cNvSpPr>
          <p:nvPr/>
        </p:nvSpPr>
        <p:spPr bwMode="auto">
          <a:xfrm>
            <a:off x="147495" y="1903605"/>
            <a:ext cx="4119706" cy="1253252"/>
          </a:xfrm>
          <a:prstGeom prst="roundRect">
            <a:avLst>
              <a:gd name="adj" fmla="val 28005"/>
            </a:avLst>
          </a:prstGeom>
          <a:solidFill>
            <a:schemeClr val="accent6">
              <a:lumMod val="40000"/>
              <a:lumOff val="6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8" name="Rectangle 7">
            <a:extLst>
              <a:ext uri="{FF2B5EF4-FFF2-40B4-BE49-F238E27FC236}">
                <a16:creationId xmlns:a16="http://schemas.microsoft.com/office/drawing/2014/main" id="{D7CDA26A-38B1-D54C-8E97-9A5501118B8E}"/>
              </a:ext>
            </a:extLst>
          </p:cNvPr>
          <p:cNvSpPr/>
          <p:nvPr/>
        </p:nvSpPr>
        <p:spPr>
          <a:xfrm>
            <a:off x="196697" y="2036506"/>
            <a:ext cx="4081390" cy="954107"/>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Một</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số</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lễ</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hội</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tiêu</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biểu</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ở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vùng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Đồng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bằng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Bắc</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Bộ</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p>
        </p:txBody>
      </p:sp>
      <p:pic>
        <p:nvPicPr>
          <p:cNvPr id="9" name="Picture 8">
            <a:extLst>
              <a:ext uri="{FF2B5EF4-FFF2-40B4-BE49-F238E27FC236}">
                <a16:creationId xmlns:a16="http://schemas.microsoft.com/office/drawing/2014/main" id="{20FEEC64-47E0-DC44-8CF6-654A1B48C8C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17" b="92355" l="9827" r="89884">
                        <a14:foregroundMark x1="36705" y1="36364" x2="43353" y2="35744"/>
                        <a14:foregroundMark x1="28613" y1="46281" x2="25434" y2="44628"/>
                        <a14:foregroundMark x1="26301" y1="44008" x2="27168" y2="41736"/>
                        <a14:foregroundMark x1="33526" y1="41116" x2="36127" y2="44008"/>
                        <a14:foregroundMark x1="36705" y1="43388" x2="42486" y2="41116"/>
                        <a14:foregroundMark x1="46532" y1="45248" x2="48266" y2="53306"/>
                        <a14:foregroundMark x1="48266" y1="52686" x2="61272" y2="50413"/>
                        <a14:foregroundMark x1="45087" y1="81405" x2="48266" y2="89463"/>
                        <a14:foregroundMark x1="53179" y1="85331" x2="53179" y2="92355"/>
                      </a14:backgroundRemoval>
                    </a14:imgEffect>
                  </a14:imgLayer>
                </a14:imgProps>
              </a:ext>
              <a:ext uri="{28A0092B-C50C-407E-A947-70E740481C1C}">
                <a14:useLocalDpi xmlns:a14="http://schemas.microsoft.com/office/drawing/2010/main" val="0"/>
              </a:ext>
            </a:extLst>
          </a:blip>
          <a:stretch>
            <a:fillRect/>
          </a:stretch>
        </p:blipFill>
        <p:spPr>
          <a:xfrm>
            <a:off x="539379" y="2832517"/>
            <a:ext cx="3052532" cy="4270016"/>
          </a:xfrm>
          <a:prstGeom prst="rect">
            <a:avLst/>
          </a:prstGeom>
        </p:spPr>
      </p:pic>
      <p:pic>
        <p:nvPicPr>
          <p:cNvPr id="3074" name="Picture 2" descr="Làm thế nào để giữ nét đẹp nguyên bản của Hội Gióng? | VTV.VN">
            <a:extLst>
              <a:ext uri="{FF2B5EF4-FFF2-40B4-BE49-F238E27FC236}">
                <a16:creationId xmlns:a16="http://schemas.microsoft.com/office/drawing/2014/main" id="{B698CEE8-076B-5512-AF75-D5EFAFFFC22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29892" y="958623"/>
            <a:ext cx="6115049" cy="42193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E7A036C-4DE6-2C57-D2AD-7BD3B035534D}"/>
              </a:ext>
            </a:extLst>
          </p:cNvPr>
          <p:cNvSpPr txBox="1"/>
          <p:nvPr/>
        </p:nvSpPr>
        <p:spPr>
          <a:xfrm>
            <a:off x="7369629" y="5355771"/>
            <a:ext cx="2645228" cy="707886"/>
          </a:xfrm>
          <a:prstGeom prst="rect">
            <a:avLst/>
          </a:prstGeom>
          <a:noFill/>
        </p:spPr>
        <p:txBody>
          <a:bodyPr wrap="square" rtlCol="0">
            <a:spAutoFit/>
          </a:bodyPr>
          <a:lstStyle/>
          <a:p>
            <a:r>
              <a:rPr lang="en-US" sz="4000" b="1" dirty="0" err="1">
                <a:latin typeface="Calibri" panose="020F0502020204030204" pitchFamily="34" charset="0"/>
                <a:cs typeface="Calibri" panose="020F0502020204030204" pitchFamily="34" charset="0"/>
              </a:rPr>
              <a:t>Hội</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Gióng</a:t>
            </a:r>
            <a:endParaRPr lang="en-US"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2433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arn(inVertical)">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pic>
        <p:nvPicPr>
          <p:cNvPr id="5" name="Picture 9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97"/>
            <a:ext cx="1562874" cy="19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40900" y="-7767"/>
            <a:ext cx="2451444" cy="20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614;p36">
            <a:extLst>
              <a:ext uri="{FF2B5EF4-FFF2-40B4-BE49-F238E27FC236}">
                <a16:creationId xmlns:a16="http://schemas.microsoft.com/office/drawing/2014/main" id="{3E3FA307-5109-494D-81DF-1692DA91CF08}"/>
              </a:ext>
            </a:extLst>
          </p:cNvPr>
          <p:cNvSpPr>
            <a:spLocks noChangeArrowheads="1"/>
          </p:cNvSpPr>
          <p:nvPr/>
        </p:nvSpPr>
        <p:spPr bwMode="auto">
          <a:xfrm>
            <a:off x="147495" y="1903605"/>
            <a:ext cx="4119706" cy="1253252"/>
          </a:xfrm>
          <a:prstGeom prst="roundRect">
            <a:avLst>
              <a:gd name="adj" fmla="val 28005"/>
            </a:avLst>
          </a:prstGeom>
          <a:solidFill>
            <a:schemeClr val="accent6">
              <a:lumMod val="40000"/>
              <a:lumOff val="6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8" name="Rectangle 7">
            <a:extLst>
              <a:ext uri="{FF2B5EF4-FFF2-40B4-BE49-F238E27FC236}">
                <a16:creationId xmlns:a16="http://schemas.microsoft.com/office/drawing/2014/main" id="{D7CDA26A-38B1-D54C-8E97-9A5501118B8E}"/>
              </a:ext>
            </a:extLst>
          </p:cNvPr>
          <p:cNvSpPr/>
          <p:nvPr/>
        </p:nvSpPr>
        <p:spPr>
          <a:xfrm>
            <a:off x="196697" y="2036506"/>
            <a:ext cx="4081390" cy="954107"/>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Một</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số</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lễ</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hội</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tiêu</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biểu</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ở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vùng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Đồng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bằng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Bắc</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Bộ</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p>
        </p:txBody>
      </p:sp>
      <p:pic>
        <p:nvPicPr>
          <p:cNvPr id="9" name="Picture 8">
            <a:extLst>
              <a:ext uri="{FF2B5EF4-FFF2-40B4-BE49-F238E27FC236}">
                <a16:creationId xmlns:a16="http://schemas.microsoft.com/office/drawing/2014/main" id="{20FEEC64-47E0-DC44-8CF6-654A1B48C8C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17" b="92355" l="9827" r="89884">
                        <a14:foregroundMark x1="36705" y1="36364" x2="43353" y2="35744"/>
                        <a14:foregroundMark x1="28613" y1="46281" x2="25434" y2="44628"/>
                        <a14:foregroundMark x1="26301" y1="44008" x2="27168" y2="41736"/>
                        <a14:foregroundMark x1="33526" y1="41116" x2="36127" y2="44008"/>
                        <a14:foregroundMark x1="36705" y1="43388" x2="42486" y2="41116"/>
                        <a14:foregroundMark x1="46532" y1="45248" x2="48266" y2="53306"/>
                        <a14:foregroundMark x1="48266" y1="52686" x2="61272" y2="50413"/>
                        <a14:foregroundMark x1="45087" y1="81405" x2="48266" y2="89463"/>
                        <a14:foregroundMark x1="53179" y1="85331" x2="53179" y2="92355"/>
                      </a14:backgroundRemoval>
                    </a14:imgEffect>
                  </a14:imgLayer>
                </a14:imgProps>
              </a:ext>
              <a:ext uri="{28A0092B-C50C-407E-A947-70E740481C1C}">
                <a14:useLocalDpi xmlns:a14="http://schemas.microsoft.com/office/drawing/2010/main" val="0"/>
              </a:ext>
            </a:extLst>
          </a:blip>
          <a:stretch>
            <a:fillRect/>
          </a:stretch>
        </p:blipFill>
        <p:spPr>
          <a:xfrm>
            <a:off x="539379" y="2832517"/>
            <a:ext cx="3052532" cy="4270016"/>
          </a:xfrm>
          <a:prstGeom prst="rect">
            <a:avLst/>
          </a:prstGeom>
        </p:spPr>
      </p:pic>
      <p:pic>
        <p:nvPicPr>
          <p:cNvPr id="4098" name="Picture 2" descr="Lễ Hội Phủ Dầy Nơi Khởi Nguồn Tín Ngưỡng -">
            <a:extLst>
              <a:ext uri="{FF2B5EF4-FFF2-40B4-BE49-F238E27FC236}">
                <a16:creationId xmlns:a16="http://schemas.microsoft.com/office/drawing/2014/main" id="{63C1E295-0306-52EA-E2CB-4A49377A187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34859" y="1393371"/>
            <a:ext cx="7005384" cy="394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524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pic>
        <p:nvPicPr>
          <p:cNvPr id="5" name="Picture 9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97"/>
            <a:ext cx="1562874" cy="19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40900" y="-7767"/>
            <a:ext cx="2451444" cy="20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614;p36">
            <a:extLst>
              <a:ext uri="{FF2B5EF4-FFF2-40B4-BE49-F238E27FC236}">
                <a16:creationId xmlns:a16="http://schemas.microsoft.com/office/drawing/2014/main" id="{3E3FA307-5109-494D-81DF-1692DA91CF08}"/>
              </a:ext>
            </a:extLst>
          </p:cNvPr>
          <p:cNvSpPr>
            <a:spLocks noChangeArrowheads="1"/>
          </p:cNvSpPr>
          <p:nvPr/>
        </p:nvSpPr>
        <p:spPr bwMode="auto">
          <a:xfrm>
            <a:off x="147494" y="315686"/>
            <a:ext cx="6133563" cy="2841171"/>
          </a:xfrm>
          <a:prstGeom prst="roundRect">
            <a:avLst>
              <a:gd name="adj" fmla="val 28005"/>
            </a:avLst>
          </a:prstGeom>
          <a:solidFill>
            <a:schemeClr val="accent4">
              <a:lumMod val="20000"/>
              <a:lumOff val="8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8" name="Rectangle 7">
            <a:extLst>
              <a:ext uri="{FF2B5EF4-FFF2-40B4-BE49-F238E27FC236}">
                <a16:creationId xmlns:a16="http://schemas.microsoft.com/office/drawing/2014/main" id="{D7CDA26A-38B1-D54C-8E97-9A5501118B8E}"/>
              </a:ext>
            </a:extLst>
          </p:cNvPr>
          <p:cNvSpPr/>
          <p:nvPr/>
        </p:nvSpPr>
        <p:spPr>
          <a:xfrm>
            <a:off x="359228" y="447192"/>
            <a:ext cx="5812971" cy="2677656"/>
          </a:xfrm>
          <a:prstGeom prst="rect">
            <a:avLst/>
          </a:prstGeom>
        </p:spPr>
        <p:txBody>
          <a:bodyPr wrap="square">
            <a:spAutoFit/>
          </a:bodyPr>
          <a:lstStyle/>
          <a:p>
            <a:pPr lvl="0" algn="just">
              <a:spcBef>
                <a:spcPct val="0"/>
              </a:spcBef>
              <a:defRPr/>
            </a:pPr>
            <a:r>
              <a:rPr lang="vi-VN"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Các lễ hội thường được tổ chức vào mùa xuân. Trong lễ hội, người dân mặc trang phục truyền thống, tổ chức lễ tế và nhiều hoạt động vui chơi giải trí như: đánh đu, đấu vật, kéo co, cờ người,...</a:t>
            </a:r>
            <a:endPar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9" name="Picture 8">
            <a:extLst>
              <a:ext uri="{FF2B5EF4-FFF2-40B4-BE49-F238E27FC236}">
                <a16:creationId xmlns:a16="http://schemas.microsoft.com/office/drawing/2014/main" id="{20FEEC64-47E0-DC44-8CF6-654A1B48C8C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17" b="92355" l="9827" r="89884">
                        <a14:foregroundMark x1="36705" y1="36364" x2="43353" y2="35744"/>
                        <a14:foregroundMark x1="28613" y1="46281" x2="25434" y2="44628"/>
                        <a14:foregroundMark x1="26301" y1="44008" x2="27168" y2="41736"/>
                        <a14:foregroundMark x1="33526" y1="41116" x2="36127" y2="44008"/>
                        <a14:foregroundMark x1="36705" y1="43388" x2="42486" y2="41116"/>
                        <a14:foregroundMark x1="46532" y1="45248" x2="48266" y2="53306"/>
                        <a14:foregroundMark x1="48266" y1="52686" x2="61272" y2="50413"/>
                        <a14:foregroundMark x1="45087" y1="81405" x2="48266" y2="89463"/>
                        <a14:foregroundMark x1="53179" y1="85331" x2="53179" y2="92355"/>
                      </a14:backgroundRemoval>
                    </a14:imgEffect>
                  </a14:imgLayer>
                </a14:imgProps>
              </a:ext>
              <a:ext uri="{28A0092B-C50C-407E-A947-70E740481C1C}">
                <a14:useLocalDpi xmlns:a14="http://schemas.microsoft.com/office/drawing/2010/main" val="0"/>
              </a:ext>
            </a:extLst>
          </a:blip>
          <a:stretch>
            <a:fillRect/>
          </a:stretch>
        </p:blipFill>
        <p:spPr>
          <a:xfrm>
            <a:off x="1094551" y="2832518"/>
            <a:ext cx="3052532" cy="4270016"/>
          </a:xfrm>
          <a:prstGeom prst="rect">
            <a:avLst/>
          </a:prstGeom>
        </p:spPr>
      </p:pic>
      <p:pic>
        <p:nvPicPr>
          <p:cNvPr id="5122" name="Picture 2" descr="Đấu vật - Nét văn hóa đầu xuân - Báo Nam Định điện tử">
            <a:extLst>
              <a:ext uri="{FF2B5EF4-FFF2-40B4-BE49-F238E27FC236}">
                <a16:creationId xmlns:a16="http://schemas.microsoft.com/office/drawing/2014/main" id="{69D0BAA7-6A87-08C1-EB1A-5B626495D06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71734" y="737507"/>
            <a:ext cx="4823580" cy="2713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4" name="Picture 4" descr="Những trò chơi dân gian độc đáo ngày đầu năm mới">
            <a:extLst>
              <a:ext uri="{FF2B5EF4-FFF2-40B4-BE49-F238E27FC236}">
                <a16:creationId xmlns:a16="http://schemas.microsoft.com/office/drawing/2014/main" id="{E90B508C-09EA-0100-19FB-D1017D33D0D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34542" y="3913512"/>
            <a:ext cx="3842658" cy="25090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6" name="Picture 6" descr="Nghi lễ và trò chơi kéo co trở thành di sản văn hoá thế giới">
            <a:extLst>
              <a:ext uri="{FF2B5EF4-FFF2-40B4-BE49-F238E27FC236}">
                <a16:creationId xmlns:a16="http://schemas.microsoft.com/office/drawing/2014/main" id="{81F979AB-CD61-1C98-0B86-CAF4C4D7F65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71114" y="3907971"/>
            <a:ext cx="3526972" cy="24601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80878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1000"/>
                                        <p:tgtEl>
                                          <p:spTgt spid="5124"/>
                                        </p:tgtEl>
                                      </p:cBhvr>
                                    </p:animEffect>
                                    <p:anim calcmode="lin" valueType="num">
                                      <p:cBhvr>
                                        <p:cTn id="13" dur="1000" fill="hold"/>
                                        <p:tgtEl>
                                          <p:spTgt spid="5124"/>
                                        </p:tgtEl>
                                        <p:attrNameLst>
                                          <p:attrName>ppt_x</p:attrName>
                                        </p:attrNameLst>
                                      </p:cBhvr>
                                      <p:tavLst>
                                        <p:tav tm="0">
                                          <p:val>
                                            <p:strVal val="#ppt_x"/>
                                          </p:val>
                                        </p:tav>
                                        <p:tav tm="100000">
                                          <p:val>
                                            <p:strVal val="#ppt_x"/>
                                          </p:val>
                                        </p:tav>
                                      </p:tavLst>
                                    </p:anim>
                                    <p:anim calcmode="lin" valueType="num">
                                      <p:cBhvr>
                                        <p:cTn id="14" dur="1000" fill="hold"/>
                                        <p:tgtEl>
                                          <p:spTgt spid="512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26"/>
                                        </p:tgtEl>
                                        <p:attrNameLst>
                                          <p:attrName>style.visibility</p:attrName>
                                        </p:attrNameLst>
                                      </p:cBhvr>
                                      <p:to>
                                        <p:strVal val="visible"/>
                                      </p:to>
                                    </p:set>
                                    <p:animEffect transition="in" filter="fade">
                                      <p:cBhvr>
                                        <p:cTn id="17" dur="1000"/>
                                        <p:tgtEl>
                                          <p:spTgt spid="5126"/>
                                        </p:tgtEl>
                                      </p:cBhvr>
                                    </p:animEffect>
                                    <p:anim calcmode="lin" valueType="num">
                                      <p:cBhvr>
                                        <p:cTn id="18" dur="1000" fill="hold"/>
                                        <p:tgtEl>
                                          <p:spTgt spid="5126"/>
                                        </p:tgtEl>
                                        <p:attrNameLst>
                                          <p:attrName>ppt_x</p:attrName>
                                        </p:attrNameLst>
                                      </p:cBhvr>
                                      <p:tavLst>
                                        <p:tav tm="0">
                                          <p:val>
                                            <p:strVal val="#ppt_x"/>
                                          </p:val>
                                        </p:tav>
                                        <p:tav tm="100000">
                                          <p:val>
                                            <p:strVal val="#ppt_x"/>
                                          </p:val>
                                        </p:tav>
                                      </p:tavLst>
                                    </p:anim>
                                    <p:anim calcmode="lin" valueType="num">
                                      <p:cBhvr>
                                        <p:cTn id="19" dur="1000" fill="hold"/>
                                        <p:tgtEl>
                                          <p:spTgt spid="51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pic>
        <p:nvPicPr>
          <p:cNvPr id="5" name="Picture 9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97"/>
            <a:ext cx="1562874" cy="19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40900" y="-7767"/>
            <a:ext cx="2451444" cy="20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Box 682">
            <a:extLst>
              <a:ext uri="{FF2B5EF4-FFF2-40B4-BE49-F238E27FC236}">
                <a16:creationId xmlns:a16="http://schemas.microsoft.com/office/drawing/2014/main" id="{870E585B-0398-2A45-9275-1A90094900B3}"/>
              </a:ext>
            </a:extLst>
          </p:cNvPr>
          <p:cNvSpPr txBox="1"/>
          <p:nvPr/>
        </p:nvSpPr>
        <p:spPr>
          <a:xfrm>
            <a:off x="1521665" y="870857"/>
            <a:ext cx="6544649" cy="2286000"/>
          </a:xfrm>
          <a:prstGeom prst="cloudCallout">
            <a:avLst>
              <a:gd name="adj1" fmla="val -39424"/>
              <a:gd name="adj2" fmla="val 46436"/>
            </a:avLst>
          </a:prstGeom>
          <a:solidFill>
            <a:schemeClr val="accent6">
              <a:lumMod val="20000"/>
              <a:lumOff val="80000"/>
            </a:schemeClr>
          </a:solidFill>
          <a:ln>
            <a:noFill/>
            <a:prstDash val="dash"/>
          </a:ln>
          <a:effectLst>
            <a:glow rad="63500">
              <a:schemeClr val="accent5">
                <a:satMod val="175000"/>
                <a:alpha val="40000"/>
              </a:schemeClr>
            </a:glow>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algn="ctr">
              <a:defRPr sz="3200">
                <a:solidFill>
                  <a:schemeClr val="accent3"/>
                </a:solidFill>
                <a:latin typeface="华康方圆体W7(P)" pitchFamily="82" charset="-122"/>
                <a:ea typeface="华康方圆体W7(P)" pitchFamily="8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1" u="none" strike="noStrike" kern="1200" cap="none" spc="0" normalizeH="0" baseline="0" noProof="0" dirty="0">
              <a:ln>
                <a:noFill/>
              </a:ln>
              <a:solidFill>
                <a:prstClr val="black"/>
              </a:solidFill>
              <a:effectLst/>
              <a:uLnTx/>
              <a:uFillTx/>
              <a:latin typeface="Calibri" panose="020F0502020204030204" pitchFamily="34" charset="0"/>
              <a:ea typeface="华康方圆体W7(P)" pitchFamily="82" charset="-122"/>
              <a:cs typeface="Calibri" panose="020F0502020204030204" pitchFamily="34" charset="0"/>
            </a:endParaRPr>
          </a:p>
        </p:txBody>
      </p:sp>
      <p:sp>
        <p:nvSpPr>
          <p:cNvPr id="3" name="TextBox 2">
            <a:extLst>
              <a:ext uri="{FF2B5EF4-FFF2-40B4-BE49-F238E27FC236}">
                <a16:creationId xmlns:a16="http://schemas.microsoft.com/office/drawing/2014/main" id="{38A95914-B0AC-EA40-8B9F-9D80939D4342}"/>
              </a:ext>
            </a:extLst>
          </p:cNvPr>
          <p:cNvSpPr txBox="1"/>
          <p:nvPr/>
        </p:nvSpPr>
        <p:spPr>
          <a:xfrm>
            <a:off x="2322470" y="1246819"/>
            <a:ext cx="4949187" cy="1323439"/>
          </a:xfrm>
          <a:prstGeom prst="rect">
            <a:avLst/>
          </a:prstGeom>
          <a:noFill/>
        </p:spPr>
        <p:txBody>
          <a:bodyPr wrap="square" rtlCol="0">
            <a:spAutoFit/>
          </a:bodyPr>
          <a:lstStyle/>
          <a:p>
            <a:pPr lvl="0" algn="ctr">
              <a:defRPr/>
            </a:pPr>
            <a:r>
              <a:rPr lang="vi-VN" sz="4000" b="1" dirty="0">
                <a:solidFill>
                  <a:prstClr val="black"/>
                </a:solidFill>
                <a:latin typeface="Calibri" panose="020F0502020204030204" pitchFamily="34" charset="0"/>
                <a:cs typeface="Calibri" panose="020F0502020204030204" pitchFamily="34" charset="0"/>
              </a:rPr>
              <a:t>Ở địa phương em có những lễ hội nào?</a:t>
            </a:r>
            <a:endParaRPr kumimoji="0" lang="x-none"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0C1D5033-BF92-9345-A35F-5696EBFFD32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68" b="93640" l="9959" r="89837">
                        <a14:foregroundMark x1="26220" y1="93640" x2="29065" y2="91667"/>
                        <a14:foregroundMark x1="43293" y1="47807" x2="37602" y2="52193"/>
                      </a14:backgroundRemoval>
                    </a14:imgEffect>
                  </a14:imgLayer>
                </a14:imgProps>
              </a:ext>
              <a:ext uri="{28A0092B-C50C-407E-A947-70E740481C1C}">
                <a14:useLocalDpi xmlns:a14="http://schemas.microsoft.com/office/drawing/2010/main" val="0"/>
              </a:ext>
            </a:extLst>
          </a:blip>
          <a:stretch>
            <a:fillRect/>
          </a:stretch>
        </p:blipFill>
        <p:spPr>
          <a:xfrm>
            <a:off x="450310" y="2894253"/>
            <a:ext cx="4276674" cy="3963747"/>
          </a:xfrm>
          <a:prstGeom prst="rect">
            <a:avLst/>
          </a:prstGeom>
        </p:spPr>
      </p:pic>
      <p:sp>
        <p:nvSpPr>
          <p:cNvPr id="7" name="TextBox 682">
            <a:extLst>
              <a:ext uri="{FF2B5EF4-FFF2-40B4-BE49-F238E27FC236}">
                <a16:creationId xmlns:a16="http://schemas.microsoft.com/office/drawing/2014/main" id="{7CA376F9-9BF6-C46A-455D-E0A1F00B42B0}"/>
              </a:ext>
            </a:extLst>
          </p:cNvPr>
          <p:cNvSpPr txBox="1"/>
          <p:nvPr/>
        </p:nvSpPr>
        <p:spPr>
          <a:xfrm>
            <a:off x="5244580" y="3015343"/>
            <a:ext cx="6544649" cy="2862943"/>
          </a:xfrm>
          <a:prstGeom prst="cloudCallout">
            <a:avLst>
              <a:gd name="adj1" fmla="val -39424"/>
              <a:gd name="adj2" fmla="val 46436"/>
            </a:avLst>
          </a:prstGeom>
          <a:solidFill>
            <a:schemeClr val="accent6">
              <a:lumMod val="20000"/>
              <a:lumOff val="80000"/>
            </a:schemeClr>
          </a:solidFill>
          <a:ln>
            <a:noFill/>
            <a:prstDash val="dash"/>
          </a:ln>
          <a:effectLst>
            <a:glow rad="63500">
              <a:schemeClr val="accent5">
                <a:satMod val="175000"/>
                <a:alpha val="40000"/>
              </a:schemeClr>
            </a:glow>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algn="ctr">
              <a:defRPr sz="3200">
                <a:solidFill>
                  <a:schemeClr val="accent3"/>
                </a:solidFill>
                <a:latin typeface="华康方圆体W7(P)" pitchFamily="82" charset="-122"/>
                <a:ea typeface="华康方圆体W7(P)" pitchFamily="8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1" u="none" strike="noStrike" kern="1200" cap="none" spc="0" normalizeH="0" baseline="0" noProof="0" dirty="0">
              <a:ln>
                <a:noFill/>
              </a:ln>
              <a:solidFill>
                <a:prstClr val="black"/>
              </a:solidFill>
              <a:effectLst/>
              <a:uLnTx/>
              <a:uFillTx/>
              <a:latin typeface="Calibri" panose="020F0502020204030204" pitchFamily="34" charset="0"/>
              <a:ea typeface="华康方圆体W7(P)" pitchFamily="82" charset="-122"/>
              <a:cs typeface="Calibri" panose="020F0502020204030204" pitchFamily="34" charset="0"/>
            </a:endParaRPr>
          </a:p>
        </p:txBody>
      </p:sp>
      <p:sp>
        <p:nvSpPr>
          <p:cNvPr id="9" name="TextBox 8">
            <a:extLst>
              <a:ext uri="{FF2B5EF4-FFF2-40B4-BE49-F238E27FC236}">
                <a16:creationId xmlns:a16="http://schemas.microsoft.com/office/drawing/2014/main" id="{3D10750F-7B49-2B05-24DF-5F2790B60323}"/>
              </a:ext>
            </a:extLst>
          </p:cNvPr>
          <p:cNvSpPr txBox="1"/>
          <p:nvPr/>
        </p:nvSpPr>
        <p:spPr>
          <a:xfrm>
            <a:off x="5784128" y="3445733"/>
            <a:ext cx="5580558" cy="2062103"/>
          </a:xfrm>
          <a:prstGeom prst="rect">
            <a:avLst/>
          </a:prstGeom>
          <a:noFill/>
        </p:spPr>
        <p:txBody>
          <a:bodyPr wrap="square" rtlCol="0">
            <a:spAutoFit/>
          </a:bodyPr>
          <a:lstStyle/>
          <a:p>
            <a:pPr lvl="0" algn="ctr">
              <a:defRPr/>
            </a:pPr>
            <a:r>
              <a:rPr lang="vi-VN" sz="3200" b="1" dirty="0">
                <a:solidFill>
                  <a:prstClr val="black"/>
                </a:solidFill>
                <a:latin typeface="Calibri" panose="020F0502020204030204" pitchFamily="34" charset="0"/>
                <a:cs typeface="Calibri" panose="020F0502020204030204" pitchFamily="34" charset="0"/>
              </a:rPr>
              <a:t>Những hoạt động trong lễ hội ở địa phương em có gì giống và khác so với lễ hội ở vùng Đồng bằng Bắc Bộ.</a:t>
            </a:r>
            <a:endParaRPr kumimoji="0" lang="x-none"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 calcmode="lin" valueType="num">
                                      <p:cBhvr>
                                        <p:cTn id="14" dur="500" fill="hold"/>
                                        <p:tgtEl>
                                          <p:spTgt spid="45"/>
                                        </p:tgtEl>
                                        <p:attrNameLst>
                                          <p:attrName>ppt_w</p:attrName>
                                        </p:attrNameLst>
                                      </p:cBhvr>
                                      <p:tavLst>
                                        <p:tav tm="0">
                                          <p:val>
                                            <p:fltVal val="0"/>
                                          </p:val>
                                        </p:tav>
                                        <p:tav tm="100000">
                                          <p:val>
                                            <p:strVal val="#ppt_w"/>
                                          </p:val>
                                        </p:tav>
                                      </p:tavLst>
                                    </p:anim>
                                    <p:anim calcmode="lin" valueType="num">
                                      <p:cBhvr>
                                        <p:cTn id="15" dur="500" fill="hold"/>
                                        <p:tgtEl>
                                          <p:spTgt spid="45"/>
                                        </p:tgtEl>
                                        <p:attrNameLst>
                                          <p:attrName>ppt_h</p:attrName>
                                        </p:attrNameLst>
                                      </p:cBhvr>
                                      <p:tavLst>
                                        <p:tav tm="0">
                                          <p:val>
                                            <p:fltVal val="0"/>
                                          </p:val>
                                        </p:tav>
                                        <p:tav tm="100000">
                                          <p:val>
                                            <p:strVal val="#ppt_h"/>
                                          </p:val>
                                        </p:tav>
                                      </p:tavLst>
                                    </p:anim>
                                    <p:animEffect transition="in" filter="fade">
                                      <p:cBhvr>
                                        <p:cTn id="16" dur="500"/>
                                        <p:tgtEl>
                                          <p:spTgt spid="4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8BEEFC5-5DF7-CF4D-BF00-565FD42C4C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1" y="0"/>
            <a:ext cx="12152098" cy="6858000"/>
          </a:xfrm>
          <a:prstGeom prst="rect">
            <a:avLst/>
          </a:prstGeom>
        </p:spPr>
      </p:pic>
      <p:pic>
        <p:nvPicPr>
          <p:cNvPr id="18" name="图片 20">
            <a:extLst>
              <a:ext uri="{FF2B5EF4-FFF2-40B4-BE49-F238E27FC236}">
                <a16:creationId xmlns:a16="http://schemas.microsoft.com/office/drawing/2014/main" id="{55CFDE40-570E-F44F-9EBC-1DFCFAFEFE2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187" b="8376"/>
          <a:stretch/>
        </p:blipFill>
        <p:spPr>
          <a:xfrm rot="10800000">
            <a:off x="0" y="-432552"/>
            <a:ext cx="12192000" cy="4105352"/>
          </a:xfrm>
          <a:prstGeom prst="rect">
            <a:avLst/>
          </a:prstGeom>
        </p:spPr>
      </p:pic>
      <p:pic>
        <p:nvPicPr>
          <p:cNvPr id="67" name="图片 27" descr="001.">
            <a:extLst>
              <a:ext uri="{FF2B5EF4-FFF2-40B4-BE49-F238E27FC236}">
                <a16:creationId xmlns:a16="http://schemas.microsoft.com/office/drawing/2014/main" id="{D1135DB2-135E-9B4F-B0A0-9E174CCA2CA2}"/>
              </a:ext>
            </a:extLst>
          </p:cNvPr>
          <p:cNvPicPr/>
          <p:nvPr/>
        </p:nvPicPr>
        <p:blipFill>
          <a:blip r:embed="rId5"/>
          <a:stretch>
            <a:fillRect/>
          </a:stretch>
        </p:blipFill>
        <p:spPr>
          <a:xfrm>
            <a:off x="3426439" y="2987167"/>
            <a:ext cx="5844933" cy="5290065"/>
          </a:xfrm>
          <a:prstGeom prst="rect">
            <a:avLst/>
          </a:prstGeom>
        </p:spPr>
      </p:pic>
      <p:pic>
        <p:nvPicPr>
          <p:cNvPr id="9" name="Graphic 8">
            <a:extLst>
              <a:ext uri="{FF2B5EF4-FFF2-40B4-BE49-F238E27FC236}">
                <a16:creationId xmlns:a16="http://schemas.microsoft.com/office/drawing/2014/main" id="{62994F8E-54C5-4049-AE9C-70C892EB96B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76778" y="-15320"/>
            <a:ext cx="1532523" cy="1313591"/>
          </a:xfrm>
          <a:prstGeom prst="rect">
            <a:avLst/>
          </a:prstGeom>
        </p:spPr>
      </p:pic>
      <p:grpSp>
        <p:nvGrpSpPr>
          <p:cNvPr id="10" name="Graphic 2">
            <a:extLst>
              <a:ext uri="{FF2B5EF4-FFF2-40B4-BE49-F238E27FC236}">
                <a16:creationId xmlns:a16="http://schemas.microsoft.com/office/drawing/2014/main" id="{6EC38442-95C2-4A4F-A785-9BCBC8DC95F6}"/>
              </a:ext>
            </a:extLst>
          </p:cNvPr>
          <p:cNvGrpSpPr/>
          <p:nvPr/>
        </p:nvGrpSpPr>
        <p:grpSpPr>
          <a:xfrm flipH="1">
            <a:off x="2767717" y="741796"/>
            <a:ext cx="1641236" cy="1216538"/>
            <a:chOff x="5759698" y="141033"/>
            <a:chExt cx="2701985" cy="1956638"/>
          </a:xfrm>
          <a:solidFill>
            <a:schemeClr val="accent1">
              <a:lumMod val="50000"/>
            </a:schemeClr>
          </a:solidFill>
        </p:grpSpPr>
        <p:sp>
          <p:nvSpPr>
            <p:cNvPr id="11" name="Freeform: Shape 37">
              <a:extLst>
                <a:ext uri="{FF2B5EF4-FFF2-40B4-BE49-F238E27FC236}">
                  <a16:creationId xmlns:a16="http://schemas.microsoft.com/office/drawing/2014/main" id="{15F22654-11F7-F940-B892-B82750E2F6B2}"/>
                </a:ext>
              </a:extLst>
            </p:cNvPr>
            <p:cNvSpPr/>
            <p:nvPr/>
          </p:nvSpPr>
          <p:spPr>
            <a:xfrm>
              <a:off x="5759698" y="141033"/>
              <a:ext cx="2701985" cy="1956638"/>
            </a:xfrm>
            <a:custGeom>
              <a:avLst/>
              <a:gdLst>
                <a:gd name="connsiteX0" fmla="*/ 2685789 w 2701985"/>
                <a:gd name="connsiteY0" fmla="*/ 1072897 h 1956638"/>
                <a:gd name="connsiteX1" fmla="*/ 2670934 w 2701985"/>
                <a:gd name="connsiteY1" fmla="*/ 1048074 h 1956638"/>
                <a:gd name="connsiteX2" fmla="*/ 2666379 w 2701985"/>
                <a:gd name="connsiteY2" fmla="*/ 1040811 h 1956638"/>
                <a:gd name="connsiteX3" fmla="*/ 2641225 w 2701985"/>
                <a:gd name="connsiteY3" fmla="*/ 1003179 h 1956638"/>
                <a:gd name="connsiteX4" fmla="*/ 2640433 w 2701985"/>
                <a:gd name="connsiteY4" fmla="*/ 1002057 h 1956638"/>
                <a:gd name="connsiteX5" fmla="*/ 2533677 w 2701985"/>
                <a:gd name="connsiteY5" fmla="*/ 860640 h 1956638"/>
                <a:gd name="connsiteX6" fmla="*/ 2537704 w 2701985"/>
                <a:gd name="connsiteY6" fmla="*/ 856085 h 1956638"/>
                <a:gd name="connsiteX7" fmla="*/ 2567545 w 2701985"/>
                <a:gd name="connsiteY7" fmla="*/ 780491 h 1956638"/>
                <a:gd name="connsiteX8" fmla="*/ 2575864 w 2701985"/>
                <a:gd name="connsiteY8" fmla="*/ 774681 h 1956638"/>
                <a:gd name="connsiteX9" fmla="*/ 2639442 w 2701985"/>
                <a:gd name="connsiteY9" fmla="*/ 615042 h 1956638"/>
                <a:gd name="connsiteX10" fmla="*/ 2676744 w 2701985"/>
                <a:gd name="connsiteY10" fmla="*/ 471777 h 1956638"/>
                <a:gd name="connsiteX11" fmla="*/ 2674301 w 2701985"/>
                <a:gd name="connsiteY11" fmla="*/ 442595 h 1956638"/>
                <a:gd name="connsiteX12" fmla="*/ 2602009 w 2701985"/>
                <a:gd name="connsiteY12" fmla="*/ 328643 h 1956638"/>
                <a:gd name="connsiteX13" fmla="*/ 2599037 w 2701985"/>
                <a:gd name="connsiteY13" fmla="*/ 326861 h 1956638"/>
                <a:gd name="connsiteX14" fmla="*/ 2590719 w 2701985"/>
                <a:gd name="connsiteY14" fmla="*/ 323296 h 1956638"/>
                <a:gd name="connsiteX15" fmla="*/ 2392260 w 2701985"/>
                <a:gd name="connsiteY15" fmla="*/ 457516 h 1956638"/>
                <a:gd name="connsiteX16" fmla="*/ 2338981 w 2701985"/>
                <a:gd name="connsiteY16" fmla="*/ 548757 h 1956638"/>
                <a:gd name="connsiteX17" fmla="*/ 2325050 w 2701985"/>
                <a:gd name="connsiteY17" fmla="*/ 534034 h 1956638"/>
                <a:gd name="connsiteX18" fmla="*/ 2323994 w 2701985"/>
                <a:gd name="connsiteY18" fmla="*/ 533110 h 1956638"/>
                <a:gd name="connsiteX19" fmla="*/ 2189972 w 2701985"/>
                <a:gd name="connsiteY19" fmla="*/ 499968 h 1956638"/>
                <a:gd name="connsiteX20" fmla="*/ 2166997 w 2701985"/>
                <a:gd name="connsiteY20" fmla="*/ 650429 h 1956638"/>
                <a:gd name="connsiteX21" fmla="*/ 1458790 w 2701985"/>
                <a:gd name="connsiteY21" fmla="*/ 600187 h 1956638"/>
                <a:gd name="connsiteX22" fmla="*/ 1425581 w 2701985"/>
                <a:gd name="connsiteY22" fmla="*/ 596160 h 1956638"/>
                <a:gd name="connsiteX23" fmla="*/ 1514247 w 2701985"/>
                <a:gd name="connsiteY23" fmla="*/ 218652 h 1956638"/>
                <a:gd name="connsiteX24" fmla="*/ 1409076 w 2701985"/>
                <a:gd name="connsiteY24" fmla="*/ 3160 h 1956638"/>
                <a:gd name="connsiteX25" fmla="*/ 1408680 w 2701985"/>
                <a:gd name="connsiteY25" fmla="*/ 2896 h 1956638"/>
                <a:gd name="connsiteX26" fmla="*/ 1402078 w 2701985"/>
                <a:gd name="connsiteY26" fmla="*/ 1708 h 1956638"/>
                <a:gd name="connsiteX27" fmla="*/ 1392373 w 2701985"/>
                <a:gd name="connsiteY27" fmla="*/ 519 h 1956638"/>
                <a:gd name="connsiteX28" fmla="*/ 1255842 w 2701985"/>
                <a:gd name="connsiteY28" fmla="*/ 37755 h 1956638"/>
                <a:gd name="connsiteX29" fmla="*/ 1153113 w 2701985"/>
                <a:gd name="connsiteY29" fmla="*/ 164515 h 1956638"/>
                <a:gd name="connsiteX30" fmla="*/ 883483 w 2701985"/>
                <a:gd name="connsiteY30" fmla="*/ 509211 h 1956638"/>
                <a:gd name="connsiteX31" fmla="*/ 881634 w 2701985"/>
                <a:gd name="connsiteY31" fmla="*/ 512512 h 1956638"/>
                <a:gd name="connsiteX32" fmla="*/ 756393 w 2701985"/>
                <a:gd name="connsiteY32" fmla="*/ 500034 h 1956638"/>
                <a:gd name="connsiteX33" fmla="*/ 167024 w 2701985"/>
                <a:gd name="connsiteY33" fmla="*/ 668321 h 1956638"/>
                <a:gd name="connsiteX34" fmla="*/ 74924 w 2701985"/>
                <a:gd name="connsiteY34" fmla="*/ 787357 h 1956638"/>
                <a:gd name="connsiteX35" fmla="*/ 2632 w 2701985"/>
                <a:gd name="connsiteY35" fmla="*/ 905468 h 1956638"/>
                <a:gd name="connsiteX36" fmla="*/ 12535 w 2701985"/>
                <a:gd name="connsiteY36" fmla="*/ 987928 h 1956638"/>
                <a:gd name="connsiteX37" fmla="*/ 18675 w 2701985"/>
                <a:gd name="connsiteY37" fmla="*/ 1004698 h 1956638"/>
                <a:gd name="connsiteX38" fmla="*/ 187292 w 2701985"/>
                <a:gd name="connsiteY38" fmla="*/ 1158923 h 1956638"/>
                <a:gd name="connsiteX39" fmla="*/ 702322 w 2701985"/>
                <a:gd name="connsiteY39" fmla="*/ 1212070 h 1956638"/>
                <a:gd name="connsiteX40" fmla="*/ 739492 w 2701985"/>
                <a:gd name="connsiteY40" fmla="*/ 1533063 h 1956638"/>
                <a:gd name="connsiteX41" fmla="*/ 788017 w 2701985"/>
                <a:gd name="connsiteY41" fmla="*/ 1848313 h 1956638"/>
                <a:gd name="connsiteX42" fmla="*/ 851925 w 2701985"/>
                <a:gd name="connsiteY42" fmla="*/ 1933018 h 1956638"/>
                <a:gd name="connsiteX43" fmla="*/ 950362 w 2701985"/>
                <a:gd name="connsiteY43" fmla="*/ 1953947 h 1956638"/>
                <a:gd name="connsiteX44" fmla="*/ 970499 w 2701985"/>
                <a:gd name="connsiteY44" fmla="*/ 1950778 h 1956638"/>
                <a:gd name="connsiteX45" fmla="*/ 982515 w 2701985"/>
                <a:gd name="connsiteY45" fmla="*/ 1954871 h 1956638"/>
                <a:gd name="connsiteX46" fmla="*/ 1025032 w 2701985"/>
                <a:gd name="connsiteY46" fmla="*/ 1925558 h 1956638"/>
                <a:gd name="connsiteX47" fmla="*/ 1057977 w 2701985"/>
                <a:gd name="connsiteY47" fmla="*/ 1896179 h 1956638"/>
                <a:gd name="connsiteX48" fmla="*/ 1150868 w 2701985"/>
                <a:gd name="connsiteY48" fmla="*/ 1660682 h 1956638"/>
                <a:gd name="connsiteX49" fmla="*/ 1213852 w 2701985"/>
                <a:gd name="connsiteY49" fmla="*/ 1355797 h 1956638"/>
                <a:gd name="connsiteX50" fmla="*/ 1283702 w 2701985"/>
                <a:gd name="connsiteY50" fmla="*/ 1221775 h 1956638"/>
                <a:gd name="connsiteX51" fmla="*/ 1301528 w 2701985"/>
                <a:gd name="connsiteY51" fmla="*/ 1171137 h 1956638"/>
                <a:gd name="connsiteX52" fmla="*/ 2317524 w 2701985"/>
                <a:gd name="connsiteY52" fmla="*/ 987268 h 1956638"/>
                <a:gd name="connsiteX53" fmla="*/ 2444614 w 2701985"/>
                <a:gd name="connsiteY53" fmla="*/ 1115679 h 1956638"/>
                <a:gd name="connsiteX54" fmla="*/ 2589794 w 2701985"/>
                <a:gd name="connsiteY54" fmla="*/ 1202497 h 1956638"/>
                <a:gd name="connsiteX55" fmla="*/ 2638782 w 2701985"/>
                <a:gd name="connsiteY55" fmla="*/ 1202034 h 1956638"/>
                <a:gd name="connsiteX56" fmla="*/ 2640102 w 2701985"/>
                <a:gd name="connsiteY56" fmla="*/ 1201836 h 1956638"/>
                <a:gd name="connsiteX57" fmla="*/ 2685789 w 2701985"/>
                <a:gd name="connsiteY57" fmla="*/ 1072897 h 1956638"/>
                <a:gd name="connsiteX58" fmla="*/ 2656344 w 2701985"/>
                <a:gd name="connsiteY58" fmla="*/ 451376 h 1956638"/>
                <a:gd name="connsiteX59" fmla="*/ 2634161 w 2701985"/>
                <a:gd name="connsiteY59" fmla="*/ 557010 h 1956638"/>
                <a:gd name="connsiteX60" fmla="*/ 2551766 w 2701985"/>
                <a:gd name="connsiteY60" fmla="*/ 768079 h 1956638"/>
                <a:gd name="connsiteX61" fmla="*/ 2549522 w 2701985"/>
                <a:gd name="connsiteY61" fmla="*/ 768079 h 1956638"/>
                <a:gd name="connsiteX62" fmla="*/ 2410086 w 2701985"/>
                <a:gd name="connsiteY62" fmla="*/ 773426 h 1956638"/>
                <a:gd name="connsiteX63" fmla="*/ 2331388 w 2701985"/>
                <a:gd name="connsiteY63" fmla="*/ 758110 h 1956638"/>
                <a:gd name="connsiteX64" fmla="*/ 2334161 w 2701985"/>
                <a:gd name="connsiteY64" fmla="*/ 754610 h 1956638"/>
                <a:gd name="connsiteX65" fmla="*/ 2438475 w 2701985"/>
                <a:gd name="connsiteY65" fmla="*/ 526574 h 1956638"/>
                <a:gd name="connsiteX66" fmla="*/ 2581806 w 2701985"/>
                <a:gd name="connsiteY66" fmla="*/ 349638 h 1956638"/>
                <a:gd name="connsiteX67" fmla="*/ 2656344 w 2701985"/>
                <a:gd name="connsiteY67" fmla="*/ 451376 h 1956638"/>
                <a:gd name="connsiteX68" fmla="*/ 2391336 w 2701985"/>
                <a:gd name="connsiteY68" fmla="*/ 492771 h 1956638"/>
                <a:gd name="connsiteX69" fmla="*/ 2531300 w 2701985"/>
                <a:gd name="connsiteY69" fmla="*/ 358419 h 1956638"/>
                <a:gd name="connsiteX70" fmla="*/ 2443954 w 2701985"/>
                <a:gd name="connsiteY70" fmla="*/ 473889 h 1956638"/>
                <a:gd name="connsiteX71" fmla="*/ 2317656 w 2701985"/>
                <a:gd name="connsiteY71" fmla="*/ 748933 h 1956638"/>
                <a:gd name="connsiteX72" fmla="*/ 2316930 w 2701985"/>
                <a:gd name="connsiteY72" fmla="*/ 753158 h 1956638"/>
                <a:gd name="connsiteX73" fmla="*/ 2273290 w 2701985"/>
                <a:gd name="connsiteY73" fmla="*/ 725957 h 1956638"/>
                <a:gd name="connsiteX74" fmla="*/ 2391336 w 2701985"/>
                <a:gd name="connsiteY74" fmla="*/ 492771 h 1956638"/>
                <a:gd name="connsiteX75" fmla="*/ 2314818 w 2701985"/>
                <a:gd name="connsiteY75" fmla="*/ 547899 h 1956638"/>
                <a:gd name="connsiteX76" fmla="*/ 2327758 w 2701985"/>
                <a:gd name="connsiteY76" fmla="*/ 562357 h 1956638"/>
                <a:gd name="connsiteX77" fmla="*/ 2330465 w 2701985"/>
                <a:gd name="connsiteY77" fmla="*/ 564998 h 1956638"/>
                <a:gd name="connsiteX78" fmla="*/ 2285306 w 2701985"/>
                <a:gd name="connsiteY78" fmla="*/ 656371 h 1956638"/>
                <a:gd name="connsiteX79" fmla="*/ 2282863 w 2701985"/>
                <a:gd name="connsiteY79" fmla="*/ 655777 h 1956638"/>
                <a:gd name="connsiteX80" fmla="*/ 2186605 w 2701985"/>
                <a:gd name="connsiteY80" fmla="*/ 651420 h 1956638"/>
                <a:gd name="connsiteX81" fmla="*/ 2167723 w 2701985"/>
                <a:gd name="connsiteY81" fmla="*/ 587643 h 1956638"/>
                <a:gd name="connsiteX82" fmla="*/ 2168515 w 2701985"/>
                <a:gd name="connsiteY82" fmla="*/ 587313 h 1956638"/>
                <a:gd name="connsiteX83" fmla="*/ 2241138 w 2701985"/>
                <a:gd name="connsiteY83" fmla="*/ 555953 h 1956638"/>
                <a:gd name="connsiteX84" fmla="*/ 2314818 w 2701985"/>
                <a:gd name="connsiteY84" fmla="*/ 547899 h 1956638"/>
                <a:gd name="connsiteX85" fmla="*/ 2201592 w 2701985"/>
                <a:gd name="connsiteY85" fmla="*/ 514690 h 1956638"/>
                <a:gd name="connsiteX86" fmla="*/ 2287287 w 2701985"/>
                <a:gd name="connsiteY86" fmla="*/ 528621 h 1956638"/>
                <a:gd name="connsiteX87" fmla="*/ 2237573 w 2701985"/>
                <a:gd name="connsiteY87" fmla="*/ 538788 h 1956638"/>
                <a:gd name="connsiteX88" fmla="*/ 2167194 w 2701985"/>
                <a:gd name="connsiteY88" fmla="*/ 567309 h 1956638"/>
                <a:gd name="connsiteX89" fmla="*/ 2201592 w 2701985"/>
                <a:gd name="connsiteY89" fmla="*/ 514690 h 1956638"/>
                <a:gd name="connsiteX90" fmla="*/ 1203355 w 2701985"/>
                <a:gd name="connsiteY90" fmla="*/ 122592 h 1956638"/>
                <a:gd name="connsiteX91" fmla="*/ 1343715 w 2701985"/>
                <a:gd name="connsiteY91" fmla="*/ 22636 h 1956638"/>
                <a:gd name="connsiteX92" fmla="*/ 1407293 w 2701985"/>
                <a:gd name="connsiteY92" fmla="*/ 23230 h 1956638"/>
                <a:gd name="connsiteX93" fmla="*/ 1484670 w 2701985"/>
                <a:gd name="connsiteY93" fmla="*/ 243476 h 1956638"/>
                <a:gd name="connsiteX94" fmla="*/ 1192659 w 2701985"/>
                <a:gd name="connsiteY94" fmla="*/ 137909 h 1956638"/>
                <a:gd name="connsiteX95" fmla="*/ 1203355 w 2701985"/>
                <a:gd name="connsiteY95" fmla="*/ 122592 h 1956638"/>
                <a:gd name="connsiteX96" fmla="*/ 1181106 w 2701985"/>
                <a:gd name="connsiteY96" fmla="*/ 154480 h 1956638"/>
                <a:gd name="connsiteX97" fmla="*/ 1183615 w 2701985"/>
                <a:gd name="connsiteY97" fmla="*/ 155074 h 1956638"/>
                <a:gd name="connsiteX98" fmla="*/ 1481435 w 2701985"/>
                <a:gd name="connsiteY98" fmla="*/ 263085 h 1956638"/>
                <a:gd name="connsiteX99" fmla="*/ 1466712 w 2701985"/>
                <a:gd name="connsiteY99" fmla="*/ 325936 h 1956638"/>
                <a:gd name="connsiteX100" fmla="*/ 1342131 w 2701985"/>
                <a:gd name="connsiteY100" fmla="*/ 249484 h 1956638"/>
                <a:gd name="connsiteX101" fmla="*/ 1149746 w 2701985"/>
                <a:gd name="connsiteY101" fmla="*/ 199110 h 1956638"/>
                <a:gd name="connsiteX102" fmla="*/ 1181106 w 2701985"/>
                <a:gd name="connsiteY102" fmla="*/ 154480 h 1956638"/>
                <a:gd name="connsiteX103" fmla="*/ 1105842 w 2701985"/>
                <a:gd name="connsiteY103" fmla="*/ 260246 h 1956638"/>
                <a:gd name="connsiteX104" fmla="*/ 1138192 w 2701985"/>
                <a:gd name="connsiteY104" fmla="*/ 215417 h 1956638"/>
                <a:gd name="connsiteX105" fmla="*/ 1304235 w 2701985"/>
                <a:gd name="connsiteY105" fmla="*/ 252719 h 1956638"/>
                <a:gd name="connsiteX106" fmla="*/ 1384516 w 2701985"/>
                <a:gd name="connsiteY106" fmla="*/ 290087 h 1956638"/>
                <a:gd name="connsiteX107" fmla="*/ 1460308 w 2701985"/>
                <a:gd name="connsiteY107" fmla="*/ 348252 h 1956638"/>
                <a:gd name="connsiteX108" fmla="*/ 1410198 w 2701985"/>
                <a:gd name="connsiteY108" fmla="*/ 505051 h 1956638"/>
                <a:gd name="connsiteX109" fmla="*/ 1005688 w 2701985"/>
                <a:gd name="connsiteY109" fmla="*/ 389911 h 1956638"/>
                <a:gd name="connsiteX110" fmla="*/ 1105842 w 2701985"/>
                <a:gd name="connsiteY110" fmla="*/ 260246 h 1956638"/>
                <a:gd name="connsiteX111" fmla="*/ 991890 w 2701985"/>
                <a:gd name="connsiteY111" fmla="*/ 406878 h 1956638"/>
                <a:gd name="connsiteX112" fmla="*/ 994200 w 2701985"/>
                <a:gd name="connsiteY112" fmla="*/ 407340 h 1956638"/>
                <a:gd name="connsiteX113" fmla="*/ 1405379 w 2701985"/>
                <a:gd name="connsiteY113" fmla="*/ 522481 h 1956638"/>
                <a:gd name="connsiteX114" fmla="*/ 1396466 w 2701985"/>
                <a:gd name="connsiteY114" fmla="*/ 559387 h 1956638"/>
                <a:gd name="connsiteX115" fmla="*/ 963302 w 2701985"/>
                <a:gd name="connsiteY115" fmla="*/ 448933 h 1956638"/>
                <a:gd name="connsiteX116" fmla="*/ 960001 w 2701985"/>
                <a:gd name="connsiteY116" fmla="*/ 445632 h 1956638"/>
                <a:gd name="connsiteX117" fmla="*/ 991890 w 2701985"/>
                <a:gd name="connsiteY117" fmla="*/ 406878 h 1956638"/>
                <a:gd name="connsiteX118" fmla="*/ 930424 w 2701985"/>
                <a:gd name="connsiteY118" fmla="*/ 493564 h 1956638"/>
                <a:gd name="connsiteX119" fmla="*/ 951221 w 2701985"/>
                <a:gd name="connsiteY119" fmla="*/ 464118 h 1956638"/>
                <a:gd name="connsiteX120" fmla="*/ 955644 w 2701985"/>
                <a:gd name="connsiteY120" fmla="*/ 465769 h 1956638"/>
                <a:gd name="connsiteX121" fmla="*/ 1393231 w 2701985"/>
                <a:gd name="connsiteY121" fmla="*/ 576948 h 1956638"/>
                <a:gd name="connsiteX122" fmla="*/ 1391250 w 2701985"/>
                <a:gd name="connsiteY122" fmla="*/ 591671 h 1956638"/>
                <a:gd name="connsiteX123" fmla="*/ 914645 w 2701985"/>
                <a:gd name="connsiteY123" fmla="*/ 516935 h 1956638"/>
                <a:gd name="connsiteX124" fmla="*/ 930424 w 2701985"/>
                <a:gd name="connsiteY124" fmla="*/ 493564 h 1956638"/>
                <a:gd name="connsiteX125" fmla="*/ 129854 w 2701985"/>
                <a:gd name="connsiteY125" fmla="*/ 742066 h 1956638"/>
                <a:gd name="connsiteX126" fmla="*/ 188745 w 2701985"/>
                <a:gd name="connsiteY126" fmla="*/ 672414 h 1956638"/>
                <a:gd name="connsiteX127" fmla="*/ 195083 w 2701985"/>
                <a:gd name="connsiteY127" fmla="*/ 684100 h 1956638"/>
                <a:gd name="connsiteX128" fmla="*/ 193697 w 2701985"/>
                <a:gd name="connsiteY128" fmla="*/ 685288 h 1956638"/>
                <a:gd name="connsiteX129" fmla="*/ 114339 w 2701985"/>
                <a:gd name="connsiteY129" fmla="*/ 810398 h 1956638"/>
                <a:gd name="connsiteX130" fmla="*/ 90506 w 2701985"/>
                <a:gd name="connsiteY130" fmla="*/ 794949 h 1956638"/>
                <a:gd name="connsiteX131" fmla="*/ 129854 w 2701985"/>
                <a:gd name="connsiteY131" fmla="*/ 742066 h 1956638"/>
                <a:gd name="connsiteX132" fmla="*/ 204854 w 2701985"/>
                <a:gd name="connsiteY132" fmla="*/ 699747 h 1956638"/>
                <a:gd name="connsiteX133" fmla="*/ 292266 w 2701985"/>
                <a:gd name="connsiteY133" fmla="*/ 773823 h 1956638"/>
                <a:gd name="connsiteX134" fmla="*/ 367398 w 2701985"/>
                <a:gd name="connsiteY134" fmla="*/ 798580 h 1956638"/>
                <a:gd name="connsiteX135" fmla="*/ 405425 w 2701985"/>
                <a:gd name="connsiteY135" fmla="*/ 802278 h 1956638"/>
                <a:gd name="connsiteX136" fmla="*/ 414404 w 2701985"/>
                <a:gd name="connsiteY136" fmla="*/ 804324 h 1956638"/>
                <a:gd name="connsiteX137" fmla="*/ 431041 w 2701985"/>
                <a:gd name="connsiteY137" fmla="*/ 868431 h 1956638"/>
                <a:gd name="connsiteX138" fmla="*/ 408462 w 2701985"/>
                <a:gd name="connsiteY138" fmla="*/ 877475 h 1956638"/>
                <a:gd name="connsiteX139" fmla="*/ 293784 w 2701985"/>
                <a:gd name="connsiteY139" fmla="*/ 889953 h 1956638"/>
                <a:gd name="connsiteX140" fmla="*/ 128996 w 2701985"/>
                <a:gd name="connsiteY140" fmla="*/ 819839 h 1956638"/>
                <a:gd name="connsiteX141" fmla="*/ 204854 w 2701985"/>
                <a:gd name="connsiteY141" fmla="*/ 699747 h 1956638"/>
                <a:gd name="connsiteX142" fmla="*/ 245061 w 2701985"/>
                <a:gd name="connsiteY142" fmla="*/ 1164006 h 1956638"/>
                <a:gd name="connsiteX143" fmla="*/ 143983 w 2701985"/>
                <a:gd name="connsiteY143" fmla="*/ 1114953 h 1956638"/>
                <a:gd name="connsiteX144" fmla="*/ 367794 w 2701985"/>
                <a:gd name="connsiteY144" fmla="*/ 1172919 h 1956638"/>
                <a:gd name="connsiteX145" fmla="*/ 695390 w 2701985"/>
                <a:gd name="connsiteY145" fmla="*/ 1174966 h 1956638"/>
                <a:gd name="connsiteX146" fmla="*/ 699153 w 2701985"/>
                <a:gd name="connsiteY146" fmla="*/ 1195168 h 1956638"/>
                <a:gd name="connsiteX147" fmla="*/ 245061 w 2701985"/>
                <a:gd name="connsiteY147" fmla="*/ 1164006 h 1956638"/>
                <a:gd name="connsiteX148" fmla="*/ 1023646 w 2701985"/>
                <a:gd name="connsiteY148" fmla="*/ 1889180 h 1956638"/>
                <a:gd name="connsiteX149" fmla="*/ 949240 w 2701985"/>
                <a:gd name="connsiteY149" fmla="*/ 1935593 h 1956638"/>
                <a:gd name="connsiteX150" fmla="*/ 806767 w 2701985"/>
                <a:gd name="connsiteY150" fmla="*/ 1842239 h 1956638"/>
                <a:gd name="connsiteX151" fmla="*/ 768409 w 2701985"/>
                <a:gd name="connsiteY151" fmla="*/ 1602319 h 1956638"/>
                <a:gd name="connsiteX152" fmla="*/ 1116273 w 2701985"/>
                <a:gd name="connsiteY152" fmla="*/ 1650185 h 1956638"/>
                <a:gd name="connsiteX153" fmla="*/ 1101286 w 2701985"/>
                <a:gd name="connsiteY153" fmla="*/ 1749942 h 1956638"/>
                <a:gd name="connsiteX154" fmla="*/ 1023646 w 2701985"/>
                <a:gd name="connsiteY154" fmla="*/ 1889180 h 1956638"/>
                <a:gd name="connsiteX155" fmla="*/ 1121026 w 2701985"/>
                <a:gd name="connsiteY155" fmla="*/ 1605290 h 1956638"/>
                <a:gd name="connsiteX156" fmla="*/ 1118188 w 2701985"/>
                <a:gd name="connsiteY156" fmla="*/ 1632359 h 1956638"/>
                <a:gd name="connsiteX157" fmla="*/ 768144 w 2701985"/>
                <a:gd name="connsiteY157" fmla="*/ 1584824 h 1956638"/>
                <a:gd name="connsiteX158" fmla="*/ 767617 w 2701985"/>
                <a:gd name="connsiteY158" fmla="*/ 1561915 h 1956638"/>
                <a:gd name="connsiteX159" fmla="*/ 767220 w 2701985"/>
                <a:gd name="connsiteY159" fmla="*/ 1545541 h 1956638"/>
                <a:gd name="connsiteX160" fmla="*/ 1122215 w 2701985"/>
                <a:gd name="connsiteY160" fmla="*/ 1595255 h 1956638"/>
                <a:gd name="connsiteX161" fmla="*/ 1121026 w 2701985"/>
                <a:gd name="connsiteY161" fmla="*/ 1605290 h 1956638"/>
                <a:gd name="connsiteX162" fmla="*/ 1162422 w 2701985"/>
                <a:gd name="connsiteY162" fmla="*/ 1389996 h 1956638"/>
                <a:gd name="connsiteX163" fmla="*/ 1124261 w 2701985"/>
                <a:gd name="connsiteY163" fmla="*/ 1577561 h 1956638"/>
                <a:gd name="connsiteX164" fmla="*/ 766758 w 2701985"/>
                <a:gd name="connsiteY164" fmla="*/ 1528178 h 1956638"/>
                <a:gd name="connsiteX165" fmla="*/ 753092 w 2701985"/>
                <a:gd name="connsiteY165" fmla="*/ 1316119 h 1956638"/>
                <a:gd name="connsiteX166" fmla="*/ 754940 w 2701985"/>
                <a:gd name="connsiteY166" fmla="*/ 1316053 h 1956638"/>
                <a:gd name="connsiteX167" fmla="*/ 1181436 w 2701985"/>
                <a:gd name="connsiteY167" fmla="*/ 1333680 h 1956638"/>
                <a:gd name="connsiteX168" fmla="*/ 1162422 w 2701985"/>
                <a:gd name="connsiteY168" fmla="*/ 1389996 h 1956638"/>
                <a:gd name="connsiteX169" fmla="*/ 1187774 w 2701985"/>
                <a:gd name="connsiteY169" fmla="*/ 1317373 h 1956638"/>
                <a:gd name="connsiteX170" fmla="*/ 751375 w 2701985"/>
                <a:gd name="connsiteY170" fmla="*/ 1298953 h 1956638"/>
                <a:gd name="connsiteX171" fmla="*/ 750451 w 2701985"/>
                <a:gd name="connsiteY171" fmla="*/ 1299349 h 1956638"/>
                <a:gd name="connsiteX172" fmla="*/ 737181 w 2701985"/>
                <a:gd name="connsiteY172" fmla="*/ 1236497 h 1956638"/>
                <a:gd name="connsiteX173" fmla="*/ 1209099 w 2701985"/>
                <a:gd name="connsiteY173" fmla="*/ 1265547 h 1956638"/>
                <a:gd name="connsiteX174" fmla="*/ 1187774 w 2701985"/>
                <a:gd name="connsiteY174" fmla="*/ 1317373 h 1956638"/>
                <a:gd name="connsiteX175" fmla="*/ 1248975 w 2701985"/>
                <a:gd name="connsiteY175" fmla="*/ 1169156 h 1956638"/>
                <a:gd name="connsiteX176" fmla="*/ 1215832 w 2701985"/>
                <a:gd name="connsiteY176" fmla="*/ 1249834 h 1956638"/>
                <a:gd name="connsiteX177" fmla="*/ 733087 w 2701985"/>
                <a:gd name="connsiteY177" fmla="*/ 1219596 h 1956638"/>
                <a:gd name="connsiteX178" fmla="*/ 706547 w 2701985"/>
                <a:gd name="connsiteY178" fmla="*/ 1057383 h 1956638"/>
                <a:gd name="connsiteX179" fmla="*/ 763985 w 2701985"/>
                <a:gd name="connsiteY179" fmla="*/ 935640 h 1956638"/>
                <a:gd name="connsiteX180" fmla="*/ 789932 w 2701985"/>
                <a:gd name="connsiteY180" fmla="*/ 929236 h 1956638"/>
                <a:gd name="connsiteX181" fmla="*/ 922370 w 2701985"/>
                <a:gd name="connsiteY181" fmla="*/ 920455 h 1956638"/>
                <a:gd name="connsiteX182" fmla="*/ 1193320 w 2701985"/>
                <a:gd name="connsiteY182" fmla="*/ 954060 h 1956638"/>
                <a:gd name="connsiteX183" fmla="*/ 1248975 w 2701985"/>
                <a:gd name="connsiteY183" fmla="*/ 1169156 h 1956638"/>
                <a:gd name="connsiteX184" fmla="*/ 1292813 w 2701985"/>
                <a:gd name="connsiteY184" fmla="*/ 1091515 h 1956638"/>
                <a:gd name="connsiteX185" fmla="*/ 1293539 w 2701985"/>
                <a:gd name="connsiteY185" fmla="*/ 1056458 h 1956638"/>
                <a:gd name="connsiteX186" fmla="*/ 1292813 w 2701985"/>
                <a:gd name="connsiteY186" fmla="*/ 1091515 h 1956638"/>
                <a:gd name="connsiteX187" fmla="*/ 1306083 w 2701985"/>
                <a:gd name="connsiteY187" fmla="*/ 1153377 h 1956638"/>
                <a:gd name="connsiteX188" fmla="*/ 1309847 w 2701985"/>
                <a:gd name="connsiteY188" fmla="*/ 1134033 h 1956638"/>
                <a:gd name="connsiteX189" fmla="*/ 2279826 w 2701985"/>
                <a:gd name="connsiteY189" fmla="*/ 986740 h 1956638"/>
                <a:gd name="connsiteX190" fmla="*/ 1306083 w 2701985"/>
                <a:gd name="connsiteY190" fmla="*/ 1153377 h 1956638"/>
                <a:gd name="connsiteX191" fmla="*/ 1312157 w 2701985"/>
                <a:gd name="connsiteY191" fmla="*/ 1116603 h 1956638"/>
                <a:gd name="connsiteX192" fmla="*/ 1313346 w 2701985"/>
                <a:gd name="connsiteY192" fmla="*/ 1085441 h 1956638"/>
                <a:gd name="connsiteX193" fmla="*/ 1313478 w 2701985"/>
                <a:gd name="connsiteY193" fmla="*/ 1055006 h 1956638"/>
                <a:gd name="connsiteX194" fmla="*/ 1211211 w 2701985"/>
                <a:gd name="connsiteY194" fmla="*/ 939931 h 1956638"/>
                <a:gd name="connsiteX195" fmla="*/ 1207778 w 2701985"/>
                <a:gd name="connsiteY195" fmla="*/ 938281 h 1956638"/>
                <a:gd name="connsiteX196" fmla="*/ 1206458 w 2701985"/>
                <a:gd name="connsiteY196" fmla="*/ 938017 h 1956638"/>
                <a:gd name="connsiteX197" fmla="*/ 1197215 w 2701985"/>
                <a:gd name="connsiteY197" fmla="*/ 934782 h 1956638"/>
                <a:gd name="connsiteX198" fmla="*/ 1171665 w 2701985"/>
                <a:gd name="connsiteY198" fmla="*/ 926661 h 1956638"/>
                <a:gd name="connsiteX199" fmla="*/ 1125582 w 2701985"/>
                <a:gd name="connsiteY199" fmla="*/ 918144 h 1956638"/>
                <a:gd name="connsiteX200" fmla="*/ 927915 w 2701985"/>
                <a:gd name="connsiteY200" fmla="*/ 901903 h 1956638"/>
                <a:gd name="connsiteX201" fmla="*/ 924020 w 2701985"/>
                <a:gd name="connsiteY201" fmla="*/ 902761 h 1956638"/>
                <a:gd name="connsiteX202" fmla="*/ 834100 w 2701985"/>
                <a:gd name="connsiteY202" fmla="*/ 903488 h 1956638"/>
                <a:gd name="connsiteX203" fmla="*/ 727608 w 2701985"/>
                <a:gd name="connsiteY203" fmla="*/ 937488 h 1956638"/>
                <a:gd name="connsiteX204" fmla="*/ 685553 w 2701985"/>
                <a:gd name="connsiteY204" fmla="*/ 1121555 h 1956638"/>
                <a:gd name="connsiteX205" fmla="*/ 692286 w 2701985"/>
                <a:gd name="connsiteY205" fmla="*/ 1157800 h 1956638"/>
                <a:gd name="connsiteX206" fmla="*/ 341055 w 2701985"/>
                <a:gd name="connsiteY206" fmla="*/ 1152057 h 1956638"/>
                <a:gd name="connsiteX207" fmla="*/ 48120 w 2701985"/>
                <a:gd name="connsiteY207" fmla="*/ 1014601 h 1956638"/>
                <a:gd name="connsiteX208" fmla="*/ 47592 w 2701985"/>
                <a:gd name="connsiteY208" fmla="*/ 1013743 h 1956638"/>
                <a:gd name="connsiteX209" fmla="*/ 48582 w 2701985"/>
                <a:gd name="connsiteY209" fmla="*/ 1004632 h 1956638"/>
                <a:gd name="connsiteX210" fmla="*/ 101861 w 2701985"/>
                <a:gd name="connsiteY210" fmla="*/ 861300 h 1956638"/>
                <a:gd name="connsiteX211" fmla="*/ 90241 w 2701985"/>
                <a:gd name="connsiteY211" fmla="*/ 848294 h 1956638"/>
                <a:gd name="connsiteX212" fmla="*/ 25871 w 2701985"/>
                <a:gd name="connsiteY212" fmla="*/ 949240 h 1956638"/>
                <a:gd name="connsiteX213" fmla="*/ 81527 w 2701985"/>
                <a:gd name="connsiteY213" fmla="*/ 812115 h 1956638"/>
                <a:gd name="connsiteX214" fmla="*/ 82121 w 2701985"/>
                <a:gd name="connsiteY214" fmla="*/ 811124 h 1956638"/>
                <a:gd name="connsiteX215" fmla="*/ 264075 w 2701985"/>
                <a:gd name="connsiteY215" fmla="*/ 903884 h 1956638"/>
                <a:gd name="connsiteX216" fmla="*/ 469796 w 2701985"/>
                <a:gd name="connsiteY216" fmla="*/ 877938 h 1956638"/>
                <a:gd name="connsiteX217" fmla="*/ 436125 w 2701985"/>
                <a:gd name="connsiteY217" fmla="*/ 790658 h 1956638"/>
                <a:gd name="connsiteX218" fmla="*/ 420082 w 2701985"/>
                <a:gd name="connsiteY218" fmla="*/ 787951 h 1956638"/>
                <a:gd name="connsiteX219" fmla="*/ 419026 w 2701985"/>
                <a:gd name="connsiteY219" fmla="*/ 787621 h 1956638"/>
                <a:gd name="connsiteX220" fmla="*/ 308044 w 2701985"/>
                <a:gd name="connsiteY220" fmla="*/ 751045 h 1956638"/>
                <a:gd name="connsiteX221" fmla="*/ 224264 w 2701985"/>
                <a:gd name="connsiteY221" fmla="*/ 640790 h 1956638"/>
                <a:gd name="connsiteX222" fmla="*/ 224924 w 2701985"/>
                <a:gd name="connsiteY222" fmla="*/ 638216 h 1956638"/>
                <a:gd name="connsiteX223" fmla="*/ 388458 w 2701985"/>
                <a:gd name="connsiteY223" fmla="*/ 547437 h 1956638"/>
                <a:gd name="connsiteX224" fmla="*/ 1001595 w 2701985"/>
                <a:gd name="connsiteY224" fmla="*/ 549021 h 1956638"/>
                <a:gd name="connsiteX225" fmla="*/ 1633811 w 2701985"/>
                <a:gd name="connsiteY225" fmla="*/ 635113 h 1956638"/>
                <a:gd name="connsiteX226" fmla="*/ 2277779 w 2701985"/>
                <a:gd name="connsiteY226" fmla="*/ 673009 h 1956638"/>
                <a:gd name="connsiteX227" fmla="*/ 2253484 w 2701985"/>
                <a:gd name="connsiteY227" fmla="*/ 727806 h 1956638"/>
                <a:gd name="connsiteX228" fmla="*/ 2261406 w 2701985"/>
                <a:gd name="connsiteY228" fmla="*/ 738831 h 1956638"/>
                <a:gd name="connsiteX229" fmla="*/ 2377735 w 2701985"/>
                <a:gd name="connsiteY229" fmla="*/ 785574 h 1956638"/>
                <a:gd name="connsiteX230" fmla="*/ 2546749 w 2701985"/>
                <a:gd name="connsiteY230" fmla="*/ 786234 h 1956638"/>
                <a:gd name="connsiteX231" fmla="*/ 2524236 w 2701985"/>
                <a:gd name="connsiteY231" fmla="*/ 843211 h 1956638"/>
                <a:gd name="connsiteX232" fmla="*/ 2511032 w 2701985"/>
                <a:gd name="connsiteY232" fmla="*/ 830535 h 1956638"/>
                <a:gd name="connsiteX233" fmla="*/ 2506344 w 2701985"/>
                <a:gd name="connsiteY233" fmla="*/ 828092 h 1956638"/>
                <a:gd name="connsiteX234" fmla="*/ 2474390 w 2701985"/>
                <a:gd name="connsiteY234" fmla="*/ 821358 h 1956638"/>
                <a:gd name="connsiteX235" fmla="*/ 2325975 w 2701985"/>
                <a:gd name="connsiteY235" fmla="*/ 837269 h 1956638"/>
                <a:gd name="connsiteX236" fmla="*/ 2260944 w 2701985"/>
                <a:gd name="connsiteY236" fmla="*/ 895367 h 1956638"/>
                <a:gd name="connsiteX237" fmla="*/ 2256455 w 2701985"/>
                <a:gd name="connsiteY237" fmla="*/ 909760 h 1956638"/>
                <a:gd name="connsiteX238" fmla="*/ 2297124 w 2701985"/>
                <a:gd name="connsiteY238" fmla="*/ 963105 h 1956638"/>
                <a:gd name="connsiteX239" fmla="*/ 1312157 w 2701985"/>
                <a:gd name="connsiteY239" fmla="*/ 1116603 h 1956638"/>
                <a:gd name="connsiteX240" fmla="*/ 469070 w 2701985"/>
                <a:gd name="connsiteY240" fmla="*/ 824725 h 1956638"/>
                <a:gd name="connsiteX241" fmla="*/ 469994 w 2701985"/>
                <a:gd name="connsiteY241" fmla="*/ 852916 h 1956638"/>
                <a:gd name="connsiteX242" fmla="*/ 469070 w 2701985"/>
                <a:gd name="connsiteY242" fmla="*/ 824725 h 1956638"/>
                <a:gd name="connsiteX243" fmla="*/ 2437617 w 2701985"/>
                <a:gd name="connsiteY243" fmla="*/ 1087752 h 1956638"/>
                <a:gd name="connsiteX244" fmla="*/ 2399192 w 2701985"/>
                <a:gd name="connsiteY244" fmla="*/ 1050516 h 1956638"/>
                <a:gd name="connsiteX245" fmla="*/ 2351063 w 2701985"/>
                <a:gd name="connsiteY245" fmla="*/ 991296 h 1956638"/>
                <a:gd name="connsiteX246" fmla="*/ 2438738 w 2701985"/>
                <a:gd name="connsiteY246" fmla="*/ 1086432 h 1956638"/>
                <a:gd name="connsiteX247" fmla="*/ 2437617 w 2701985"/>
                <a:gd name="connsiteY247" fmla="*/ 1087752 h 1956638"/>
                <a:gd name="connsiteX248" fmla="*/ 2449962 w 2701985"/>
                <a:gd name="connsiteY248" fmla="*/ 1072963 h 1956638"/>
                <a:gd name="connsiteX249" fmla="*/ 2376349 w 2701985"/>
                <a:gd name="connsiteY249" fmla="*/ 993870 h 1956638"/>
                <a:gd name="connsiteX250" fmla="*/ 2298312 w 2701985"/>
                <a:gd name="connsiteY250" fmla="*/ 888567 h 1956638"/>
                <a:gd name="connsiteX251" fmla="*/ 2391138 w 2701985"/>
                <a:gd name="connsiteY251" fmla="*/ 847700 h 1956638"/>
                <a:gd name="connsiteX252" fmla="*/ 2475512 w 2701985"/>
                <a:gd name="connsiteY252" fmla="*/ 839645 h 1956638"/>
                <a:gd name="connsiteX253" fmla="*/ 2503637 w 2701985"/>
                <a:gd name="connsiteY253" fmla="*/ 849681 h 1956638"/>
                <a:gd name="connsiteX254" fmla="*/ 2612242 w 2701985"/>
                <a:gd name="connsiteY254" fmla="*/ 998690 h 1956638"/>
                <a:gd name="connsiteX255" fmla="*/ 2449962 w 2701985"/>
                <a:gd name="connsiteY255" fmla="*/ 1072963 h 1956638"/>
                <a:gd name="connsiteX256" fmla="*/ 2462044 w 2701985"/>
                <a:gd name="connsiteY256" fmla="*/ 1085507 h 1956638"/>
                <a:gd name="connsiteX257" fmla="*/ 2625116 w 2701985"/>
                <a:gd name="connsiteY257" fmla="*/ 1016251 h 1956638"/>
                <a:gd name="connsiteX258" fmla="*/ 2632378 w 2701985"/>
                <a:gd name="connsiteY258" fmla="*/ 1026221 h 1956638"/>
                <a:gd name="connsiteX259" fmla="*/ 2643734 w 2701985"/>
                <a:gd name="connsiteY259" fmla="*/ 1041207 h 1956638"/>
                <a:gd name="connsiteX260" fmla="*/ 2500864 w 2701985"/>
                <a:gd name="connsiteY260" fmla="*/ 1125780 h 1956638"/>
                <a:gd name="connsiteX261" fmla="*/ 2462044 w 2701985"/>
                <a:gd name="connsiteY261" fmla="*/ 1085507 h 1956638"/>
                <a:gd name="connsiteX262" fmla="*/ 2668953 w 2701985"/>
                <a:gd name="connsiteY262" fmla="*/ 1170410 h 1956638"/>
                <a:gd name="connsiteX263" fmla="*/ 2659381 w 2701985"/>
                <a:gd name="connsiteY263" fmla="*/ 1171599 h 1956638"/>
                <a:gd name="connsiteX264" fmla="*/ 2638386 w 2701985"/>
                <a:gd name="connsiteY264" fmla="*/ 1184209 h 1956638"/>
                <a:gd name="connsiteX265" fmla="*/ 2572695 w 2701985"/>
                <a:gd name="connsiteY265" fmla="*/ 1179455 h 1956638"/>
                <a:gd name="connsiteX266" fmla="*/ 2513804 w 2701985"/>
                <a:gd name="connsiteY266" fmla="*/ 1137862 h 1956638"/>
                <a:gd name="connsiteX267" fmla="*/ 2656344 w 2701985"/>
                <a:gd name="connsiteY267" fmla="*/ 1057713 h 1956638"/>
                <a:gd name="connsiteX268" fmla="*/ 2686119 w 2701985"/>
                <a:gd name="connsiteY268" fmla="*/ 1121489 h 1956638"/>
                <a:gd name="connsiteX269" fmla="*/ 2668953 w 2701985"/>
                <a:gd name="connsiteY269" fmla="*/ 1170410 h 195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Lst>
              <a:rect l="l" t="t" r="r" b="b"/>
              <a:pathLst>
                <a:path w="2701985" h="1956638">
                  <a:moveTo>
                    <a:pt x="2685789" y="1072897"/>
                  </a:moveTo>
                  <a:cubicBezTo>
                    <a:pt x="2681036" y="1064513"/>
                    <a:pt x="2676084" y="1056260"/>
                    <a:pt x="2670934" y="1048074"/>
                  </a:cubicBezTo>
                  <a:cubicBezTo>
                    <a:pt x="2670934" y="1044971"/>
                    <a:pt x="2669416" y="1042000"/>
                    <a:pt x="2666379" y="1040811"/>
                  </a:cubicBezTo>
                  <a:cubicBezTo>
                    <a:pt x="2658324" y="1028135"/>
                    <a:pt x="2649939" y="1015591"/>
                    <a:pt x="2641225" y="1003179"/>
                  </a:cubicBezTo>
                  <a:cubicBezTo>
                    <a:pt x="2641027" y="1002783"/>
                    <a:pt x="2640763" y="1002387"/>
                    <a:pt x="2640433" y="1002057"/>
                  </a:cubicBezTo>
                  <a:cubicBezTo>
                    <a:pt x="2606696" y="953796"/>
                    <a:pt x="2569064" y="907251"/>
                    <a:pt x="2533677" y="860640"/>
                  </a:cubicBezTo>
                  <a:cubicBezTo>
                    <a:pt x="2535393" y="859782"/>
                    <a:pt x="2536846" y="858329"/>
                    <a:pt x="2537704" y="856085"/>
                  </a:cubicBezTo>
                  <a:cubicBezTo>
                    <a:pt x="2547673" y="830865"/>
                    <a:pt x="2557642" y="805711"/>
                    <a:pt x="2567545" y="780491"/>
                  </a:cubicBezTo>
                  <a:cubicBezTo>
                    <a:pt x="2570912" y="780359"/>
                    <a:pt x="2574346" y="778576"/>
                    <a:pt x="2575864" y="774681"/>
                  </a:cubicBezTo>
                  <a:cubicBezTo>
                    <a:pt x="2597057" y="721468"/>
                    <a:pt x="2618448" y="668387"/>
                    <a:pt x="2639442" y="615042"/>
                  </a:cubicBezTo>
                  <a:cubicBezTo>
                    <a:pt x="2657466" y="569224"/>
                    <a:pt x="2676348" y="521755"/>
                    <a:pt x="2676744" y="471777"/>
                  </a:cubicBezTo>
                  <a:cubicBezTo>
                    <a:pt x="2676810" y="462006"/>
                    <a:pt x="2675952" y="452235"/>
                    <a:pt x="2674301" y="442595"/>
                  </a:cubicBezTo>
                  <a:cubicBezTo>
                    <a:pt x="2671793" y="393542"/>
                    <a:pt x="2650468" y="346601"/>
                    <a:pt x="2602009" y="328643"/>
                  </a:cubicBezTo>
                  <a:cubicBezTo>
                    <a:pt x="2601151" y="327785"/>
                    <a:pt x="2600226" y="327191"/>
                    <a:pt x="2599037" y="326861"/>
                  </a:cubicBezTo>
                  <a:cubicBezTo>
                    <a:pt x="2597321" y="324418"/>
                    <a:pt x="2594482" y="322701"/>
                    <a:pt x="2590719" y="323296"/>
                  </a:cubicBezTo>
                  <a:cubicBezTo>
                    <a:pt x="2504693" y="336434"/>
                    <a:pt x="2438541" y="384893"/>
                    <a:pt x="2392260" y="457516"/>
                  </a:cubicBezTo>
                  <a:cubicBezTo>
                    <a:pt x="2373378" y="487160"/>
                    <a:pt x="2355750" y="517661"/>
                    <a:pt x="2338981" y="548757"/>
                  </a:cubicBezTo>
                  <a:cubicBezTo>
                    <a:pt x="2334954" y="543674"/>
                    <a:pt x="2330266" y="538722"/>
                    <a:pt x="2325050" y="534034"/>
                  </a:cubicBezTo>
                  <a:cubicBezTo>
                    <a:pt x="2324721" y="533704"/>
                    <a:pt x="2324390" y="533440"/>
                    <a:pt x="2323994" y="533110"/>
                  </a:cubicBezTo>
                  <a:cubicBezTo>
                    <a:pt x="2288739" y="502014"/>
                    <a:pt x="2230311" y="482142"/>
                    <a:pt x="2189972" y="499968"/>
                  </a:cubicBezTo>
                  <a:cubicBezTo>
                    <a:pt x="2133194" y="525056"/>
                    <a:pt x="2146596" y="602366"/>
                    <a:pt x="2166997" y="650429"/>
                  </a:cubicBezTo>
                  <a:cubicBezTo>
                    <a:pt x="1930575" y="639470"/>
                    <a:pt x="1694088" y="626662"/>
                    <a:pt x="1458790" y="600187"/>
                  </a:cubicBezTo>
                  <a:cubicBezTo>
                    <a:pt x="1447698" y="598933"/>
                    <a:pt x="1436607" y="597547"/>
                    <a:pt x="1425581" y="596160"/>
                  </a:cubicBezTo>
                  <a:cubicBezTo>
                    <a:pt x="1440172" y="466891"/>
                    <a:pt x="1508372" y="349506"/>
                    <a:pt x="1514247" y="218652"/>
                  </a:cubicBezTo>
                  <a:cubicBezTo>
                    <a:pt x="1517614" y="143521"/>
                    <a:pt x="1494507" y="23560"/>
                    <a:pt x="1409076" y="3160"/>
                  </a:cubicBezTo>
                  <a:cubicBezTo>
                    <a:pt x="1408944" y="3094"/>
                    <a:pt x="1408812" y="2962"/>
                    <a:pt x="1408680" y="2896"/>
                  </a:cubicBezTo>
                  <a:cubicBezTo>
                    <a:pt x="1406369" y="1311"/>
                    <a:pt x="1404058" y="1113"/>
                    <a:pt x="1402078" y="1708"/>
                  </a:cubicBezTo>
                  <a:cubicBezTo>
                    <a:pt x="1398909" y="1179"/>
                    <a:pt x="1395674" y="783"/>
                    <a:pt x="1392373" y="519"/>
                  </a:cubicBezTo>
                  <a:cubicBezTo>
                    <a:pt x="1347940" y="-3046"/>
                    <a:pt x="1292087" y="12007"/>
                    <a:pt x="1255842" y="37755"/>
                  </a:cubicBezTo>
                  <a:cubicBezTo>
                    <a:pt x="1211475" y="69247"/>
                    <a:pt x="1183680" y="120875"/>
                    <a:pt x="1153113" y="164515"/>
                  </a:cubicBezTo>
                  <a:cubicBezTo>
                    <a:pt x="1069398" y="284079"/>
                    <a:pt x="979214" y="399022"/>
                    <a:pt x="883483" y="509211"/>
                  </a:cubicBezTo>
                  <a:cubicBezTo>
                    <a:pt x="882559" y="510267"/>
                    <a:pt x="881965" y="511323"/>
                    <a:pt x="881634" y="512512"/>
                  </a:cubicBezTo>
                  <a:cubicBezTo>
                    <a:pt x="839975" y="507362"/>
                    <a:pt x="798250" y="503071"/>
                    <a:pt x="756393" y="500034"/>
                  </a:cubicBezTo>
                  <a:cubicBezTo>
                    <a:pt x="548427" y="484981"/>
                    <a:pt x="313920" y="503005"/>
                    <a:pt x="167024" y="668321"/>
                  </a:cubicBezTo>
                  <a:cubicBezTo>
                    <a:pt x="133683" y="705887"/>
                    <a:pt x="104436" y="746820"/>
                    <a:pt x="74924" y="787357"/>
                  </a:cubicBezTo>
                  <a:cubicBezTo>
                    <a:pt x="49110" y="822876"/>
                    <a:pt x="11941" y="861036"/>
                    <a:pt x="2632" y="905468"/>
                  </a:cubicBezTo>
                  <a:cubicBezTo>
                    <a:pt x="-3376" y="933989"/>
                    <a:pt x="1311" y="961982"/>
                    <a:pt x="12535" y="987928"/>
                  </a:cubicBezTo>
                  <a:cubicBezTo>
                    <a:pt x="14251" y="993474"/>
                    <a:pt x="16232" y="999086"/>
                    <a:pt x="18675" y="1004698"/>
                  </a:cubicBezTo>
                  <a:cubicBezTo>
                    <a:pt x="49837" y="1075208"/>
                    <a:pt x="119555" y="1126837"/>
                    <a:pt x="187292" y="1158923"/>
                  </a:cubicBezTo>
                  <a:cubicBezTo>
                    <a:pt x="343828" y="1233130"/>
                    <a:pt x="533572" y="1237422"/>
                    <a:pt x="702322" y="1212070"/>
                  </a:cubicBezTo>
                  <a:cubicBezTo>
                    <a:pt x="721930" y="1318231"/>
                    <a:pt x="739162" y="1422940"/>
                    <a:pt x="739492" y="1533063"/>
                  </a:cubicBezTo>
                  <a:cubicBezTo>
                    <a:pt x="739822" y="1639357"/>
                    <a:pt x="742925" y="1749876"/>
                    <a:pt x="788017" y="1848313"/>
                  </a:cubicBezTo>
                  <a:cubicBezTo>
                    <a:pt x="802278" y="1881324"/>
                    <a:pt x="821688" y="1911561"/>
                    <a:pt x="851925" y="1933018"/>
                  </a:cubicBezTo>
                  <a:cubicBezTo>
                    <a:pt x="882031" y="1954409"/>
                    <a:pt x="916758" y="1960945"/>
                    <a:pt x="950362" y="1953947"/>
                  </a:cubicBezTo>
                  <a:cubicBezTo>
                    <a:pt x="957162" y="1953353"/>
                    <a:pt x="963831" y="1952363"/>
                    <a:pt x="970499" y="1950778"/>
                  </a:cubicBezTo>
                  <a:cubicBezTo>
                    <a:pt x="972545" y="1954871"/>
                    <a:pt x="977365" y="1957710"/>
                    <a:pt x="982515" y="1954871"/>
                  </a:cubicBezTo>
                  <a:cubicBezTo>
                    <a:pt x="998294" y="1946288"/>
                    <a:pt x="1012356" y="1936451"/>
                    <a:pt x="1025032" y="1925558"/>
                  </a:cubicBezTo>
                  <a:cubicBezTo>
                    <a:pt x="1036784" y="1917305"/>
                    <a:pt x="1047876" y="1907468"/>
                    <a:pt x="1057977" y="1896179"/>
                  </a:cubicBezTo>
                  <a:cubicBezTo>
                    <a:pt x="1116141" y="1831610"/>
                    <a:pt x="1138258" y="1744462"/>
                    <a:pt x="1150868" y="1660682"/>
                  </a:cubicBezTo>
                  <a:cubicBezTo>
                    <a:pt x="1166647" y="1555709"/>
                    <a:pt x="1179323" y="1455621"/>
                    <a:pt x="1213852" y="1355797"/>
                  </a:cubicBezTo>
                  <a:cubicBezTo>
                    <a:pt x="1237488" y="1311365"/>
                    <a:pt x="1264226" y="1267791"/>
                    <a:pt x="1283702" y="1221775"/>
                  </a:cubicBezTo>
                  <a:cubicBezTo>
                    <a:pt x="1290436" y="1205930"/>
                    <a:pt x="1296576" y="1188830"/>
                    <a:pt x="1301528" y="1171137"/>
                  </a:cubicBezTo>
                  <a:cubicBezTo>
                    <a:pt x="1643780" y="1134165"/>
                    <a:pt x="2003529" y="1149218"/>
                    <a:pt x="2317524" y="987268"/>
                  </a:cubicBezTo>
                  <a:cubicBezTo>
                    <a:pt x="2356543" y="1033219"/>
                    <a:pt x="2398664" y="1076330"/>
                    <a:pt x="2444614" y="1115679"/>
                  </a:cubicBezTo>
                  <a:cubicBezTo>
                    <a:pt x="2484756" y="1150076"/>
                    <a:pt x="2534931" y="1192527"/>
                    <a:pt x="2589794" y="1202497"/>
                  </a:cubicBezTo>
                  <a:cubicBezTo>
                    <a:pt x="2605904" y="1206722"/>
                    <a:pt x="2622343" y="1207118"/>
                    <a:pt x="2638782" y="1202034"/>
                  </a:cubicBezTo>
                  <a:cubicBezTo>
                    <a:pt x="2639244" y="1201968"/>
                    <a:pt x="2639640" y="1201902"/>
                    <a:pt x="2640102" y="1201836"/>
                  </a:cubicBezTo>
                  <a:cubicBezTo>
                    <a:pt x="2706123" y="1186784"/>
                    <a:pt x="2715763" y="1125846"/>
                    <a:pt x="2685789" y="1072897"/>
                  </a:cubicBezTo>
                  <a:close/>
                  <a:moveTo>
                    <a:pt x="2656344" y="451376"/>
                  </a:moveTo>
                  <a:cubicBezTo>
                    <a:pt x="2655023" y="488150"/>
                    <a:pt x="2644262" y="527102"/>
                    <a:pt x="2634161" y="557010"/>
                  </a:cubicBezTo>
                  <a:cubicBezTo>
                    <a:pt x="2610129" y="628708"/>
                    <a:pt x="2582334" y="698955"/>
                    <a:pt x="2551766" y="768079"/>
                  </a:cubicBezTo>
                  <a:cubicBezTo>
                    <a:pt x="2551040" y="768013"/>
                    <a:pt x="2550314" y="767881"/>
                    <a:pt x="2549522" y="768079"/>
                  </a:cubicBezTo>
                  <a:cubicBezTo>
                    <a:pt x="2503373" y="776860"/>
                    <a:pt x="2456763" y="779500"/>
                    <a:pt x="2410086" y="773426"/>
                  </a:cubicBezTo>
                  <a:cubicBezTo>
                    <a:pt x="2388233" y="770587"/>
                    <a:pt x="2358655" y="766428"/>
                    <a:pt x="2331388" y="758110"/>
                  </a:cubicBezTo>
                  <a:cubicBezTo>
                    <a:pt x="2332511" y="757251"/>
                    <a:pt x="2333501" y="756129"/>
                    <a:pt x="2334161" y="754610"/>
                  </a:cubicBezTo>
                  <a:cubicBezTo>
                    <a:pt x="2368955" y="678620"/>
                    <a:pt x="2403682" y="602564"/>
                    <a:pt x="2438475" y="526574"/>
                  </a:cubicBezTo>
                  <a:cubicBezTo>
                    <a:pt x="2470759" y="456064"/>
                    <a:pt x="2506278" y="379281"/>
                    <a:pt x="2581806" y="349638"/>
                  </a:cubicBezTo>
                  <a:cubicBezTo>
                    <a:pt x="2630860" y="364229"/>
                    <a:pt x="2651788" y="405426"/>
                    <a:pt x="2656344" y="451376"/>
                  </a:cubicBezTo>
                  <a:close/>
                  <a:moveTo>
                    <a:pt x="2391336" y="492771"/>
                  </a:moveTo>
                  <a:cubicBezTo>
                    <a:pt x="2427317" y="432098"/>
                    <a:pt x="2470957" y="384365"/>
                    <a:pt x="2531300" y="358419"/>
                  </a:cubicBezTo>
                  <a:cubicBezTo>
                    <a:pt x="2493140" y="387270"/>
                    <a:pt x="2466005" y="429061"/>
                    <a:pt x="2443954" y="473889"/>
                  </a:cubicBezTo>
                  <a:cubicBezTo>
                    <a:pt x="2399390" y="564272"/>
                    <a:pt x="2359579" y="657296"/>
                    <a:pt x="2317656" y="748933"/>
                  </a:cubicBezTo>
                  <a:cubicBezTo>
                    <a:pt x="2316930" y="750451"/>
                    <a:pt x="2316798" y="751838"/>
                    <a:pt x="2316930" y="753158"/>
                  </a:cubicBezTo>
                  <a:cubicBezTo>
                    <a:pt x="2299500" y="746490"/>
                    <a:pt x="2283986" y="737709"/>
                    <a:pt x="2273290" y="725957"/>
                  </a:cubicBezTo>
                  <a:cubicBezTo>
                    <a:pt x="2308017" y="646006"/>
                    <a:pt x="2346904" y="567837"/>
                    <a:pt x="2391336" y="492771"/>
                  </a:cubicBezTo>
                  <a:close/>
                  <a:moveTo>
                    <a:pt x="2314818" y="547899"/>
                  </a:moveTo>
                  <a:cubicBezTo>
                    <a:pt x="2319967" y="552586"/>
                    <a:pt x="2324457" y="557472"/>
                    <a:pt x="2327758" y="562357"/>
                  </a:cubicBezTo>
                  <a:cubicBezTo>
                    <a:pt x="2328550" y="563480"/>
                    <a:pt x="2329408" y="564338"/>
                    <a:pt x="2330465" y="564998"/>
                  </a:cubicBezTo>
                  <a:cubicBezTo>
                    <a:pt x="2314686" y="595038"/>
                    <a:pt x="2299633" y="625540"/>
                    <a:pt x="2285306" y="656371"/>
                  </a:cubicBezTo>
                  <a:cubicBezTo>
                    <a:pt x="2284514" y="656107"/>
                    <a:pt x="2283853" y="655777"/>
                    <a:pt x="2282863" y="655777"/>
                  </a:cubicBezTo>
                  <a:cubicBezTo>
                    <a:pt x="2250777" y="654325"/>
                    <a:pt x="2218691" y="652872"/>
                    <a:pt x="2186605" y="651420"/>
                  </a:cubicBezTo>
                  <a:cubicBezTo>
                    <a:pt x="2178220" y="633990"/>
                    <a:pt x="2170100" y="610553"/>
                    <a:pt x="2167723" y="587643"/>
                  </a:cubicBezTo>
                  <a:cubicBezTo>
                    <a:pt x="2167986" y="587511"/>
                    <a:pt x="2168251" y="587445"/>
                    <a:pt x="2168515" y="587313"/>
                  </a:cubicBezTo>
                  <a:cubicBezTo>
                    <a:pt x="2190566" y="571534"/>
                    <a:pt x="2214796" y="562159"/>
                    <a:pt x="2241138" y="555953"/>
                  </a:cubicBezTo>
                  <a:cubicBezTo>
                    <a:pt x="2262132" y="550936"/>
                    <a:pt x="2293426" y="540967"/>
                    <a:pt x="2314818" y="547899"/>
                  </a:cubicBezTo>
                  <a:close/>
                  <a:moveTo>
                    <a:pt x="2201592" y="514690"/>
                  </a:moveTo>
                  <a:cubicBezTo>
                    <a:pt x="2224369" y="504853"/>
                    <a:pt x="2259030" y="513238"/>
                    <a:pt x="2287287" y="528621"/>
                  </a:cubicBezTo>
                  <a:cubicBezTo>
                    <a:pt x="2270188" y="530271"/>
                    <a:pt x="2252692" y="535223"/>
                    <a:pt x="2237573" y="538788"/>
                  </a:cubicBezTo>
                  <a:cubicBezTo>
                    <a:pt x="2212287" y="544796"/>
                    <a:pt x="2188915" y="553709"/>
                    <a:pt x="2167194" y="567309"/>
                  </a:cubicBezTo>
                  <a:cubicBezTo>
                    <a:pt x="2168845" y="544730"/>
                    <a:pt x="2178286" y="524792"/>
                    <a:pt x="2201592" y="514690"/>
                  </a:cubicBezTo>
                  <a:close/>
                  <a:moveTo>
                    <a:pt x="1203355" y="122592"/>
                  </a:moveTo>
                  <a:cubicBezTo>
                    <a:pt x="1240656" y="69181"/>
                    <a:pt x="1278883" y="36501"/>
                    <a:pt x="1343715" y="22636"/>
                  </a:cubicBezTo>
                  <a:cubicBezTo>
                    <a:pt x="1368473" y="17355"/>
                    <a:pt x="1389468" y="18015"/>
                    <a:pt x="1407293" y="23230"/>
                  </a:cubicBezTo>
                  <a:cubicBezTo>
                    <a:pt x="1483944" y="78820"/>
                    <a:pt x="1496950" y="157913"/>
                    <a:pt x="1484670" y="243476"/>
                  </a:cubicBezTo>
                  <a:cubicBezTo>
                    <a:pt x="1400427" y="178380"/>
                    <a:pt x="1299415" y="141804"/>
                    <a:pt x="1192659" y="137909"/>
                  </a:cubicBezTo>
                  <a:cubicBezTo>
                    <a:pt x="1196224" y="132825"/>
                    <a:pt x="1199789" y="127742"/>
                    <a:pt x="1203355" y="122592"/>
                  </a:cubicBezTo>
                  <a:close/>
                  <a:moveTo>
                    <a:pt x="1181106" y="154480"/>
                  </a:moveTo>
                  <a:cubicBezTo>
                    <a:pt x="1181898" y="154744"/>
                    <a:pt x="1182624" y="155008"/>
                    <a:pt x="1183615" y="155074"/>
                  </a:cubicBezTo>
                  <a:cubicBezTo>
                    <a:pt x="1293341" y="157451"/>
                    <a:pt x="1396070" y="195017"/>
                    <a:pt x="1481435" y="263085"/>
                  </a:cubicBezTo>
                  <a:cubicBezTo>
                    <a:pt x="1477672" y="283815"/>
                    <a:pt x="1472588" y="304876"/>
                    <a:pt x="1466712" y="325936"/>
                  </a:cubicBezTo>
                  <a:cubicBezTo>
                    <a:pt x="1438785" y="289295"/>
                    <a:pt x="1379366" y="266121"/>
                    <a:pt x="1342131" y="249484"/>
                  </a:cubicBezTo>
                  <a:cubicBezTo>
                    <a:pt x="1280996" y="222218"/>
                    <a:pt x="1216163" y="205976"/>
                    <a:pt x="1149746" y="199110"/>
                  </a:cubicBezTo>
                  <a:cubicBezTo>
                    <a:pt x="1160243" y="184255"/>
                    <a:pt x="1170740" y="169401"/>
                    <a:pt x="1181106" y="154480"/>
                  </a:cubicBezTo>
                  <a:close/>
                  <a:moveTo>
                    <a:pt x="1105842" y="260246"/>
                  </a:moveTo>
                  <a:cubicBezTo>
                    <a:pt x="1116801" y="245391"/>
                    <a:pt x="1127497" y="230404"/>
                    <a:pt x="1138192" y="215417"/>
                  </a:cubicBezTo>
                  <a:cubicBezTo>
                    <a:pt x="1195102" y="220501"/>
                    <a:pt x="1250758" y="232451"/>
                    <a:pt x="1304235" y="252719"/>
                  </a:cubicBezTo>
                  <a:cubicBezTo>
                    <a:pt x="1331897" y="263217"/>
                    <a:pt x="1358768" y="275628"/>
                    <a:pt x="1384516" y="290087"/>
                  </a:cubicBezTo>
                  <a:cubicBezTo>
                    <a:pt x="1407690" y="303093"/>
                    <a:pt x="1447566" y="321579"/>
                    <a:pt x="1460308" y="348252"/>
                  </a:cubicBezTo>
                  <a:cubicBezTo>
                    <a:pt x="1444331" y="401927"/>
                    <a:pt x="1424723" y="455470"/>
                    <a:pt x="1410198" y="505051"/>
                  </a:cubicBezTo>
                  <a:cubicBezTo>
                    <a:pt x="1288258" y="429919"/>
                    <a:pt x="1149151" y="390109"/>
                    <a:pt x="1005688" y="389911"/>
                  </a:cubicBezTo>
                  <a:cubicBezTo>
                    <a:pt x="1039887" y="347393"/>
                    <a:pt x="1073360" y="304216"/>
                    <a:pt x="1105842" y="260246"/>
                  </a:cubicBezTo>
                  <a:close/>
                  <a:moveTo>
                    <a:pt x="991890" y="406878"/>
                  </a:moveTo>
                  <a:cubicBezTo>
                    <a:pt x="992616" y="407076"/>
                    <a:pt x="993276" y="407340"/>
                    <a:pt x="994200" y="407340"/>
                  </a:cubicBezTo>
                  <a:cubicBezTo>
                    <a:pt x="1140371" y="405558"/>
                    <a:pt x="1281722" y="445170"/>
                    <a:pt x="1405379" y="522481"/>
                  </a:cubicBezTo>
                  <a:cubicBezTo>
                    <a:pt x="1401946" y="535091"/>
                    <a:pt x="1398909" y="547437"/>
                    <a:pt x="1396466" y="559387"/>
                  </a:cubicBezTo>
                  <a:cubicBezTo>
                    <a:pt x="1258944" y="498845"/>
                    <a:pt x="1113170" y="461676"/>
                    <a:pt x="963302" y="448933"/>
                  </a:cubicBezTo>
                  <a:cubicBezTo>
                    <a:pt x="962576" y="447547"/>
                    <a:pt x="961388" y="446425"/>
                    <a:pt x="960001" y="445632"/>
                  </a:cubicBezTo>
                  <a:cubicBezTo>
                    <a:pt x="970631" y="432758"/>
                    <a:pt x="981326" y="419884"/>
                    <a:pt x="991890" y="406878"/>
                  </a:cubicBezTo>
                  <a:close/>
                  <a:moveTo>
                    <a:pt x="930424" y="493564"/>
                  </a:moveTo>
                  <a:cubicBezTo>
                    <a:pt x="935508" y="482934"/>
                    <a:pt x="940525" y="469796"/>
                    <a:pt x="951221" y="464118"/>
                  </a:cubicBezTo>
                  <a:cubicBezTo>
                    <a:pt x="952409" y="464977"/>
                    <a:pt x="953796" y="465637"/>
                    <a:pt x="955644" y="465769"/>
                  </a:cubicBezTo>
                  <a:cubicBezTo>
                    <a:pt x="1107294" y="477917"/>
                    <a:pt x="1254323" y="515483"/>
                    <a:pt x="1393231" y="576948"/>
                  </a:cubicBezTo>
                  <a:cubicBezTo>
                    <a:pt x="1392439" y="581900"/>
                    <a:pt x="1391778" y="586851"/>
                    <a:pt x="1391250" y="591671"/>
                  </a:cubicBezTo>
                  <a:cubicBezTo>
                    <a:pt x="1232008" y="570214"/>
                    <a:pt x="1073887" y="538194"/>
                    <a:pt x="914645" y="516935"/>
                  </a:cubicBezTo>
                  <a:cubicBezTo>
                    <a:pt x="921511" y="510399"/>
                    <a:pt x="926265" y="502344"/>
                    <a:pt x="930424" y="493564"/>
                  </a:cubicBezTo>
                  <a:close/>
                  <a:moveTo>
                    <a:pt x="129854" y="742066"/>
                  </a:moveTo>
                  <a:cubicBezTo>
                    <a:pt x="148604" y="717111"/>
                    <a:pt x="168080" y="693871"/>
                    <a:pt x="188745" y="672414"/>
                  </a:cubicBezTo>
                  <a:cubicBezTo>
                    <a:pt x="190725" y="676442"/>
                    <a:pt x="192904" y="680271"/>
                    <a:pt x="195083" y="684100"/>
                  </a:cubicBezTo>
                  <a:cubicBezTo>
                    <a:pt x="194620" y="684496"/>
                    <a:pt x="194093" y="684760"/>
                    <a:pt x="193697" y="685288"/>
                  </a:cubicBezTo>
                  <a:cubicBezTo>
                    <a:pt x="163987" y="724901"/>
                    <a:pt x="137644" y="766692"/>
                    <a:pt x="114339" y="810398"/>
                  </a:cubicBezTo>
                  <a:cubicBezTo>
                    <a:pt x="106417" y="805182"/>
                    <a:pt x="98428" y="800033"/>
                    <a:pt x="90506" y="794949"/>
                  </a:cubicBezTo>
                  <a:cubicBezTo>
                    <a:pt x="103512" y="777256"/>
                    <a:pt x="116650" y="759562"/>
                    <a:pt x="129854" y="742066"/>
                  </a:cubicBezTo>
                  <a:close/>
                  <a:moveTo>
                    <a:pt x="204854" y="699747"/>
                  </a:moveTo>
                  <a:cubicBezTo>
                    <a:pt x="226707" y="731503"/>
                    <a:pt x="256548" y="756459"/>
                    <a:pt x="292266" y="773823"/>
                  </a:cubicBezTo>
                  <a:cubicBezTo>
                    <a:pt x="316099" y="785442"/>
                    <a:pt x="341451" y="793299"/>
                    <a:pt x="367398" y="798580"/>
                  </a:cubicBezTo>
                  <a:cubicBezTo>
                    <a:pt x="378489" y="800891"/>
                    <a:pt x="391957" y="801353"/>
                    <a:pt x="405425" y="802278"/>
                  </a:cubicBezTo>
                  <a:cubicBezTo>
                    <a:pt x="408462" y="802872"/>
                    <a:pt x="411433" y="803532"/>
                    <a:pt x="414404" y="804324"/>
                  </a:cubicBezTo>
                  <a:cubicBezTo>
                    <a:pt x="446755" y="808021"/>
                    <a:pt x="452300" y="829412"/>
                    <a:pt x="431041" y="868431"/>
                  </a:cubicBezTo>
                  <a:cubicBezTo>
                    <a:pt x="423515" y="871467"/>
                    <a:pt x="415989" y="874504"/>
                    <a:pt x="408462" y="877475"/>
                  </a:cubicBezTo>
                  <a:cubicBezTo>
                    <a:pt x="372019" y="889953"/>
                    <a:pt x="332076" y="893915"/>
                    <a:pt x="293784" y="889953"/>
                  </a:cubicBezTo>
                  <a:cubicBezTo>
                    <a:pt x="232120" y="883483"/>
                    <a:pt x="179832" y="852718"/>
                    <a:pt x="128996" y="819839"/>
                  </a:cubicBezTo>
                  <a:cubicBezTo>
                    <a:pt x="151311" y="777982"/>
                    <a:pt x="176597" y="737907"/>
                    <a:pt x="204854" y="699747"/>
                  </a:cubicBezTo>
                  <a:close/>
                  <a:moveTo>
                    <a:pt x="245061" y="1164006"/>
                  </a:moveTo>
                  <a:cubicBezTo>
                    <a:pt x="209871" y="1151594"/>
                    <a:pt x="175409" y="1135419"/>
                    <a:pt x="143983" y="1114953"/>
                  </a:cubicBezTo>
                  <a:cubicBezTo>
                    <a:pt x="213041" y="1149482"/>
                    <a:pt x="291870" y="1164403"/>
                    <a:pt x="367794" y="1172919"/>
                  </a:cubicBezTo>
                  <a:cubicBezTo>
                    <a:pt x="476662" y="1185067"/>
                    <a:pt x="586389" y="1184803"/>
                    <a:pt x="695390" y="1174966"/>
                  </a:cubicBezTo>
                  <a:cubicBezTo>
                    <a:pt x="696644" y="1181700"/>
                    <a:pt x="697898" y="1188434"/>
                    <a:pt x="699153" y="1195168"/>
                  </a:cubicBezTo>
                  <a:cubicBezTo>
                    <a:pt x="549814" y="1217747"/>
                    <a:pt x="388524" y="1214710"/>
                    <a:pt x="245061" y="1164006"/>
                  </a:cubicBezTo>
                  <a:close/>
                  <a:moveTo>
                    <a:pt x="1023646" y="1889180"/>
                  </a:moveTo>
                  <a:cubicBezTo>
                    <a:pt x="1002783" y="1912420"/>
                    <a:pt x="976771" y="1929057"/>
                    <a:pt x="949240" y="1935593"/>
                  </a:cubicBezTo>
                  <a:cubicBezTo>
                    <a:pt x="891868" y="1939290"/>
                    <a:pt x="835882" y="1901922"/>
                    <a:pt x="806767" y="1842239"/>
                  </a:cubicBezTo>
                  <a:cubicBezTo>
                    <a:pt x="771578" y="1770145"/>
                    <a:pt x="769795" y="1683195"/>
                    <a:pt x="768409" y="1602319"/>
                  </a:cubicBezTo>
                  <a:cubicBezTo>
                    <a:pt x="886124" y="1605951"/>
                    <a:pt x="1004500" y="1611166"/>
                    <a:pt x="1116273" y="1650185"/>
                  </a:cubicBezTo>
                  <a:cubicBezTo>
                    <a:pt x="1112642" y="1683789"/>
                    <a:pt x="1108285" y="1717196"/>
                    <a:pt x="1101286" y="1749942"/>
                  </a:cubicBezTo>
                  <a:cubicBezTo>
                    <a:pt x="1083461" y="1801769"/>
                    <a:pt x="1058373" y="1850558"/>
                    <a:pt x="1023646" y="1889180"/>
                  </a:cubicBezTo>
                  <a:close/>
                  <a:moveTo>
                    <a:pt x="1121026" y="1605290"/>
                  </a:moveTo>
                  <a:cubicBezTo>
                    <a:pt x="1120102" y="1614335"/>
                    <a:pt x="1119112" y="1623314"/>
                    <a:pt x="1118188" y="1632359"/>
                  </a:cubicBezTo>
                  <a:cubicBezTo>
                    <a:pt x="1005688" y="1593803"/>
                    <a:pt x="886520" y="1588455"/>
                    <a:pt x="768144" y="1584824"/>
                  </a:cubicBezTo>
                  <a:cubicBezTo>
                    <a:pt x="768013" y="1577099"/>
                    <a:pt x="767814" y="1569441"/>
                    <a:pt x="767617" y="1561915"/>
                  </a:cubicBezTo>
                  <a:cubicBezTo>
                    <a:pt x="767484" y="1556435"/>
                    <a:pt x="767352" y="1551021"/>
                    <a:pt x="767220" y="1545541"/>
                  </a:cubicBezTo>
                  <a:cubicBezTo>
                    <a:pt x="887643" y="1542570"/>
                    <a:pt x="1010837" y="1546070"/>
                    <a:pt x="1122215" y="1595255"/>
                  </a:cubicBezTo>
                  <a:cubicBezTo>
                    <a:pt x="1121819" y="1598622"/>
                    <a:pt x="1121357" y="1601989"/>
                    <a:pt x="1121026" y="1605290"/>
                  </a:cubicBezTo>
                  <a:close/>
                  <a:moveTo>
                    <a:pt x="1162422" y="1389996"/>
                  </a:moveTo>
                  <a:cubicBezTo>
                    <a:pt x="1144398" y="1451528"/>
                    <a:pt x="1132250" y="1514115"/>
                    <a:pt x="1124261" y="1577561"/>
                  </a:cubicBezTo>
                  <a:cubicBezTo>
                    <a:pt x="1011498" y="1529564"/>
                    <a:pt x="888567" y="1525141"/>
                    <a:pt x="766758" y="1528178"/>
                  </a:cubicBezTo>
                  <a:cubicBezTo>
                    <a:pt x="764909" y="1457337"/>
                    <a:pt x="762731" y="1386365"/>
                    <a:pt x="753092" y="1316119"/>
                  </a:cubicBezTo>
                  <a:cubicBezTo>
                    <a:pt x="753686" y="1316119"/>
                    <a:pt x="754280" y="1316251"/>
                    <a:pt x="754940" y="1316053"/>
                  </a:cubicBezTo>
                  <a:cubicBezTo>
                    <a:pt x="897216" y="1284164"/>
                    <a:pt x="1042924" y="1290370"/>
                    <a:pt x="1181436" y="1333680"/>
                  </a:cubicBezTo>
                  <a:cubicBezTo>
                    <a:pt x="1174438" y="1352166"/>
                    <a:pt x="1168033" y="1370850"/>
                    <a:pt x="1162422" y="1389996"/>
                  </a:cubicBezTo>
                  <a:close/>
                  <a:moveTo>
                    <a:pt x="1187774" y="1317373"/>
                  </a:moveTo>
                  <a:cubicBezTo>
                    <a:pt x="1046291" y="1272941"/>
                    <a:pt x="896687" y="1266405"/>
                    <a:pt x="751375" y="1298953"/>
                  </a:cubicBezTo>
                  <a:cubicBezTo>
                    <a:pt x="750979" y="1299019"/>
                    <a:pt x="750781" y="1299283"/>
                    <a:pt x="750451" y="1299349"/>
                  </a:cubicBezTo>
                  <a:cubicBezTo>
                    <a:pt x="746886" y="1278355"/>
                    <a:pt x="742264" y="1257426"/>
                    <a:pt x="737181" y="1236497"/>
                  </a:cubicBezTo>
                  <a:cubicBezTo>
                    <a:pt x="893519" y="1197677"/>
                    <a:pt x="1062466" y="1193452"/>
                    <a:pt x="1209099" y="1265547"/>
                  </a:cubicBezTo>
                  <a:cubicBezTo>
                    <a:pt x="1201770" y="1282778"/>
                    <a:pt x="1194640" y="1300009"/>
                    <a:pt x="1187774" y="1317373"/>
                  </a:cubicBezTo>
                  <a:close/>
                  <a:moveTo>
                    <a:pt x="1248975" y="1169156"/>
                  </a:moveTo>
                  <a:cubicBezTo>
                    <a:pt x="1238610" y="1196489"/>
                    <a:pt x="1227188" y="1223161"/>
                    <a:pt x="1215832" y="1249834"/>
                  </a:cubicBezTo>
                  <a:cubicBezTo>
                    <a:pt x="1065635" y="1176682"/>
                    <a:pt x="893320" y="1179719"/>
                    <a:pt x="733087" y="1219596"/>
                  </a:cubicBezTo>
                  <a:cubicBezTo>
                    <a:pt x="719817" y="1165921"/>
                    <a:pt x="706085" y="1112114"/>
                    <a:pt x="706547" y="1057383"/>
                  </a:cubicBezTo>
                  <a:cubicBezTo>
                    <a:pt x="707009" y="1005820"/>
                    <a:pt x="721270" y="958945"/>
                    <a:pt x="763985" y="935640"/>
                  </a:cubicBezTo>
                  <a:cubicBezTo>
                    <a:pt x="771776" y="932801"/>
                    <a:pt x="780359" y="930622"/>
                    <a:pt x="789932" y="929236"/>
                  </a:cubicBezTo>
                  <a:cubicBezTo>
                    <a:pt x="793563" y="928708"/>
                    <a:pt x="882361" y="919465"/>
                    <a:pt x="922370" y="920455"/>
                  </a:cubicBezTo>
                  <a:cubicBezTo>
                    <a:pt x="1012686" y="922766"/>
                    <a:pt x="1192197" y="953664"/>
                    <a:pt x="1193320" y="954060"/>
                  </a:cubicBezTo>
                  <a:cubicBezTo>
                    <a:pt x="1284561" y="985816"/>
                    <a:pt x="1276770" y="1095939"/>
                    <a:pt x="1248975" y="1169156"/>
                  </a:cubicBezTo>
                  <a:close/>
                  <a:moveTo>
                    <a:pt x="1292813" y="1091515"/>
                  </a:moveTo>
                  <a:cubicBezTo>
                    <a:pt x="1293804" y="1079830"/>
                    <a:pt x="1294068" y="1068144"/>
                    <a:pt x="1293539" y="1056458"/>
                  </a:cubicBezTo>
                  <a:cubicBezTo>
                    <a:pt x="1294860" y="1068144"/>
                    <a:pt x="1294530" y="1079896"/>
                    <a:pt x="1292813" y="1091515"/>
                  </a:cubicBezTo>
                  <a:close/>
                  <a:moveTo>
                    <a:pt x="1306083" y="1153377"/>
                  </a:moveTo>
                  <a:cubicBezTo>
                    <a:pt x="1307536" y="1146973"/>
                    <a:pt x="1308790" y="1140503"/>
                    <a:pt x="1309847" y="1134033"/>
                  </a:cubicBezTo>
                  <a:cubicBezTo>
                    <a:pt x="1640149" y="1137796"/>
                    <a:pt x="1965368" y="1086366"/>
                    <a:pt x="2279826" y="986740"/>
                  </a:cubicBezTo>
                  <a:cubicBezTo>
                    <a:pt x="1977120" y="1131194"/>
                    <a:pt x="1633283" y="1118518"/>
                    <a:pt x="1306083" y="1153377"/>
                  </a:cubicBezTo>
                  <a:close/>
                  <a:moveTo>
                    <a:pt x="1312157" y="1116603"/>
                  </a:moveTo>
                  <a:cubicBezTo>
                    <a:pt x="1313213" y="1106172"/>
                    <a:pt x="1313610" y="1095741"/>
                    <a:pt x="1313346" y="1085441"/>
                  </a:cubicBezTo>
                  <a:cubicBezTo>
                    <a:pt x="1314402" y="1075340"/>
                    <a:pt x="1314600" y="1065173"/>
                    <a:pt x="1313478" y="1055006"/>
                  </a:cubicBezTo>
                  <a:cubicBezTo>
                    <a:pt x="1306810" y="994002"/>
                    <a:pt x="1262642" y="960530"/>
                    <a:pt x="1211211" y="939931"/>
                  </a:cubicBezTo>
                  <a:cubicBezTo>
                    <a:pt x="1210287" y="939205"/>
                    <a:pt x="1209165" y="938611"/>
                    <a:pt x="1207778" y="938281"/>
                  </a:cubicBezTo>
                  <a:cubicBezTo>
                    <a:pt x="1207316" y="938215"/>
                    <a:pt x="1206920" y="938083"/>
                    <a:pt x="1206458" y="938017"/>
                  </a:cubicBezTo>
                  <a:cubicBezTo>
                    <a:pt x="1203421" y="936828"/>
                    <a:pt x="1200318" y="935838"/>
                    <a:pt x="1197215" y="934782"/>
                  </a:cubicBezTo>
                  <a:cubicBezTo>
                    <a:pt x="1196357" y="932933"/>
                    <a:pt x="1178399" y="927981"/>
                    <a:pt x="1171665" y="926661"/>
                  </a:cubicBezTo>
                  <a:cubicBezTo>
                    <a:pt x="1158395" y="922898"/>
                    <a:pt x="1127431" y="916890"/>
                    <a:pt x="1125582" y="918144"/>
                  </a:cubicBezTo>
                  <a:cubicBezTo>
                    <a:pt x="1060287" y="907449"/>
                    <a:pt x="994464" y="901969"/>
                    <a:pt x="927915" y="901903"/>
                  </a:cubicBezTo>
                  <a:cubicBezTo>
                    <a:pt x="926397" y="901903"/>
                    <a:pt x="925142" y="902233"/>
                    <a:pt x="924020" y="902761"/>
                  </a:cubicBezTo>
                  <a:cubicBezTo>
                    <a:pt x="894046" y="901969"/>
                    <a:pt x="864007" y="902101"/>
                    <a:pt x="834100" y="903488"/>
                  </a:cubicBezTo>
                  <a:cubicBezTo>
                    <a:pt x="795807" y="905270"/>
                    <a:pt x="755601" y="909430"/>
                    <a:pt x="727608" y="937488"/>
                  </a:cubicBezTo>
                  <a:cubicBezTo>
                    <a:pt x="679611" y="978620"/>
                    <a:pt x="674131" y="1059363"/>
                    <a:pt x="685553" y="1121555"/>
                  </a:cubicBezTo>
                  <a:cubicBezTo>
                    <a:pt x="687797" y="1133703"/>
                    <a:pt x="690042" y="1145719"/>
                    <a:pt x="692286" y="1157800"/>
                  </a:cubicBezTo>
                  <a:cubicBezTo>
                    <a:pt x="575561" y="1168364"/>
                    <a:pt x="457252" y="1167836"/>
                    <a:pt x="341055" y="1152057"/>
                  </a:cubicBezTo>
                  <a:cubicBezTo>
                    <a:pt x="236214" y="1137796"/>
                    <a:pt x="112359" y="1106304"/>
                    <a:pt x="48120" y="1014601"/>
                  </a:cubicBezTo>
                  <a:cubicBezTo>
                    <a:pt x="47922" y="1014337"/>
                    <a:pt x="47790" y="1014007"/>
                    <a:pt x="47592" y="1013743"/>
                  </a:cubicBezTo>
                  <a:cubicBezTo>
                    <a:pt x="49639" y="1011432"/>
                    <a:pt x="50497" y="1008197"/>
                    <a:pt x="48582" y="1004632"/>
                  </a:cubicBezTo>
                  <a:cubicBezTo>
                    <a:pt x="22372" y="955050"/>
                    <a:pt x="66012" y="894245"/>
                    <a:pt x="101861" y="861300"/>
                  </a:cubicBezTo>
                  <a:cubicBezTo>
                    <a:pt x="110114" y="853708"/>
                    <a:pt x="98494" y="840702"/>
                    <a:pt x="90241" y="848294"/>
                  </a:cubicBezTo>
                  <a:cubicBezTo>
                    <a:pt x="62975" y="873382"/>
                    <a:pt x="34454" y="910486"/>
                    <a:pt x="25871" y="949240"/>
                  </a:cubicBezTo>
                  <a:cubicBezTo>
                    <a:pt x="24749" y="902761"/>
                    <a:pt x="47592" y="857405"/>
                    <a:pt x="81527" y="812115"/>
                  </a:cubicBezTo>
                  <a:cubicBezTo>
                    <a:pt x="81791" y="811785"/>
                    <a:pt x="81923" y="811454"/>
                    <a:pt x="82121" y="811124"/>
                  </a:cubicBezTo>
                  <a:cubicBezTo>
                    <a:pt x="133221" y="858527"/>
                    <a:pt x="195215" y="890878"/>
                    <a:pt x="264075" y="903884"/>
                  </a:cubicBezTo>
                  <a:cubicBezTo>
                    <a:pt x="324352" y="915239"/>
                    <a:pt x="418432" y="918342"/>
                    <a:pt x="469796" y="877938"/>
                  </a:cubicBezTo>
                  <a:cubicBezTo>
                    <a:pt x="515549" y="841956"/>
                    <a:pt x="482472" y="798448"/>
                    <a:pt x="436125" y="790658"/>
                  </a:cubicBezTo>
                  <a:cubicBezTo>
                    <a:pt x="430778" y="789734"/>
                    <a:pt x="425430" y="788875"/>
                    <a:pt x="420082" y="787951"/>
                  </a:cubicBezTo>
                  <a:cubicBezTo>
                    <a:pt x="419752" y="787885"/>
                    <a:pt x="419356" y="787753"/>
                    <a:pt x="419026" y="787621"/>
                  </a:cubicBezTo>
                  <a:cubicBezTo>
                    <a:pt x="380007" y="777058"/>
                    <a:pt x="344224" y="771182"/>
                    <a:pt x="308044" y="751045"/>
                  </a:cubicBezTo>
                  <a:cubicBezTo>
                    <a:pt x="275496" y="732956"/>
                    <a:pt x="202279" y="687401"/>
                    <a:pt x="224264" y="640790"/>
                  </a:cubicBezTo>
                  <a:cubicBezTo>
                    <a:pt x="224660" y="639932"/>
                    <a:pt x="224792" y="639074"/>
                    <a:pt x="224924" y="638216"/>
                  </a:cubicBezTo>
                  <a:cubicBezTo>
                    <a:pt x="271403" y="597811"/>
                    <a:pt x="324352" y="566583"/>
                    <a:pt x="388458" y="547437"/>
                  </a:cubicBezTo>
                  <a:cubicBezTo>
                    <a:pt x="586983" y="488348"/>
                    <a:pt x="801089" y="516011"/>
                    <a:pt x="1001595" y="549021"/>
                  </a:cubicBezTo>
                  <a:cubicBezTo>
                    <a:pt x="1212004" y="583682"/>
                    <a:pt x="1421224" y="616693"/>
                    <a:pt x="1633811" y="635113"/>
                  </a:cubicBezTo>
                  <a:cubicBezTo>
                    <a:pt x="1848115" y="653664"/>
                    <a:pt x="2062948" y="663369"/>
                    <a:pt x="2277779" y="673009"/>
                  </a:cubicBezTo>
                  <a:cubicBezTo>
                    <a:pt x="2269461" y="691230"/>
                    <a:pt x="2261340" y="709518"/>
                    <a:pt x="2253484" y="727806"/>
                  </a:cubicBezTo>
                  <a:cubicBezTo>
                    <a:pt x="2250711" y="734144"/>
                    <a:pt x="2255927" y="738699"/>
                    <a:pt x="2261406" y="738831"/>
                  </a:cubicBezTo>
                  <a:cubicBezTo>
                    <a:pt x="2289531" y="769201"/>
                    <a:pt x="2339113" y="777784"/>
                    <a:pt x="2377735" y="785574"/>
                  </a:cubicBezTo>
                  <a:cubicBezTo>
                    <a:pt x="2433985" y="796864"/>
                    <a:pt x="2490499" y="796204"/>
                    <a:pt x="2546749" y="786234"/>
                  </a:cubicBezTo>
                  <a:cubicBezTo>
                    <a:pt x="2539223" y="805248"/>
                    <a:pt x="2531762" y="824197"/>
                    <a:pt x="2524236" y="843211"/>
                  </a:cubicBezTo>
                  <a:cubicBezTo>
                    <a:pt x="2521067" y="837863"/>
                    <a:pt x="2516511" y="833704"/>
                    <a:pt x="2511032" y="830535"/>
                  </a:cubicBezTo>
                  <a:cubicBezTo>
                    <a:pt x="2509580" y="829016"/>
                    <a:pt x="2507994" y="828158"/>
                    <a:pt x="2506344" y="828092"/>
                  </a:cubicBezTo>
                  <a:cubicBezTo>
                    <a:pt x="2497168" y="823998"/>
                    <a:pt x="2486076" y="821952"/>
                    <a:pt x="2474390" y="821358"/>
                  </a:cubicBezTo>
                  <a:cubicBezTo>
                    <a:pt x="2425006" y="809210"/>
                    <a:pt x="2372651" y="814227"/>
                    <a:pt x="2325975" y="837269"/>
                  </a:cubicBezTo>
                  <a:cubicBezTo>
                    <a:pt x="2319175" y="840636"/>
                    <a:pt x="2262463" y="876749"/>
                    <a:pt x="2260944" y="895367"/>
                  </a:cubicBezTo>
                  <a:cubicBezTo>
                    <a:pt x="2256059" y="897282"/>
                    <a:pt x="2252361" y="904016"/>
                    <a:pt x="2256455" y="909760"/>
                  </a:cubicBezTo>
                  <a:cubicBezTo>
                    <a:pt x="2269527" y="927915"/>
                    <a:pt x="2283061" y="945675"/>
                    <a:pt x="2297124" y="963105"/>
                  </a:cubicBezTo>
                  <a:cubicBezTo>
                    <a:pt x="1978044" y="1066427"/>
                    <a:pt x="1647742" y="1120300"/>
                    <a:pt x="1312157" y="1116603"/>
                  </a:cubicBezTo>
                  <a:close/>
                  <a:moveTo>
                    <a:pt x="469070" y="824725"/>
                  </a:moveTo>
                  <a:cubicBezTo>
                    <a:pt x="478643" y="834826"/>
                    <a:pt x="477058" y="844465"/>
                    <a:pt x="469994" y="852916"/>
                  </a:cubicBezTo>
                  <a:cubicBezTo>
                    <a:pt x="473823" y="842880"/>
                    <a:pt x="473031" y="833373"/>
                    <a:pt x="469070" y="824725"/>
                  </a:cubicBezTo>
                  <a:close/>
                  <a:moveTo>
                    <a:pt x="2437617" y="1087752"/>
                  </a:moveTo>
                  <a:cubicBezTo>
                    <a:pt x="2424346" y="1075274"/>
                    <a:pt x="2411538" y="1062664"/>
                    <a:pt x="2399192" y="1050516"/>
                  </a:cubicBezTo>
                  <a:cubicBezTo>
                    <a:pt x="2384469" y="1036058"/>
                    <a:pt x="2367568" y="1014205"/>
                    <a:pt x="2351063" y="991296"/>
                  </a:cubicBezTo>
                  <a:cubicBezTo>
                    <a:pt x="2379320" y="1023844"/>
                    <a:pt x="2408567" y="1055600"/>
                    <a:pt x="2438738" y="1086432"/>
                  </a:cubicBezTo>
                  <a:cubicBezTo>
                    <a:pt x="2438343" y="1086828"/>
                    <a:pt x="2438012" y="1087290"/>
                    <a:pt x="2437617" y="1087752"/>
                  </a:cubicBezTo>
                  <a:close/>
                  <a:moveTo>
                    <a:pt x="2449962" y="1072963"/>
                  </a:moveTo>
                  <a:cubicBezTo>
                    <a:pt x="2424808" y="1047215"/>
                    <a:pt x="2400182" y="1020873"/>
                    <a:pt x="2376349" y="993870"/>
                  </a:cubicBezTo>
                  <a:cubicBezTo>
                    <a:pt x="2358985" y="974262"/>
                    <a:pt x="2296926" y="918210"/>
                    <a:pt x="2298312" y="888567"/>
                  </a:cubicBezTo>
                  <a:cubicBezTo>
                    <a:pt x="2320957" y="865328"/>
                    <a:pt x="2365192" y="853774"/>
                    <a:pt x="2391138" y="847700"/>
                  </a:cubicBezTo>
                  <a:cubicBezTo>
                    <a:pt x="2401569" y="845257"/>
                    <a:pt x="2443888" y="837335"/>
                    <a:pt x="2475512" y="839645"/>
                  </a:cubicBezTo>
                  <a:cubicBezTo>
                    <a:pt x="2485019" y="842286"/>
                    <a:pt x="2494394" y="845653"/>
                    <a:pt x="2503637" y="849681"/>
                  </a:cubicBezTo>
                  <a:lnTo>
                    <a:pt x="2612242" y="998690"/>
                  </a:lnTo>
                  <a:cubicBezTo>
                    <a:pt x="2549588" y="999812"/>
                    <a:pt x="2492084" y="1026287"/>
                    <a:pt x="2449962" y="1072963"/>
                  </a:cubicBezTo>
                  <a:close/>
                  <a:moveTo>
                    <a:pt x="2462044" y="1085507"/>
                  </a:moveTo>
                  <a:cubicBezTo>
                    <a:pt x="2503637" y="1038500"/>
                    <a:pt x="2562066" y="1013809"/>
                    <a:pt x="2625116" y="1016251"/>
                  </a:cubicBezTo>
                  <a:cubicBezTo>
                    <a:pt x="2627559" y="1019553"/>
                    <a:pt x="2629936" y="1022920"/>
                    <a:pt x="2632378" y="1026221"/>
                  </a:cubicBezTo>
                  <a:cubicBezTo>
                    <a:pt x="2635878" y="1030974"/>
                    <a:pt x="2639707" y="1035992"/>
                    <a:pt x="2643734" y="1041207"/>
                  </a:cubicBezTo>
                  <a:cubicBezTo>
                    <a:pt x="2585504" y="1046819"/>
                    <a:pt x="2533809" y="1077057"/>
                    <a:pt x="2500864" y="1125780"/>
                  </a:cubicBezTo>
                  <a:cubicBezTo>
                    <a:pt x="2486537" y="1111718"/>
                    <a:pt x="2473333" y="1097457"/>
                    <a:pt x="2462044" y="1085507"/>
                  </a:cubicBezTo>
                  <a:close/>
                  <a:moveTo>
                    <a:pt x="2668953" y="1170410"/>
                  </a:moveTo>
                  <a:cubicBezTo>
                    <a:pt x="2666049" y="1169090"/>
                    <a:pt x="2662483" y="1169090"/>
                    <a:pt x="2659381" y="1171599"/>
                  </a:cubicBezTo>
                  <a:cubicBezTo>
                    <a:pt x="2652514" y="1177210"/>
                    <a:pt x="2645450" y="1181370"/>
                    <a:pt x="2638386" y="1184209"/>
                  </a:cubicBezTo>
                  <a:cubicBezTo>
                    <a:pt x="2616995" y="1188500"/>
                    <a:pt x="2592303" y="1185727"/>
                    <a:pt x="2572695" y="1179455"/>
                  </a:cubicBezTo>
                  <a:cubicBezTo>
                    <a:pt x="2552163" y="1170014"/>
                    <a:pt x="2532224" y="1154631"/>
                    <a:pt x="2513804" y="1137862"/>
                  </a:cubicBezTo>
                  <a:cubicBezTo>
                    <a:pt x="2545956" y="1089139"/>
                    <a:pt x="2597585" y="1059627"/>
                    <a:pt x="2656344" y="1057713"/>
                  </a:cubicBezTo>
                  <a:cubicBezTo>
                    <a:pt x="2670934" y="1077519"/>
                    <a:pt x="2684337" y="1099240"/>
                    <a:pt x="2686119" y="1121489"/>
                  </a:cubicBezTo>
                  <a:cubicBezTo>
                    <a:pt x="2687901" y="1144530"/>
                    <a:pt x="2680837" y="1160243"/>
                    <a:pt x="2668953" y="1170410"/>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sp>
          <p:nvSpPr>
            <p:cNvPr id="12" name="Freeform: Shape 38">
              <a:extLst>
                <a:ext uri="{FF2B5EF4-FFF2-40B4-BE49-F238E27FC236}">
                  <a16:creationId xmlns:a16="http://schemas.microsoft.com/office/drawing/2014/main" id="{7294B0DF-398C-1E44-820A-0EA67315C066}"/>
                </a:ext>
              </a:extLst>
            </p:cNvPr>
            <p:cNvSpPr/>
            <p:nvPr/>
          </p:nvSpPr>
          <p:spPr>
            <a:xfrm>
              <a:off x="6382028" y="885895"/>
              <a:ext cx="119219" cy="123423"/>
            </a:xfrm>
            <a:custGeom>
              <a:avLst/>
              <a:gdLst>
                <a:gd name="connsiteX0" fmla="*/ 69362 w 119219"/>
                <a:gd name="connsiteY0" fmla="*/ 836 h 123423"/>
                <a:gd name="connsiteX1" fmla="*/ 68966 w 119219"/>
                <a:gd name="connsiteY1" fmla="*/ 968 h 123423"/>
                <a:gd name="connsiteX2" fmla="*/ 29551 w 119219"/>
                <a:gd name="connsiteY2" fmla="*/ 8098 h 123423"/>
                <a:gd name="connsiteX3" fmla="*/ 20705 w 119219"/>
                <a:gd name="connsiteY3" fmla="*/ 13116 h 123423"/>
                <a:gd name="connsiteX4" fmla="*/ 17404 w 119219"/>
                <a:gd name="connsiteY4" fmla="*/ 17671 h 123423"/>
                <a:gd name="connsiteX5" fmla="*/ 20374 w 119219"/>
                <a:gd name="connsiteY5" fmla="*/ 109572 h 123423"/>
                <a:gd name="connsiteX6" fmla="*/ 87518 w 119219"/>
                <a:gd name="connsiteY6" fmla="*/ 116438 h 123423"/>
                <a:gd name="connsiteX7" fmla="*/ 97157 w 119219"/>
                <a:gd name="connsiteY7" fmla="*/ 110826 h 123423"/>
                <a:gd name="connsiteX8" fmla="*/ 97355 w 119219"/>
                <a:gd name="connsiteY8" fmla="*/ 110364 h 123423"/>
                <a:gd name="connsiteX9" fmla="*/ 113530 w 119219"/>
                <a:gd name="connsiteY9" fmla="*/ 90822 h 123423"/>
                <a:gd name="connsiteX10" fmla="*/ 69362 w 119219"/>
                <a:gd name="connsiteY10" fmla="*/ 836 h 123423"/>
                <a:gd name="connsiteX11" fmla="*/ 30080 w 119219"/>
                <a:gd name="connsiteY11" fmla="*/ 94849 h 123423"/>
                <a:gd name="connsiteX12" fmla="*/ 29221 w 119219"/>
                <a:gd name="connsiteY12" fmla="*/ 30215 h 123423"/>
                <a:gd name="connsiteX13" fmla="*/ 36550 w 119219"/>
                <a:gd name="connsiteY13" fmla="*/ 24339 h 123423"/>
                <a:gd name="connsiteX14" fmla="*/ 48499 w 119219"/>
                <a:gd name="connsiteY14" fmla="*/ 22160 h 123423"/>
                <a:gd name="connsiteX15" fmla="*/ 52527 w 119219"/>
                <a:gd name="connsiteY15" fmla="*/ 22490 h 123423"/>
                <a:gd name="connsiteX16" fmla="*/ 74974 w 119219"/>
                <a:gd name="connsiteY16" fmla="*/ 35497 h 123423"/>
                <a:gd name="connsiteX17" fmla="*/ 82434 w 119219"/>
                <a:gd name="connsiteY17" fmla="*/ 52002 h 123423"/>
                <a:gd name="connsiteX18" fmla="*/ 64939 w 119219"/>
                <a:gd name="connsiteY18" fmla="*/ 102772 h 123423"/>
                <a:gd name="connsiteX19" fmla="*/ 60515 w 119219"/>
                <a:gd name="connsiteY19" fmla="*/ 105941 h 123423"/>
                <a:gd name="connsiteX20" fmla="*/ 30080 w 119219"/>
                <a:gd name="connsiteY20" fmla="*/ 94849 h 123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9219" h="123423">
                  <a:moveTo>
                    <a:pt x="69362" y="836"/>
                  </a:moveTo>
                  <a:cubicBezTo>
                    <a:pt x="69230" y="836"/>
                    <a:pt x="69098" y="968"/>
                    <a:pt x="68966" y="968"/>
                  </a:cubicBezTo>
                  <a:cubicBezTo>
                    <a:pt x="56158" y="-1475"/>
                    <a:pt x="42162" y="638"/>
                    <a:pt x="29551" y="8098"/>
                  </a:cubicBezTo>
                  <a:cubicBezTo>
                    <a:pt x="26515" y="9418"/>
                    <a:pt x="23544" y="11069"/>
                    <a:pt x="20705" y="13116"/>
                  </a:cubicBezTo>
                  <a:cubicBezTo>
                    <a:pt x="18988" y="14370"/>
                    <a:pt x="17932" y="16020"/>
                    <a:pt x="17404" y="17671"/>
                  </a:cubicBezTo>
                  <a:cubicBezTo>
                    <a:pt x="-6562" y="42429"/>
                    <a:pt x="-5968" y="85805"/>
                    <a:pt x="20374" y="109572"/>
                  </a:cubicBezTo>
                  <a:cubicBezTo>
                    <a:pt x="38728" y="126077"/>
                    <a:pt x="66193" y="127134"/>
                    <a:pt x="87518" y="116438"/>
                  </a:cubicBezTo>
                  <a:cubicBezTo>
                    <a:pt x="91281" y="116768"/>
                    <a:pt x="95375" y="115184"/>
                    <a:pt x="97157" y="110826"/>
                  </a:cubicBezTo>
                  <a:cubicBezTo>
                    <a:pt x="97223" y="110695"/>
                    <a:pt x="97289" y="110496"/>
                    <a:pt x="97355" y="110364"/>
                  </a:cubicBezTo>
                  <a:cubicBezTo>
                    <a:pt x="104089" y="105215"/>
                    <a:pt x="109701" y="98679"/>
                    <a:pt x="113530" y="90822"/>
                  </a:cubicBezTo>
                  <a:cubicBezTo>
                    <a:pt x="128451" y="59924"/>
                    <a:pt x="114124" y="-8011"/>
                    <a:pt x="69362" y="836"/>
                  </a:cubicBezTo>
                  <a:close/>
                  <a:moveTo>
                    <a:pt x="30080" y="94849"/>
                  </a:moveTo>
                  <a:cubicBezTo>
                    <a:pt x="13508" y="77948"/>
                    <a:pt x="12650" y="47380"/>
                    <a:pt x="29221" y="30215"/>
                  </a:cubicBezTo>
                  <a:cubicBezTo>
                    <a:pt x="31400" y="27904"/>
                    <a:pt x="33909" y="25990"/>
                    <a:pt x="36550" y="24339"/>
                  </a:cubicBezTo>
                  <a:cubicBezTo>
                    <a:pt x="40445" y="22755"/>
                    <a:pt x="44472" y="22160"/>
                    <a:pt x="48499" y="22160"/>
                  </a:cubicBezTo>
                  <a:cubicBezTo>
                    <a:pt x="49754" y="22623"/>
                    <a:pt x="51074" y="22821"/>
                    <a:pt x="52527" y="22490"/>
                  </a:cubicBezTo>
                  <a:cubicBezTo>
                    <a:pt x="61110" y="23679"/>
                    <a:pt x="69296" y="28234"/>
                    <a:pt x="74974" y="35497"/>
                  </a:cubicBezTo>
                  <a:cubicBezTo>
                    <a:pt x="78011" y="41108"/>
                    <a:pt x="80586" y="47182"/>
                    <a:pt x="82434" y="52002"/>
                  </a:cubicBezTo>
                  <a:cubicBezTo>
                    <a:pt x="86330" y="70356"/>
                    <a:pt x="82830" y="97556"/>
                    <a:pt x="64939" y="102772"/>
                  </a:cubicBezTo>
                  <a:cubicBezTo>
                    <a:pt x="62892" y="103366"/>
                    <a:pt x="61506" y="104555"/>
                    <a:pt x="60515" y="105941"/>
                  </a:cubicBezTo>
                  <a:cubicBezTo>
                    <a:pt x="49358" y="106469"/>
                    <a:pt x="38200" y="103036"/>
                    <a:pt x="30080" y="94849"/>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sp>
          <p:nvSpPr>
            <p:cNvPr id="13" name="Freeform: Shape 39">
              <a:extLst>
                <a:ext uri="{FF2B5EF4-FFF2-40B4-BE49-F238E27FC236}">
                  <a16:creationId xmlns:a16="http://schemas.microsoft.com/office/drawing/2014/main" id="{3C4A7BCA-021B-D34F-AD59-B9B09F819E18}"/>
                </a:ext>
              </a:extLst>
            </p:cNvPr>
            <p:cNvSpPr/>
            <p:nvPr/>
          </p:nvSpPr>
          <p:spPr>
            <a:xfrm>
              <a:off x="6603586" y="883543"/>
              <a:ext cx="101204" cy="114710"/>
            </a:xfrm>
            <a:custGeom>
              <a:avLst/>
              <a:gdLst>
                <a:gd name="connsiteX0" fmla="*/ 55572 w 101204"/>
                <a:gd name="connsiteY0" fmla="*/ 1538 h 114710"/>
                <a:gd name="connsiteX1" fmla="*/ 1104 w 101204"/>
                <a:gd name="connsiteY1" fmla="*/ 46300 h 114710"/>
                <a:gd name="connsiteX2" fmla="*/ 41839 w 101204"/>
                <a:gd name="connsiteY2" fmla="*/ 114235 h 114710"/>
                <a:gd name="connsiteX3" fmla="*/ 100532 w 101204"/>
                <a:gd name="connsiteY3" fmla="*/ 69803 h 114710"/>
                <a:gd name="connsiteX4" fmla="*/ 55572 w 101204"/>
                <a:gd name="connsiteY4" fmla="*/ 1538 h 114710"/>
                <a:gd name="connsiteX5" fmla="*/ 49960 w 101204"/>
                <a:gd name="connsiteY5" fmla="*/ 97730 h 114710"/>
                <a:gd name="connsiteX6" fmla="*/ 17346 w 101204"/>
                <a:gd name="connsiteY6" fmla="*/ 57919 h 114710"/>
                <a:gd name="connsiteX7" fmla="*/ 66267 w 101204"/>
                <a:gd name="connsiteY7" fmla="*/ 31247 h 114710"/>
                <a:gd name="connsiteX8" fmla="*/ 79670 w 101204"/>
                <a:gd name="connsiteY8" fmla="*/ 71454 h 114710"/>
                <a:gd name="connsiteX9" fmla="*/ 49960 w 101204"/>
                <a:gd name="connsiteY9" fmla="*/ 97730 h 11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204" h="114710">
                  <a:moveTo>
                    <a:pt x="55572" y="1538"/>
                  </a:moveTo>
                  <a:cubicBezTo>
                    <a:pt x="29428" y="-6979"/>
                    <a:pt x="5660" y="21542"/>
                    <a:pt x="1104" y="46300"/>
                  </a:cubicBezTo>
                  <a:cubicBezTo>
                    <a:pt x="-4375" y="75877"/>
                    <a:pt x="10744" y="107963"/>
                    <a:pt x="41839" y="114235"/>
                  </a:cubicBezTo>
                  <a:cubicBezTo>
                    <a:pt x="57024" y="117272"/>
                    <a:pt x="94788" y="106115"/>
                    <a:pt x="100532" y="69803"/>
                  </a:cubicBezTo>
                  <a:cubicBezTo>
                    <a:pt x="104890" y="42074"/>
                    <a:pt x="87856" y="2594"/>
                    <a:pt x="55572" y="1538"/>
                  </a:cubicBezTo>
                  <a:close/>
                  <a:moveTo>
                    <a:pt x="49960" y="97730"/>
                  </a:moveTo>
                  <a:cubicBezTo>
                    <a:pt x="29163" y="96278"/>
                    <a:pt x="16487" y="77792"/>
                    <a:pt x="17346" y="57919"/>
                  </a:cubicBezTo>
                  <a:cubicBezTo>
                    <a:pt x="18468" y="30455"/>
                    <a:pt x="56760" y="25701"/>
                    <a:pt x="66267" y="31247"/>
                  </a:cubicBezTo>
                  <a:cubicBezTo>
                    <a:pt x="75642" y="41150"/>
                    <a:pt x="79340" y="56335"/>
                    <a:pt x="79670" y="71454"/>
                  </a:cubicBezTo>
                  <a:cubicBezTo>
                    <a:pt x="76765" y="90402"/>
                    <a:pt x="53525" y="97994"/>
                    <a:pt x="49960" y="97730"/>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14" name="Freeform: Shape 40">
              <a:extLst>
                <a:ext uri="{FF2B5EF4-FFF2-40B4-BE49-F238E27FC236}">
                  <a16:creationId xmlns:a16="http://schemas.microsoft.com/office/drawing/2014/main" id="{07DE9CB8-A753-924E-B3EC-B329F3756446}"/>
                </a:ext>
              </a:extLst>
            </p:cNvPr>
            <p:cNvSpPr/>
            <p:nvPr/>
          </p:nvSpPr>
          <p:spPr>
            <a:xfrm>
              <a:off x="6802424" y="886640"/>
              <a:ext cx="97901" cy="102996"/>
            </a:xfrm>
            <a:custGeom>
              <a:avLst/>
              <a:gdLst>
                <a:gd name="connsiteX0" fmla="*/ 0 w 97901"/>
                <a:gd name="connsiteY0" fmla="*/ 55350 h 102996"/>
                <a:gd name="connsiteX1" fmla="*/ 264 w 97901"/>
                <a:gd name="connsiteY1" fmla="*/ 56275 h 102996"/>
                <a:gd name="connsiteX2" fmla="*/ 45686 w 97901"/>
                <a:gd name="connsiteY2" fmla="*/ 102952 h 102996"/>
                <a:gd name="connsiteX3" fmla="*/ 97645 w 97901"/>
                <a:gd name="connsiteY3" fmla="*/ 53370 h 102996"/>
                <a:gd name="connsiteX4" fmla="*/ 0 w 97901"/>
                <a:gd name="connsiteY4" fmla="*/ 55350 h 102996"/>
                <a:gd name="connsiteX5" fmla="*/ 46809 w 97901"/>
                <a:gd name="connsiteY5" fmla="*/ 85522 h 102996"/>
                <a:gd name="connsiteX6" fmla="*/ 17826 w 97901"/>
                <a:gd name="connsiteY6" fmla="*/ 48748 h 102996"/>
                <a:gd name="connsiteX7" fmla="*/ 58032 w 97901"/>
                <a:gd name="connsiteY7" fmla="*/ 24255 h 102996"/>
                <a:gd name="connsiteX8" fmla="*/ 46809 w 97901"/>
                <a:gd name="connsiteY8" fmla="*/ 85522 h 102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01" h="102996">
                  <a:moveTo>
                    <a:pt x="0" y="55350"/>
                  </a:moveTo>
                  <a:cubicBezTo>
                    <a:pt x="0" y="55681"/>
                    <a:pt x="198" y="55945"/>
                    <a:pt x="264" y="56275"/>
                  </a:cubicBezTo>
                  <a:cubicBezTo>
                    <a:pt x="1651" y="80372"/>
                    <a:pt x="20665" y="101895"/>
                    <a:pt x="45686" y="102952"/>
                  </a:cubicBezTo>
                  <a:cubicBezTo>
                    <a:pt x="73679" y="104140"/>
                    <a:pt x="94608" y="81561"/>
                    <a:pt x="97645" y="53370"/>
                  </a:cubicBezTo>
                  <a:cubicBezTo>
                    <a:pt x="103719" y="-3078"/>
                    <a:pt x="-66" y="-31929"/>
                    <a:pt x="0" y="55350"/>
                  </a:cubicBezTo>
                  <a:close/>
                  <a:moveTo>
                    <a:pt x="46809" y="85522"/>
                  </a:moveTo>
                  <a:cubicBezTo>
                    <a:pt x="28521" y="86710"/>
                    <a:pt x="14987" y="66706"/>
                    <a:pt x="17826" y="48748"/>
                  </a:cubicBezTo>
                  <a:cubicBezTo>
                    <a:pt x="20862" y="29734"/>
                    <a:pt x="41131" y="19501"/>
                    <a:pt x="58032" y="24255"/>
                  </a:cubicBezTo>
                  <a:cubicBezTo>
                    <a:pt x="73745" y="28612"/>
                    <a:pt x="107548" y="81561"/>
                    <a:pt x="46809" y="85522"/>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15" name="Freeform: Shape 41">
              <a:extLst>
                <a:ext uri="{FF2B5EF4-FFF2-40B4-BE49-F238E27FC236}">
                  <a16:creationId xmlns:a16="http://schemas.microsoft.com/office/drawing/2014/main" id="{8113CB03-5415-1940-BA7E-0E3175E01E8A}"/>
                </a:ext>
              </a:extLst>
            </p:cNvPr>
            <p:cNvSpPr/>
            <p:nvPr/>
          </p:nvSpPr>
          <p:spPr>
            <a:xfrm>
              <a:off x="7025665" y="908841"/>
              <a:ext cx="88545" cy="102410"/>
            </a:xfrm>
            <a:custGeom>
              <a:avLst/>
              <a:gdLst>
                <a:gd name="connsiteX0" fmla="*/ 42559 w 88545"/>
                <a:gd name="connsiteY0" fmla="*/ 271 h 102410"/>
                <a:gd name="connsiteX1" fmla="*/ 31666 w 88545"/>
                <a:gd name="connsiteY1" fmla="*/ 1789 h 102410"/>
                <a:gd name="connsiteX2" fmla="*/ 42 w 88545"/>
                <a:gd name="connsiteY2" fmla="*/ 46354 h 102410"/>
                <a:gd name="connsiteX3" fmla="*/ 43682 w 88545"/>
                <a:gd name="connsiteY3" fmla="*/ 102207 h 102410"/>
                <a:gd name="connsiteX4" fmla="*/ 42559 w 88545"/>
                <a:gd name="connsiteY4" fmla="*/ 271 h 102410"/>
                <a:gd name="connsiteX5" fmla="*/ 36882 w 88545"/>
                <a:gd name="connsiteY5" fmla="*/ 18955 h 102410"/>
                <a:gd name="connsiteX6" fmla="*/ 62101 w 88545"/>
                <a:gd name="connsiteY6" fmla="*/ 21662 h 102410"/>
                <a:gd name="connsiteX7" fmla="*/ 48237 w 88545"/>
                <a:gd name="connsiteY7" fmla="*/ 84778 h 102410"/>
                <a:gd name="connsiteX8" fmla="*/ 44870 w 88545"/>
                <a:gd name="connsiteY8" fmla="*/ 84778 h 102410"/>
                <a:gd name="connsiteX9" fmla="*/ 36882 w 88545"/>
                <a:gd name="connsiteY9" fmla="*/ 18955 h 10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45" h="102410">
                  <a:moveTo>
                    <a:pt x="42559" y="271"/>
                  </a:moveTo>
                  <a:cubicBezTo>
                    <a:pt x="39060" y="-323"/>
                    <a:pt x="35429" y="7"/>
                    <a:pt x="31666" y="1789"/>
                  </a:cubicBezTo>
                  <a:cubicBezTo>
                    <a:pt x="13444" y="5685"/>
                    <a:pt x="768" y="27009"/>
                    <a:pt x="42" y="46354"/>
                  </a:cubicBezTo>
                  <a:cubicBezTo>
                    <a:pt x="-949" y="72696"/>
                    <a:pt x="15689" y="99897"/>
                    <a:pt x="43682" y="102207"/>
                  </a:cubicBezTo>
                  <a:cubicBezTo>
                    <a:pt x="111221" y="107819"/>
                    <a:pt x="95574" y="-4615"/>
                    <a:pt x="42559" y="271"/>
                  </a:cubicBezTo>
                  <a:close/>
                  <a:moveTo>
                    <a:pt x="36882" y="18955"/>
                  </a:moveTo>
                  <a:cubicBezTo>
                    <a:pt x="48501" y="15720"/>
                    <a:pt x="61970" y="21662"/>
                    <a:pt x="62101" y="21662"/>
                  </a:cubicBezTo>
                  <a:cubicBezTo>
                    <a:pt x="68506" y="28990"/>
                    <a:pt x="88576" y="76195"/>
                    <a:pt x="48237" y="84778"/>
                  </a:cubicBezTo>
                  <a:cubicBezTo>
                    <a:pt x="47115" y="84778"/>
                    <a:pt x="45993" y="85174"/>
                    <a:pt x="44870" y="84778"/>
                  </a:cubicBezTo>
                  <a:cubicBezTo>
                    <a:pt x="-16992" y="65104"/>
                    <a:pt x="23941" y="25491"/>
                    <a:pt x="36882" y="18955"/>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16" name="Freeform: Shape 42">
              <a:extLst>
                <a:ext uri="{FF2B5EF4-FFF2-40B4-BE49-F238E27FC236}">
                  <a16:creationId xmlns:a16="http://schemas.microsoft.com/office/drawing/2014/main" id="{693508B5-CE47-FB4D-9787-E316E67EB555}"/>
                </a:ext>
              </a:extLst>
            </p:cNvPr>
            <p:cNvSpPr/>
            <p:nvPr/>
          </p:nvSpPr>
          <p:spPr>
            <a:xfrm>
              <a:off x="7218108" y="923584"/>
              <a:ext cx="100986" cy="97808"/>
            </a:xfrm>
            <a:custGeom>
              <a:avLst/>
              <a:gdLst>
                <a:gd name="connsiteX0" fmla="*/ 43095 w 100986"/>
                <a:gd name="connsiteY0" fmla="*/ 96839 h 97808"/>
                <a:gd name="connsiteX1" fmla="*/ 100071 w 100986"/>
                <a:gd name="connsiteY1" fmla="*/ 58481 h 97808"/>
                <a:gd name="connsiteX2" fmla="*/ 70098 w 100986"/>
                <a:gd name="connsiteY2" fmla="*/ 3090 h 97808"/>
                <a:gd name="connsiteX3" fmla="*/ 181 w 100986"/>
                <a:gd name="connsiteY3" fmla="*/ 35638 h 97808"/>
                <a:gd name="connsiteX4" fmla="*/ 43095 w 100986"/>
                <a:gd name="connsiteY4" fmla="*/ 96839 h 97808"/>
                <a:gd name="connsiteX5" fmla="*/ 20054 w 100986"/>
                <a:gd name="connsiteY5" fmla="*/ 36034 h 97808"/>
                <a:gd name="connsiteX6" fmla="*/ 63430 w 100986"/>
                <a:gd name="connsiteY6" fmla="*/ 20387 h 97808"/>
                <a:gd name="connsiteX7" fmla="*/ 82510 w 100986"/>
                <a:gd name="connsiteY7" fmla="*/ 57227 h 97808"/>
                <a:gd name="connsiteX8" fmla="*/ 44349 w 100986"/>
                <a:gd name="connsiteY8" fmla="*/ 79344 h 97808"/>
                <a:gd name="connsiteX9" fmla="*/ 20054 w 100986"/>
                <a:gd name="connsiteY9" fmla="*/ 36034 h 9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986" h="97808">
                  <a:moveTo>
                    <a:pt x="43095" y="96839"/>
                  </a:moveTo>
                  <a:cubicBezTo>
                    <a:pt x="69240" y="102253"/>
                    <a:pt x="95054" y="84361"/>
                    <a:pt x="100071" y="58481"/>
                  </a:cubicBezTo>
                  <a:cubicBezTo>
                    <a:pt x="106872" y="23490"/>
                    <a:pt x="73663" y="3288"/>
                    <a:pt x="70098" y="3090"/>
                  </a:cubicBezTo>
                  <a:cubicBezTo>
                    <a:pt x="69306" y="3024"/>
                    <a:pt x="4341" y="-14736"/>
                    <a:pt x="181" y="35638"/>
                  </a:cubicBezTo>
                  <a:cubicBezTo>
                    <a:pt x="-1997" y="62971"/>
                    <a:pt x="15631" y="91096"/>
                    <a:pt x="43095" y="96839"/>
                  </a:cubicBezTo>
                  <a:close/>
                  <a:moveTo>
                    <a:pt x="20054" y="36034"/>
                  </a:moveTo>
                  <a:cubicBezTo>
                    <a:pt x="25402" y="22632"/>
                    <a:pt x="43623" y="17350"/>
                    <a:pt x="63430" y="20387"/>
                  </a:cubicBezTo>
                  <a:cubicBezTo>
                    <a:pt x="77360" y="26725"/>
                    <a:pt x="87329" y="40986"/>
                    <a:pt x="82510" y="57227"/>
                  </a:cubicBezTo>
                  <a:cubicBezTo>
                    <a:pt x="77690" y="73402"/>
                    <a:pt x="60987" y="84031"/>
                    <a:pt x="44349" y="79344"/>
                  </a:cubicBezTo>
                  <a:cubicBezTo>
                    <a:pt x="28043" y="74656"/>
                    <a:pt x="13386" y="52737"/>
                    <a:pt x="20054" y="36034"/>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grpSp>
      <p:sp>
        <p:nvSpPr>
          <p:cNvPr id="3" name="Rectangle 2">
            <a:extLst>
              <a:ext uri="{FF2B5EF4-FFF2-40B4-BE49-F238E27FC236}">
                <a16:creationId xmlns:a16="http://schemas.microsoft.com/office/drawing/2014/main" id="{F773403B-9B07-F02C-F91D-94C1E3206977}"/>
              </a:ext>
            </a:extLst>
          </p:cNvPr>
          <p:cNvSpPr/>
          <p:nvPr/>
        </p:nvSpPr>
        <p:spPr>
          <a:xfrm>
            <a:off x="1963517" y="2212667"/>
            <a:ext cx="8148769" cy="221599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3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rPr>
              <a:t>LUYỆN</a:t>
            </a:r>
            <a:r>
              <a:rPr kumimoji="0" lang="en-US" altLang="zh-CN" sz="13800" b="1" i="0" u="none" strike="noStrike" kern="1200" cap="none" spc="0" normalizeH="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rPr>
              <a:t> TẬP</a:t>
            </a:r>
            <a:endParaRPr kumimoji="0" lang="zh-CN" altLang="en-US" sz="13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endParaRPr>
          </a:p>
        </p:txBody>
      </p:sp>
    </p:spTree>
    <p:extLst>
      <p:ext uri="{BB962C8B-B14F-4D97-AF65-F5344CB8AC3E}">
        <p14:creationId xmlns:p14="http://schemas.microsoft.com/office/powerpoint/2010/main" val="3565225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750" fill="hold"/>
                                        <p:tgtEl>
                                          <p:spTgt spid="67"/>
                                        </p:tgtEl>
                                        <p:attrNameLst>
                                          <p:attrName>ppt_w</p:attrName>
                                        </p:attrNameLst>
                                      </p:cBhvr>
                                      <p:tavLst>
                                        <p:tav tm="0">
                                          <p:val>
                                            <p:fltVal val="0"/>
                                          </p:val>
                                        </p:tav>
                                        <p:tav tm="100000">
                                          <p:val>
                                            <p:strVal val="#ppt_w"/>
                                          </p:val>
                                        </p:tav>
                                      </p:tavLst>
                                    </p:anim>
                                    <p:anim calcmode="lin" valueType="num">
                                      <p:cBhvr>
                                        <p:cTn id="8" dur="750" fill="hold"/>
                                        <p:tgtEl>
                                          <p:spTgt spid="67"/>
                                        </p:tgtEl>
                                        <p:attrNameLst>
                                          <p:attrName>ppt_h</p:attrName>
                                        </p:attrNameLst>
                                      </p:cBhvr>
                                      <p:tavLst>
                                        <p:tav tm="0">
                                          <p:val>
                                            <p:fltVal val="0"/>
                                          </p:val>
                                        </p:tav>
                                        <p:tav tm="100000">
                                          <p:val>
                                            <p:strVal val="#ppt_h"/>
                                          </p:val>
                                        </p:tav>
                                      </p:tavLst>
                                    </p:anim>
                                    <p:animEffect transition="in" filter="fade">
                                      <p:cBhvr>
                                        <p:cTn id="9" dur="750"/>
                                        <p:tgtEl>
                                          <p:spTgt spid="67"/>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ssolve">
                                      <p:cBhvr>
                                        <p:cTn id="14" dur="500"/>
                                        <p:tgtEl>
                                          <p:spTgt spid="10"/>
                                        </p:tgtEl>
                                      </p:cBhvr>
                                    </p:animEffect>
                                  </p:childTnLst>
                                </p:cTn>
                              </p:par>
                              <p:par>
                                <p:cTn id="15" presetID="42" presetClass="path" presetSubtype="0" accel="50000" decel="50000" fill="hold" nodeType="withEffect">
                                  <p:stCondLst>
                                    <p:cond delay="0"/>
                                  </p:stCondLst>
                                  <p:childTnLst>
                                    <p:animMotion origin="layout" path="M -0.39128 0.25301 L 0.09557 -0.02708 " pathEditMode="relative" rAng="0" ptsTypes="AA">
                                      <p:cBhvr>
                                        <p:cTn id="16" dur="2000" fill="hold"/>
                                        <p:tgtEl>
                                          <p:spTgt spid="10"/>
                                        </p:tgtEl>
                                        <p:attrNameLst>
                                          <p:attrName>ppt_x</p:attrName>
                                          <p:attrName>ppt_y</p:attrName>
                                        </p:attrNameLst>
                                      </p:cBhvr>
                                      <p:rCtr x="24336" y="-14005"/>
                                    </p:animMotion>
                                  </p:childTnLst>
                                </p:cTn>
                              </p:par>
                              <p:par>
                                <p:cTn id="17" presetID="36" presetClass="emph" presetSubtype="0" repeatCount="indefinite" fill="hold" grpId="0" nodeType="withEffect">
                                  <p:stCondLst>
                                    <p:cond delay="0"/>
                                  </p:stCondLst>
                                  <p:iterate type="lt">
                                    <p:tmPct val="10000"/>
                                  </p:iterate>
                                  <p:childTnLst>
                                    <p:animScale>
                                      <p:cBhvr>
                                        <p:cTn id="18" dur="250" autoRev="1" fill="hold">
                                          <p:stCondLst>
                                            <p:cond delay="0"/>
                                          </p:stCondLst>
                                        </p:cTn>
                                        <p:tgtEl>
                                          <p:spTgt spid="3"/>
                                        </p:tgtEl>
                                      </p:cBhvr>
                                      <p:to x="80000" y="100000"/>
                                    </p:animScale>
                                    <p:anim by="(#ppt_w*0.10)" calcmode="lin" valueType="num">
                                      <p:cBhvr>
                                        <p:cTn id="19" dur="250" autoRev="1" fill="hold">
                                          <p:stCondLst>
                                            <p:cond delay="0"/>
                                          </p:stCondLst>
                                        </p:cTn>
                                        <p:tgtEl>
                                          <p:spTgt spid="3"/>
                                        </p:tgtEl>
                                        <p:attrNameLst>
                                          <p:attrName>ppt_x</p:attrName>
                                        </p:attrNameLst>
                                      </p:cBhvr>
                                    </p:anim>
                                    <p:anim by="(-#ppt_w*0.10)" calcmode="lin" valueType="num">
                                      <p:cBhvr>
                                        <p:cTn id="20" dur="250" autoRev="1" fill="hold">
                                          <p:stCondLst>
                                            <p:cond delay="0"/>
                                          </p:stCondLst>
                                        </p:cTn>
                                        <p:tgtEl>
                                          <p:spTgt spid="3"/>
                                        </p:tgtEl>
                                        <p:attrNameLst>
                                          <p:attrName>ppt_y</p:attrName>
                                        </p:attrNameLst>
                                      </p:cBhvr>
                                    </p:anim>
                                    <p:animRot by="-480000">
                                      <p:cBhvr>
                                        <p:cTn id="21" dur="250" autoRev="1"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sp>
        <p:nvSpPr>
          <p:cNvPr id="20" name="Google Shape;614;p36">
            <a:extLst>
              <a:ext uri="{FF2B5EF4-FFF2-40B4-BE49-F238E27FC236}">
                <a16:creationId xmlns:a16="http://schemas.microsoft.com/office/drawing/2014/main" id="{0F6F9FE9-9425-434F-B9C3-969211731DB6}"/>
              </a:ext>
            </a:extLst>
          </p:cNvPr>
          <p:cNvSpPr>
            <a:spLocks noChangeArrowheads="1"/>
          </p:cNvSpPr>
          <p:nvPr/>
        </p:nvSpPr>
        <p:spPr bwMode="auto">
          <a:xfrm>
            <a:off x="729344" y="163287"/>
            <a:ext cx="11179628" cy="1045028"/>
          </a:xfrm>
          <a:prstGeom prst="roundRect">
            <a:avLst>
              <a:gd name="adj" fmla="val 28005"/>
            </a:avLst>
          </a:prstGeom>
          <a:solidFill>
            <a:schemeClr val="accent4">
              <a:lumMod val="20000"/>
              <a:lumOff val="8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19" name="Title 1">
            <a:extLst>
              <a:ext uri="{FF2B5EF4-FFF2-40B4-BE49-F238E27FC236}">
                <a16:creationId xmlns:a16="http://schemas.microsoft.com/office/drawing/2014/main" id="{07995A90-8499-AD41-AC15-EE0050AA803D}"/>
              </a:ext>
            </a:extLst>
          </p:cNvPr>
          <p:cNvSpPr txBox="1">
            <a:spLocks/>
          </p:cNvSpPr>
          <p:nvPr/>
        </p:nvSpPr>
        <p:spPr bwMode="auto">
          <a:xfrm>
            <a:off x="968827" y="346720"/>
            <a:ext cx="10417629" cy="685800"/>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2"/>
                </a:solidFill>
                <a:latin typeface="+mj-lt"/>
                <a:ea typeface="+mj-ea"/>
                <a:cs typeface="+mj-cs"/>
              </a:defRPr>
            </a:lvl1pPr>
            <a:lvl2pPr algn="l" rtl="0" eaLnBrk="0" fontAlgn="base" hangingPunct="0">
              <a:lnSpc>
                <a:spcPct val="90000"/>
              </a:lnSpc>
              <a:spcBef>
                <a:spcPct val="0"/>
              </a:spcBef>
              <a:spcAft>
                <a:spcPct val="0"/>
              </a:spcAft>
              <a:defRPr sz="4400">
                <a:solidFill>
                  <a:schemeClr val="tx2"/>
                </a:solidFill>
                <a:latin typeface="#9Slide02 Tieu de dai"/>
              </a:defRPr>
            </a:lvl2pPr>
            <a:lvl3pPr algn="l" rtl="0" eaLnBrk="0" fontAlgn="base" hangingPunct="0">
              <a:lnSpc>
                <a:spcPct val="90000"/>
              </a:lnSpc>
              <a:spcBef>
                <a:spcPct val="0"/>
              </a:spcBef>
              <a:spcAft>
                <a:spcPct val="0"/>
              </a:spcAft>
              <a:defRPr sz="4400">
                <a:solidFill>
                  <a:schemeClr val="tx2"/>
                </a:solidFill>
                <a:latin typeface="#9Slide02 Tieu de dai"/>
              </a:defRPr>
            </a:lvl3pPr>
            <a:lvl4pPr algn="l" rtl="0" eaLnBrk="0" fontAlgn="base" hangingPunct="0">
              <a:lnSpc>
                <a:spcPct val="90000"/>
              </a:lnSpc>
              <a:spcBef>
                <a:spcPct val="0"/>
              </a:spcBef>
              <a:spcAft>
                <a:spcPct val="0"/>
              </a:spcAft>
              <a:defRPr sz="4400">
                <a:solidFill>
                  <a:schemeClr val="tx2"/>
                </a:solidFill>
                <a:latin typeface="#9Slide02 Tieu de dai"/>
              </a:defRPr>
            </a:lvl4pPr>
            <a:lvl5pPr algn="l" rtl="0" eaLnBrk="0" fontAlgn="base" hangingPunct="0">
              <a:lnSpc>
                <a:spcPct val="90000"/>
              </a:lnSpc>
              <a:spcBef>
                <a:spcPct val="0"/>
              </a:spcBef>
              <a:spcAft>
                <a:spcPct val="0"/>
              </a:spcAft>
              <a:defRPr sz="4400">
                <a:solidFill>
                  <a:schemeClr val="tx2"/>
                </a:solidFill>
                <a:latin typeface="#9Slide02 Tieu de dai"/>
              </a:defRPr>
            </a:lvl5pPr>
            <a:lvl6pPr marL="457200" algn="l" rtl="0" fontAlgn="base">
              <a:lnSpc>
                <a:spcPct val="90000"/>
              </a:lnSpc>
              <a:spcBef>
                <a:spcPct val="0"/>
              </a:spcBef>
              <a:spcAft>
                <a:spcPct val="0"/>
              </a:spcAft>
              <a:defRPr sz="4400">
                <a:solidFill>
                  <a:schemeClr val="tx2"/>
                </a:solidFill>
                <a:latin typeface="#9Slide02 Tieu de dai"/>
              </a:defRPr>
            </a:lvl6pPr>
            <a:lvl7pPr marL="914400" algn="l" rtl="0" fontAlgn="base">
              <a:lnSpc>
                <a:spcPct val="90000"/>
              </a:lnSpc>
              <a:spcBef>
                <a:spcPct val="0"/>
              </a:spcBef>
              <a:spcAft>
                <a:spcPct val="0"/>
              </a:spcAft>
              <a:defRPr sz="4400">
                <a:solidFill>
                  <a:schemeClr val="tx2"/>
                </a:solidFill>
                <a:latin typeface="#9Slide02 Tieu de dai"/>
              </a:defRPr>
            </a:lvl7pPr>
            <a:lvl8pPr marL="1371600" algn="l" rtl="0" fontAlgn="base">
              <a:lnSpc>
                <a:spcPct val="90000"/>
              </a:lnSpc>
              <a:spcBef>
                <a:spcPct val="0"/>
              </a:spcBef>
              <a:spcAft>
                <a:spcPct val="0"/>
              </a:spcAft>
              <a:defRPr sz="4400">
                <a:solidFill>
                  <a:schemeClr val="tx2"/>
                </a:solidFill>
                <a:latin typeface="#9Slide02 Tieu de dai"/>
              </a:defRPr>
            </a:lvl8pPr>
            <a:lvl9pPr marL="1828800" algn="l" rtl="0" fontAlgn="base">
              <a:lnSpc>
                <a:spcPct val="90000"/>
              </a:lnSpc>
              <a:spcBef>
                <a:spcPct val="0"/>
              </a:spcBef>
              <a:spcAft>
                <a:spcPct val="0"/>
              </a:spcAft>
              <a:defRPr sz="4400">
                <a:solidFill>
                  <a:schemeClr val="tx2"/>
                </a:solidFill>
                <a:latin typeface="#9Slide02 Tieu de dai"/>
              </a:defRPr>
            </a:lvl9pPr>
          </a:lstStyle>
          <a:p>
            <a:pPr lvl="0" algn="just" eaLnBrk="1" hangingPunct="1">
              <a:defRPr/>
            </a:pPr>
            <a:r>
              <a:rPr lang="vi-VN" altLang="en-US" sz="32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Lập và hoàn thành bảng (theo gợi ý dưới đây) về một số nét văn hoá tiêu biểu của làng quê vùng Đồng bằng Bắc Bộ.</a:t>
            </a:r>
            <a:endParaRPr kumimoji="0" lang="en-US" altLang="en-US" sz="32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Calibri" panose="020F0502020204030204" pitchFamily="34" charset="0"/>
              <a:cs typeface="Calibri" panose="020F0502020204030204" pitchFamily="34" charset="0"/>
            </a:endParaRPr>
          </a:p>
        </p:txBody>
      </p:sp>
      <p:graphicFrame>
        <p:nvGraphicFramePr>
          <p:cNvPr id="2" name="Table 1">
            <a:extLst>
              <a:ext uri="{FF2B5EF4-FFF2-40B4-BE49-F238E27FC236}">
                <a16:creationId xmlns:a16="http://schemas.microsoft.com/office/drawing/2014/main" id="{D9DFDA62-470C-2C4B-9814-2BFEDA9D66B1}"/>
              </a:ext>
            </a:extLst>
          </p:cNvPr>
          <p:cNvGraphicFramePr>
            <a:graphicFrameLocks noGrp="1"/>
          </p:cNvGraphicFramePr>
          <p:nvPr>
            <p:extLst>
              <p:ext uri="{D42A27DB-BD31-4B8C-83A1-F6EECF244321}">
                <p14:modId xmlns:p14="http://schemas.microsoft.com/office/powerpoint/2010/main" val="412052294"/>
              </p:ext>
            </p:extLst>
          </p:nvPr>
        </p:nvGraphicFramePr>
        <p:xfrm>
          <a:off x="1469570" y="1785257"/>
          <a:ext cx="9720944" cy="3810000"/>
        </p:xfrm>
        <a:graphic>
          <a:graphicData uri="http://schemas.openxmlformats.org/drawingml/2006/table">
            <a:tbl>
              <a:tblPr firstRow="1" firstCol="1" bandRow="1">
                <a:tableStyleId>{00A15C55-8517-42AA-B614-E9B94910E393}</a:tableStyleId>
              </a:tblPr>
              <a:tblGrid>
                <a:gridCol w="4860472">
                  <a:extLst>
                    <a:ext uri="{9D8B030D-6E8A-4147-A177-3AD203B41FA5}">
                      <a16:colId xmlns:a16="http://schemas.microsoft.com/office/drawing/2014/main" val="1891403904"/>
                    </a:ext>
                  </a:extLst>
                </a:gridCol>
                <a:gridCol w="4860472">
                  <a:extLst>
                    <a:ext uri="{9D8B030D-6E8A-4147-A177-3AD203B41FA5}">
                      <a16:colId xmlns:a16="http://schemas.microsoft.com/office/drawing/2014/main" val="326508179"/>
                    </a:ext>
                  </a:extLst>
                </a:gridCol>
              </a:tblGrid>
              <a:tr h="951738">
                <a:tc>
                  <a:txBody>
                    <a:bodyPr/>
                    <a:lstStyle/>
                    <a:p>
                      <a:pPr marL="0" marR="0" algn="ctr">
                        <a:lnSpc>
                          <a:spcPct val="120000"/>
                        </a:lnSpc>
                        <a:spcBef>
                          <a:spcPts val="0"/>
                        </a:spcBef>
                        <a:spcAft>
                          <a:spcPts val="0"/>
                        </a:spcAft>
                      </a:pPr>
                      <a:r>
                        <a:rPr lang="en-US" sz="3600" dirty="0" err="1">
                          <a:solidFill>
                            <a:srgbClr val="002060"/>
                          </a:solidFill>
                          <a:effectLst/>
                          <a:latin typeface="Calibri" panose="020F0502020204030204" pitchFamily="34" charset="0"/>
                          <a:cs typeface="Calibri" panose="020F0502020204030204" pitchFamily="34" charset="0"/>
                        </a:rPr>
                        <a:t>Một</a:t>
                      </a:r>
                      <a:r>
                        <a:rPr lang="en-US" sz="3600" dirty="0">
                          <a:solidFill>
                            <a:srgbClr val="002060"/>
                          </a:solidFill>
                          <a:effectLst/>
                          <a:latin typeface="Calibri" panose="020F0502020204030204" pitchFamily="34" charset="0"/>
                          <a:cs typeface="Calibri" panose="020F0502020204030204" pitchFamily="34" charset="0"/>
                        </a:rPr>
                        <a:t> </a:t>
                      </a:r>
                      <a:r>
                        <a:rPr lang="en-US" sz="3600" dirty="0" err="1">
                          <a:solidFill>
                            <a:srgbClr val="002060"/>
                          </a:solidFill>
                          <a:effectLst/>
                          <a:latin typeface="Calibri" panose="020F0502020204030204" pitchFamily="34" charset="0"/>
                          <a:cs typeface="Calibri" panose="020F0502020204030204" pitchFamily="34" charset="0"/>
                        </a:rPr>
                        <a:t>số</a:t>
                      </a:r>
                      <a:r>
                        <a:rPr lang="en-US" sz="3600" dirty="0">
                          <a:solidFill>
                            <a:srgbClr val="002060"/>
                          </a:solidFill>
                          <a:effectLst/>
                          <a:latin typeface="Calibri" panose="020F0502020204030204" pitchFamily="34" charset="0"/>
                          <a:cs typeface="Calibri" panose="020F0502020204030204" pitchFamily="34" charset="0"/>
                        </a:rPr>
                        <a:t> </a:t>
                      </a:r>
                      <a:r>
                        <a:rPr lang="en-US" sz="3600" dirty="0" err="1">
                          <a:solidFill>
                            <a:srgbClr val="002060"/>
                          </a:solidFill>
                          <a:effectLst/>
                          <a:latin typeface="Calibri" panose="020F0502020204030204" pitchFamily="34" charset="0"/>
                          <a:cs typeface="Calibri" panose="020F0502020204030204" pitchFamily="34" charset="0"/>
                        </a:rPr>
                        <a:t>nét</a:t>
                      </a:r>
                      <a:r>
                        <a:rPr lang="en-US" sz="3600" dirty="0">
                          <a:solidFill>
                            <a:srgbClr val="002060"/>
                          </a:solidFill>
                          <a:effectLst/>
                          <a:latin typeface="Calibri" panose="020F0502020204030204" pitchFamily="34" charset="0"/>
                          <a:cs typeface="Calibri" panose="020F0502020204030204" pitchFamily="34" charset="0"/>
                        </a:rPr>
                        <a:t> </a:t>
                      </a:r>
                      <a:r>
                        <a:rPr lang="en-US" sz="3600" dirty="0" err="1">
                          <a:solidFill>
                            <a:srgbClr val="002060"/>
                          </a:solidFill>
                          <a:effectLst/>
                          <a:latin typeface="Calibri" panose="020F0502020204030204" pitchFamily="34" charset="0"/>
                          <a:cs typeface="Calibri" panose="020F0502020204030204" pitchFamily="34" charset="0"/>
                        </a:rPr>
                        <a:t>văn</a:t>
                      </a:r>
                      <a:r>
                        <a:rPr lang="en-US" sz="3600" dirty="0">
                          <a:solidFill>
                            <a:srgbClr val="002060"/>
                          </a:solidFill>
                          <a:effectLst/>
                          <a:latin typeface="Calibri" panose="020F0502020204030204" pitchFamily="34" charset="0"/>
                          <a:cs typeface="Calibri" panose="020F0502020204030204" pitchFamily="34" charset="0"/>
                        </a:rPr>
                        <a:t> </a:t>
                      </a:r>
                      <a:r>
                        <a:rPr lang="en-US" sz="3600" dirty="0" err="1">
                          <a:solidFill>
                            <a:srgbClr val="002060"/>
                          </a:solidFill>
                          <a:effectLst/>
                          <a:latin typeface="Calibri" panose="020F0502020204030204" pitchFamily="34" charset="0"/>
                          <a:cs typeface="Calibri" panose="020F0502020204030204" pitchFamily="34" charset="0"/>
                        </a:rPr>
                        <a:t>hóa</a:t>
                      </a:r>
                      <a:endParaRPr lang="en-US" sz="36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3600" dirty="0" err="1">
                          <a:solidFill>
                            <a:srgbClr val="002060"/>
                          </a:solidFill>
                          <a:effectLst/>
                          <a:latin typeface="Calibri" panose="020F0502020204030204" pitchFamily="34" charset="0"/>
                          <a:cs typeface="Calibri" panose="020F0502020204030204" pitchFamily="34" charset="0"/>
                        </a:rPr>
                        <a:t>Đặc</a:t>
                      </a:r>
                      <a:r>
                        <a:rPr lang="en-US" sz="3600" dirty="0">
                          <a:solidFill>
                            <a:srgbClr val="002060"/>
                          </a:solidFill>
                          <a:effectLst/>
                          <a:latin typeface="Calibri" panose="020F0502020204030204" pitchFamily="34" charset="0"/>
                          <a:cs typeface="Calibri" panose="020F0502020204030204" pitchFamily="34" charset="0"/>
                        </a:rPr>
                        <a:t> </a:t>
                      </a:r>
                      <a:r>
                        <a:rPr lang="en-US" sz="3600" dirty="0" err="1">
                          <a:solidFill>
                            <a:srgbClr val="002060"/>
                          </a:solidFill>
                          <a:effectLst/>
                          <a:latin typeface="Calibri" panose="020F0502020204030204" pitchFamily="34" charset="0"/>
                          <a:cs typeface="Calibri" panose="020F0502020204030204" pitchFamily="34" charset="0"/>
                        </a:rPr>
                        <a:t>điểm</a:t>
                      </a:r>
                      <a:endParaRPr lang="en-US" sz="36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3350727"/>
                  </a:ext>
                </a:extLst>
              </a:tr>
              <a:tr h="952754">
                <a:tc>
                  <a:txBody>
                    <a:bodyPr/>
                    <a:lstStyle/>
                    <a:p>
                      <a:pPr marL="0" marR="0" algn="just">
                        <a:lnSpc>
                          <a:spcPct val="120000"/>
                        </a:lnSpc>
                        <a:spcBef>
                          <a:spcPts val="0"/>
                        </a:spcBef>
                        <a:spcAft>
                          <a:spcPts val="0"/>
                        </a:spcAft>
                      </a:pPr>
                      <a:r>
                        <a:rPr lang="en-US" sz="3600" dirty="0" err="1">
                          <a:solidFill>
                            <a:srgbClr val="002060"/>
                          </a:solidFill>
                          <a:effectLst/>
                          <a:latin typeface="Calibri" panose="020F0502020204030204" pitchFamily="34" charset="0"/>
                          <a:cs typeface="Calibri" panose="020F0502020204030204" pitchFamily="34" charset="0"/>
                        </a:rPr>
                        <a:t>Làng</a:t>
                      </a:r>
                      <a:r>
                        <a:rPr lang="en-US" sz="3600" dirty="0">
                          <a:solidFill>
                            <a:srgbClr val="002060"/>
                          </a:solidFill>
                          <a:effectLst/>
                          <a:latin typeface="Calibri" panose="020F0502020204030204" pitchFamily="34" charset="0"/>
                          <a:cs typeface="Calibri" panose="020F0502020204030204" pitchFamily="34" charset="0"/>
                        </a:rPr>
                        <a:t> </a:t>
                      </a:r>
                      <a:r>
                        <a:rPr lang="en-US" sz="3600" dirty="0" err="1">
                          <a:solidFill>
                            <a:srgbClr val="002060"/>
                          </a:solidFill>
                          <a:effectLst/>
                          <a:latin typeface="Calibri" panose="020F0502020204030204" pitchFamily="34" charset="0"/>
                          <a:cs typeface="Calibri" panose="020F0502020204030204" pitchFamily="34" charset="0"/>
                        </a:rPr>
                        <a:t>quê</a:t>
                      </a:r>
                      <a:r>
                        <a:rPr lang="en-US" sz="3600" dirty="0">
                          <a:solidFill>
                            <a:srgbClr val="002060"/>
                          </a:solidFill>
                          <a:effectLst/>
                          <a:latin typeface="Calibri" panose="020F0502020204030204" pitchFamily="34" charset="0"/>
                          <a:cs typeface="Calibri" panose="020F0502020204030204" pitchFamily="34" charset="0"/>
                        </a:rPr>
                        <a:t> </a:t>
                      </a:r>
                      <a:r>
                        <a:rPr lang="en-US" sz="3600" dirty="0" err="1">
                          <a:solidFill>
                            <a:srgbClr val="002060"/>
                          </a:solidFill>
                          <a:effectLst/>
                          <a:latin typeface="Calibri" panose="020F0502020204030204" pitchFamily="34" charset="0"/>
                          <a:cs typeface="Calibri" panose="020F0502020204030204" pitchFamily="34" charset="0"/>
                        </a:rPr>
                        <a:t>truyền</a:t>
                      </a:r>
                      <a:r>
                        <a:rPr lang="en-US" sz="3600" dirty="0">
                          <a:solidFill>
                            <a:srgbClr val="002060"/>
                          </a:solidFill>
                          <a:effectLst/>
                          <a:latin typeface="Calibri" panose="020F0502020204030204" pitchFamily="34" charset="0"/>
                          <a:cs typeface="Calibri" panose="020F0502020204030204" pitchFamily="34" charset="0"/>
                        </a:rPr>
                        <a:t> </a:t>
                      </a:r>
                      <a:r>
                        <a:rPr lang="en-US" sz="3600" dirty="0" err="1">
                          <a:solidFill>
                            <a:srgbClr val="002060"/>
                          </a:solidFill>
                          <a:effectLst/>
                          <a:latin typeface="Calibri" panose="020F0502020204030204" pitchFamily="34" charset="0"/>
                          <a:cs typeface="Calibri" panose="020F0502020204030204" pitchFamily="34" charset="0"/>
                        </a:rPr>
                        <a:t>thống</a:t>
                      </a:r>
                      <a:endParaRPr lang="en-US" sz="36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3600">
                          <a:solidFill>
                            <a:srgbClr val="002060"/>
                          </a:solidFill>
                          <a:effectLst/>
                          <a:latin typeface="Calibri" panose="020F0502020204030204" pitchFamily="34" charset="0"/>
                          <a:cs typeface="Calibri" panose="020F0502020204030204" pitchFamily="34" charset="0"/>
                        </a:rPr>
                        <a:t>?</a:t>
                      </a:r>
                      <a:endParaRPr lang="en-US" sz="360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8564886"/>
                  </a:ext>
                </a:extLst>
              </a:tr>
              <a:tr h="952754">
                <a:tc>
                  <a:txBody>
                    <a:bodyPr/>
                    <a:lstStyle/>
                    <a:p>
                      <a:pPr marL="0" marR="0" algn="just">
                        <a:lnSpc>
                          <a:spcPct val="120000"/>
                        </a:lnSpc>
                        <a:spcBef>
                          <a:spcPts val="0"/>
                        </a:spcBef>
                        <a:spcAft>
                          <a:spcPts val="0"/>
                        </a:spcAft>
                      </a:pPr>
                      <a:r>
                        <a:rPr lang="en-US" sz="3600" dirty="0" err="1">
                          <a:solidFill>
                            <a:srgbClr val="002060"/>
                          </a:solidFill>
                          <a:effectLst/>
                          <a:latin typeface="Calibri" panose="020F0502020204030204" pitchFamily="34" charset="0"/>
                          <a:cs typeface="Calibri" panose="020F0502020204030204" pitchFamily="34" charset="0"/>
                        </a:rPr>
                        <a:t>Nhà</a:t>
                      </a:r>
                      <a:r>
                        <a:rPr lang="en-US" sz="3600" dirty="0">
                          <a:solidFill>
                            <a:srgbClr val="002060"/>
                          </a:solidFill>
                          <a:effectLst/>
                          <a:latin typeface="Calibri" panose="020F0502020204030204" pitchFamily="34" charset="0"/>
                          <a:cs typeface="Calibri" panose="020F0502020204030204" pitchFamily="34" charset="0"/>
                        </a:rPr>
                        <a:t> ở</a:t>
                      </a:r>
                      <a:endParaRPr lang="en-US" sz="36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3600" dirty="0">
                          <a:solidFill>
                            <a:srgbClr val="002060"/>
                          </a:solidFill>
                          <a:effectLst/>
                          <a:latin typeface="Calibri" panose="020F0502020204030204" pitchFamily="34" charset="0"/>
                          <a:cs typeface="Calibri" panose="020F0502020204030204" pitchFamily="34" charset="0"/>
                        </a:rPr>
                        <a:t>?</a:t>
                      </a:r>
                      <a:endParaRPr lang="en-US" sz="36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7627520"/>
                  </a:ext>
                </a:extLst>
              </a:tr>
              <a:tr h="952754">
                <a:tc>
                  <a:txBody>
                    <a:bodyPr/>
                    <a:lstStyle/>
                    <a:p>
                      <a:pPr marL="0" marR="0" algn="just">
                        <a:lnSpc>
                          <a:spcPct val="120000"/>
                        </a:lnSpc>
                        <a:spcBef>
                          <a:spcPts val="0"/>
                        </a:spcBef>
                        <a:spcAft>
                          <a:spcPts val="0"/>
                        </a:spcAft>
                      </a:pPr>
                      <a:r>
                        <a:rPr lang="en-US" sz="3600">
                          <a:solidFill>
                            <a:srgbClr val="002060"/>
                          </a:solidFill>
                          <a:effectLst/>
                          <a:latin typeface="Calibri" panose="020F0502020204030204" pitchFamily="34" charset="0"/>
                          <a:cs typeface="Calibri" panose="020F0502020204030204" pitchFamily="34" charset="0"/>
                        </a:rPr>
                        <a:t>Lễ hội</a:t>
                      </a:r>
                      <a:endParaRPr lang="en-US" sz="360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3600" dirty="0">
                          <a:solidFill>
                            <a:srgbClr val="002060"/>
                          </a:solidFill>
                          <a:effectLst/>
                          <a:latin typeface="Calibri" panose="020F0502020204030204" pitchFamily="34" charset="0"/>
                          <a:cs typeface="Calibri" panose="020F0502020204030204" pitchFamily="34" charset="0"/>
                        </a:rPr>
                        <a:t>?</a:t>
                      </a:r>
                      <a:endParaRPr lang="en-US" sz="36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0949668"/>
                  </a:ext>
                </a:extLst>
              </a:tr>
            </a:tbl>
          </a:graphicData>
        </a:graphic>
      </p:graphicFrame>
    </p:spTree>
    <p:extLst>
      <p:ext uri="{BB962C8B-B14F-4D97-AF65-F5344CB8AC3E}">
        <p14:creationId xmlns:p14="http://schemas.microsoft.com/office/powerpoint/2010/main" val="16937695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 y="0"/>
            <a:ext cx="12191067" cy="6858000"/>
          </a:xfrm>
          <a:prstGeom prst="rect">
            <a:avLst/>
          </a:prstGeom>
        </p:spPr>
      </p:pic>
      <p:graphicFrame>
        <p:nvGraphicFramePr>
          <p:cNvPr id="2" name="Table 1">
            <a:extLst>
              <a:ext uri="{FF2B5EF4-FFF2-40B4-BE49-F238E27FC236}">
                <a16:creationId xmlns:a16="http://schemas.microsoft.com/office/drawing/2014/main" id="{D9DFDA62-470C-2C4B-9814-2BFEDA9D66B1}"/>
              </a:ext>
            </a:extLst>
          </p:cNvPr>
          <p:cNvGraphicFramePr>
            <a:graphicFrameLocks noGrp="1"/>
          </p:cNvGraphicFramePr>
          <p:nvPr>
            <p:extLst>
              <p:ext uri="{D42A27DB-BD31-4B8C-83A1-F6EECF244321}">
                <p14:modId xmlns:p14="http://schemas.microsoft.com/office/powerpoint/2010/main" val="1648246306"/>
              </p:ext>
            </p:extLst>
          </p:nvPr>
        </p:nvGraphicFramePr>
        <p:xfrm>
          <a:off x="522514" y="217714"/>
          <a:ext cx="11277600" cy="6204857"/>
        </p:xfrm>
        <a:graphic>
          <a:graphicData uri="http://schemas.openxmlformats.org/drawingml/2006/table">
            <a:tbl>
              <a:tblPr firstRow="1" firstCol="1" bandRow="1">
                <a:tableStyleId>{00A15C55-8517-42AA-B614-E9B94910E393}</a:tableStyleId>
              </a:tblPr>
              <a:tblGrid>
                <a:gridCol w="2982686">
                  <a:extLst>
                    <a:ext uri="{9D8B030D-6E8A-4147-A177-3AD203B41FA5}">
                      <a16:colId xmlns:a16="http://schemas.microsoft.com/office/drawing/2014/main" val="1891403904"/>
                    </a:ext>
                  </a:extLst>
                </a:gridCol>
                <a:gridCol w="8294914">
                  <a:extLst>
                    <a:ext uri="{9D8B030D-6E8A-4147-A177-3AD203B41FA5}">
                      <a16:colId xmlns:a16="http://schemas.microsoft.com/office/drawing/2014/main" val="326508179"/>
                    </a:ext>
                  </a:extLst>
                </a:gridCol>
              </a:tblGrid>
              <a:tr h="1298687">
                <a:tc>
                  <a:txBody>
                    <a:bodyPr/>
                    <a:lstStyle/>
                    <a:p>
                      <a:pPr marL="0" marR="0" algn="ctr">
                        <a:lnSpc>
                          <a:spcPct val="120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Một</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số</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nét</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văn</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hóa</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Đặc</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điểm</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3350727"/>
                  </a:ext>
                </a:extLst>
              </a:tr>
              <a:tr h="1635390">
                <a:tc>
                  <a:txBody>
                    <a:bodyPr/>
                    <a:lstStyle/>
                    <a:p>
                      <a:pPr marL="0" marR="0" algn="just">
                        <a:lnSpc>
                          <a:spcPct val="120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Làng</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quê</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truyền</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thống</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8564886"/>
                  </a:ext>
                </a:extLst>
              </a:tr>
              <a:tr h="1635390">
                <a:tc>
                  <a:txBody>
                    <a:bodyPr/>
                    <a:lstStyle/>
                    <a:p>
                      <a:pPr marL="0" marR="0" algn="just">
                        <a:lnSpc>
                          <a:spcPct val="120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Nhà</a:t>
                      </a:r>
                      <a:r>
                        <a:rPr lang="en-US" sz="3200" dirty="0">
                          <a:solidFill>
                            <a:srgbClr val="002060"/>
                          </a:solidFill>
                          <a:effectLst/>
                          <a:latin typeface="Calibri" panose="020F0502020204030204" pitchFamily="34" charset="0"/>
                          <a:cs typeface="Calibri" panose="020F0502020204030204" pitchFamily="34" charset="0"/>
                        </a:rPr>
                        <a:t> ở</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7627520"/>
                  </a:ext>
                </a:extLst>
              </a:tr>
              <a:tr h="1635390">
                <a:tc>
                  <a:txBody>
                    <a:bodyPr/>
                    <a:lstStyle/>
                    <a:p>
                      <a:pPr marL="0" marR="0" algn="just">
                        <a:lnSpc>
                          <a:spcPct val="120000"/>
                        </a:lnSpc>
                        <a:spcBef>
                          <a:spcPts val="0"/>
                        </a:spcBef>
                        <a:spcAft>
                          <a:spcPts val="0"/>
                        </a:spcAft>
                      </a:pPr>
                      <a:r>
                        <a:rPr lang="en-US" sz="3200">
                          <a:solidFill>
                            <a:srgbClr val="002060"/>
                          </a:solidFill>
                          <a:effectLst/>
                          <a:latin typeface="Calibri" panose="020F0502020204030204" pitchFamily="34" charset="0"/>
                          <a:cs typeface="Calibri" panose="020F0502020204030204" pitchFamily="34" charset="0"/>
                        </a:rPr>
                        <a:t>Lễ hội</a:t>
                      </a:r>
                      <a:endParaRPr lang="en-US" sz="320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0949668"/>
                  </a:ext>
                </a:extLst>
              </a:tr>
            </a:tbl>
          </a:graphicData>
        </a:graphic>
      </p:graphicFrame>
      <p:sp>
        <p:nvSpPr>
          <p:cNvPr id="3" name="TextBox 2">
            <a:extLst>
              <a:ext uri="{FF2B5EF4-FFF2-40B4-BE49-F238E27FC236}">
                <a16:creationId xmlns:a16="http://schemas.microsoft.com/office/drawing/2014/main" id="{78CDF716-5CB1-F94A-83A4-E60097F4B384}"/>
              </a:ext>
            </a:extLst>
          </p:cNvPr>
          <p:cNvSpPr txBox="1"/>
          <p:nvPr/>
        </p:nvSpPr>
        <p:spPr>
          <a:xfrm>
            <a:off x="3635829" y="1698171"/>
            <a:ext cx="7696200" cy="1384995"/>
          </a:xfrm>
          <a:prstGeom prst="rect">
            <a:avLst/>
          </a:prstGeom>
          <a:noFill/>
        </p:spPr>
        <p:txBody>
          <a:bodyPr wrap="square" rtlCol="0">
            <a:spAutoFit/>
          </a:bodyPr>
          <a:lstStyle/>
          <a:p>
            <a:pPr algn="just"/>
            <a:r>
              <a:rPr lang="nl-NL" sz="2800" b="1" dirty="0">
                <a:effectLst/>
                <a:latin typeface="Calibri" panose="020F0502020204030204" pitchFamily="34" charset="0"/>
                <a:ea typeface="Times New Roman" panose="02020603050405020304" pitchFamily="18" charset="0"/>
                <a:cs typeface="Calibri" panose="020F0502020204030204" pitchFamily="34" charset="0"/>
              </a:rPr>
              <a:t>Ở các làng quê truyền thống Bắc Bộ thường có lũy tre xanh, cổng làng, cây đa, giếng nước, sân đình. Một số làng còn có đền, chùa, miếu.</a:t>
            </a:r>
            <a:endParaRPr lang="en-US" sz="2800" b="1"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F12A3F2-D402-1A00-FFE5-FCC35E1E0FF5}"/>
              </a:ext>
            </a:extLst>
          </p:cNvPr>
          <p:cNvSpPr txBox="1"/>
          <p:nvPr/>
        </p:nvSpPr>
        <p:spPr>
          <a:xfrm>
            <a:off x="3635829" y="3254828"/>
            <a:ext cx="7696200" cy="1384995"/>
          </a:xfrm>
          <a:prstGeom prst="rect">
            <a:avLst/>
          </a:prstGeom>
          <a:noFill/>
        </p:spPr>
        <p:txBody>
          <a:bodyPr wrap="square" rtlCol="0">
            <a:spAutoFit/>
          </a:bodyPr>
          <a:lstStyle/>
          <a:p>
            <a:pPr algn="just"/>
            <a:r>
              <a:rPr lang="vi-VN" sz="2800" b="1" dirty="0">
                <a:latin typeface="Calibri" panose="020F0502020204030204" pitchFamily="34" charset="0"/>
                <a:ea typeface="Times New Roman" panose="02020603050405020304" pitchFamily="18" charset="0"/>
                <a:cs typeface="Calibri" panose="020F0502020204030204" pitchFamily="34" charset="0"/>
              </a:rPr>
              <a:t>Nhà ở truyền thống của người dân vùng Đồng bằng Bắc Bộ được đắp bằng đất hoặc xây gạch, mái lợp lá hoặc ngói. Nhà thường có ba gian. </a:t>
            </a:r>
            <a:endParaRPr lang="en-US" sz="28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D7000FE0-FC63-83C9-6D70-94D2FD42124F}"/>
              </a:ext>
            </a:extLst>
          </p:cNvPr>
          <p:cNvSpPr txBox="1"/>
          <p:nvPr/>
        </p:nvSpPr>
        <p:spPr>
          <a:xfrm>
            <a:off x="3657600" y="4724398"/>
            <a:ext cx="7696200" cy="1815882"/>
          </a:xfrm>
          <a:prstGeom prst="rect">
            <a:avLst/>
          </a:prstGeom>
          <a:noFill/>
        </p:spPr>
        <p:txBody>
          <a:bodyPr wrap="square" rtlCol="0">
            <a:spAutoFit/>
          </a:bodyPr>
          <a:lstStyle/>
          <a:p>
            <a:pPr algn="just"/>
            <a:r>
              <a:rPr lang="vi-VN" sz="2800" b="1" dirty="0">
                <a:latin typeface="Calibri" panose="020F0502020204030204" pitchFamily="34" charset="0"/>
                <a:ea typeface="Times New Roman" panose="02020603050405020304" pitchFamily="18" charset="0"/>
                <a:cs typeface="Calibri" panose="020F0502020204030204" pitchFamily="34" charset="0"/>
              </a:rPr>
              <a:t>Các lễ hội thường được tổ chức vào mùa xuân. Trong lễ hội, người dân mặc trang phục truyền thống, tổ chức lễ tế và nhiều hoạt động vui chơi giải trí như: đánh đu, đấu vật, kéo co, cờ người,...</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46172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down)">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down)">
                                      <p:cBhvr>
                                        <p:cTn id="2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4A5471-90F6-F847-A701-BD536747DE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1" y="0"/>
            <a:ext cx="12152098" cy="6858000"/>
          </a:xfrm>
          <a:prstGeom prst="rect">
            <a:avLst/>
          </a:prstGeom>
        </p:spPr>
      </p:pic>
      <p:pic>
        <p:nvPicPr>
          <p:cNvPr id="18" name="图片 20">
            <a:extLst>
              <a:ext uri="{FF2B5EF4-FFF2-40B4-BE49-F238E27FC236}">
                <a16:creationId xmlns:a16="http://schemas.microsoft.com/office/drawing/2014/main" id="{B3AF2D83-AB14-8E45-80CD-C5727A32ED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187" b="8376"/>
          <a:stretch/>
        </p:blipFill>
        <p:spPr>
          <a:xfrm rot="10800000">
            <a:off x="-6" y="-1"/>
            <a:ext cx="12192000" cy="4105352"/>
          </a:xfrm>
          <a:prstGeom prst="rect">
            <a:avLst/>
          </a:prstGeom>
        </p:spPr>
      </p:pic>
      <p:pic>
        <p:nvPicPr>
          <p:cNvPr id="4" name="Picture 3">
            <a:extLst>
              <a:ext uri="{FF2B5EF4-FFF2-40B4-BE49-F238E27FC236}">
                <a16:creationId xmlns:a16="http://schemas.microsoft.com/office/drawing/2014/main" id="{F473C44C-4F40-EC95-34B6-19EFCF66F29D}"/>
              </a:ext>
            </a:extLst>
          </p:cNvPr>
          <p:cNvPicPr>
            <a:picLocks noChangeAspect="1"/>
          </p:cNvPicPr>
          <p:nvPr/>
        </p:nvPicPr>
        <p:blipFill>
          <a:blip r:embed="rId5"/>
          <a:stretch>
            <a:fillRect/>
          </a:stretch>
        </p:blipFill>
        <p:spPr>
          <a:xfrm>
            <a:off x="2334448" y="2042820"/>
            <a:ext cx="7370703" cy="23532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8BEEFC5-5DF7-CF4D-BF00-565FD42C4C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1" y="0"/>
            <a:ext cx="12152098" cy="6858000"/>
          </a:xfrm>
          <a:prstGeom prst="rect">
            <a:avLst/>
          </a:prstGeom>
        </p:spPr>
      </p:pic>
      <p:pic>
        <p:nvPicPr>
          <p:cNvPr id="18" name="图片 20">
            <a:extLst>
              <a:ext uri="{FF2B5EF4-FFF2-40B4-BE49-F238E27FC236}">
                <a16:creationId xmlns:a16="http://schemas.microsoft.com/office/drawing/2014/main" id="{55CFDE40-570E-F44F-9EBC-1DFCFAFEFE2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187" b="8376"/>
          <a:stretch/>
        </p:blipFill>
        <p:spPr>
          <a:xfrm rot="10800000">
            <a:off x="0" y="-432552"/>
            <a:ext cx="12192000" cy="4105352"/>
          </a:xfrm>
          <a:prstGeom prst="rect">
            <a:avLst/>
          </a:prstGeom>
        </p:spPr>
      </p:pic>
      <p:pic>
        <p:nvPicPr>
          <p:cNvPr id="67" name="图片 27" descr="001.">
            <a:extLst>
              <a:ext uri="{FF2B5EF4-FFF2-40B4-BE49-F238E27FC236}">
                <a16:creationId xmlns:a16="http://schemas.microsoft.com/office/drawing/2014/main" id="{D1135DB2-135E-9B4F-B0A0-9E174CCA2CA2}"/>
              </a:ext>
            </a:extLst>
          </p:cNvPr>
          <p:cNvPicPr/>
          <p:nvPr/>
        </p:nvPicPr>
        <p:blipFill>
          <a:blip r:embed="rId5"/>
          <a:stretch>
            <a:fillRect/>
          </a:stretch>
        </p:blipFill>
        <p:spPr>
          <a:xfrm>
            <a:off x="3426439" y="2987167"/>
            <a:ext cx="5844933" cy="5290065"/>
          </a:xfrm>
          <a:prstGeom prst="rect">
            <a:avLst/>
          </a:prstGeom>
        </p:spPr>
      </p:pic>
      <p:pic>
        <p:nvPicPr>
          <p:cNvPr id="9" name="Graphic 8">
            <a:extLst>
              <a:ext uri="{FF2B5EF4-FFF2-40B4-BE49-F238E27FC236}">
                <a16:creationId xmlns:a16="http://schemas.microsoft.com/office/drawing/2014/main" id="{62994F8E-54C5-4049-AE9C-70C892EB96B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76778" y="-15320"/>
            <a:ext cx="1532523" cy="1313591"/>
          </a:xfrm>
          <a:prstGeom prst="rect">
            <a:avLst/>
          </a:prstGeom>
        </p:spPr>
      </p:pic>
      <p:sp>
        <p:nvSpPr>
          <p:cNvPr id="3" name="Rectangle 2">
            <a:extLst>
              <a:ext uri="{FF2B5EF4-FFF2-40B4-BE49-F238E27FC236}">
                <a16:creationId xmlns:a16="http://schemas.microsoft.com/office/drawing/2014/main" id="{F773403B-9B07-F02C-F91D-94C1E3206977}"/>
              </a:ext>
            </a:extLst>
          </p:cNvPr>
          <p:cNvSpPr/>
          <p:nvPr/>
        </p:nvSpPr>
        <p:spPr>
          <a:xfrm>
            <a:off x="2300974" y="1657496"/>
            <a:ext cx="8339527" cy="221599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3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rPr>
              <a:t>VẬN</a:t>
            </a:r>
            <a:r>
              <a:rPr kumimoji="0" lang="en-US" altLang="zh-CN" sz="13800" b="1" i="0" u="none" strike="noStrike" kern="1200" cap="none" spc="0" normalizeH="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rPr>
              <a:t> DỤNG</a:t>
            </a:r>
            <a:endParaRPr kumimoji="0" lang="zh-CN" altLang="en-US" sz="13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endParaRPr>
          </a:p>
        </p:txBody>
      </p:sp>
    </p:spTree>
    <p:extLst>
      <p:ext uri="{BB962C8B-B14F-4D97-AF65-F5344CB8AC3E}">
        <p14:creationId xmlns:p14="http://schemas.microsoft.com/office/powerpoint/2010/main" val="16558180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750" fill="hold"/>
                                        <p:tgtEl>
                                          <p:spTgt spid="67"/>
                                        </p:tgtEl>
                                        <p:attrNameLst>
                                          <p:attrName>ppt_w</p:attrName>
                                        </p:attrNameLst>
                                      </p:cBhvr>
                                      <p:tavLst>
                                        <p:tav tm="0">
                                          <p:val>
                                            <p:fltVal val="0"/>
                                          </p:val>
                                        </p:tav>
                                        <p:tav tm="100000">
                                          <p:val>
                                            <p:strVal val="#ppt_w"/>
                                          </p:val>
                                        </p:tav>
                                      </p:tavLst>
                                    </p:anim>
                                    <p:anim calcmode="lin" valueType="num">
                                      <p:cBhvr>
                                        <p:cTn id="8" dur="750" fill="hold"/>
                                        <p:tgtEl>
                                          <p:spTgt spid="67"/>
                                        </p:tgtEl>
                                        <p:attrNameLst>
                                          <p:attrName>ppt_h</p:attrName>
                                        </p:attrNameLst>
                                      </p:cBhvr>
                                      <p:tavLst>
                                        <p:tav tm="0">
                                          <p:val>
                                            <p:fltVal val="0"/>
                                          </p:val>
                                        </p:tav>
                                        <p:tav tm="100000">
                                          <p:val>
                                            <p:strVal val="#ppt_h"/>
                                          </p:val>
                                        </p:tav>
                                      </p:tavLst>
                                    </p:anim>
                                    <p:animEffect transition="in" filter="fade">
                                      <p:cBhvr>
                                        <p:cTn id="9" dur="750"/>
                                        <p:tgtEl>
                                          <p:spTgt spid="67"/>
                                        </p:tgtEl>
                                      </p:cBhvr>
                                    </p:animEffect>
                                  </p:childTnLst>
                                </p:cTn>
                              </p:par>
                              <p:par>
                                <p:cTn id="10" presetID="36" presetClass="emph" presetSubtype="0" repeatCount="indefinite" fill="hold" grpId="0" nodeType="withEffect">
                                  <p:stCondLst>
                                    <p:cond delay="0"/>
                                  </p:stCondLst>
                                  <p:iterate type="lt">
                                    <p:tmPct val="10000"/>
                                  </p:iterate>
                                  <p:childTnLst>
                                    <p:animScale>
                                      <p:cBhvr>
                                        <p:cTn id="11" dur="250" autoRev="1" fill="hold">
                                          <p:stCondLst>
                                            <p:cond delay="0"/>
                                          </p:stCondLst>
                                        </p:cTn>
                                        <p:tgtEl>
                                          <p:spTgt spid="3"/>
                                        </p:tgtEl>
                                      </p:cBhvr>
                                      <p:to x="80000" y="100000"/>
                                    </p:animScale>
                                    <p:anim by="(#ppt_w*0.10)" calcmode="lin" valueType="num">
                                      <p:cBhvr>
                                        <p:cTn id="12" dur="250" autoRev="1" fill="hold">
                                          <p:stCondLst>
                                            <p:cond delay="0"/>
                                          </p:stCondLst>
                                        </p:cTn>
                                        <p:tgtEl>
                                          <p:spTgt spid="3"/>
                                        </p:tgtEl>
                                        <p:attrNameLst>
                                          <p:attrName>ppt_x</p:attrName>
                                        </p:attrNameLst>
                                      </p:cBhvr>
                                    </p:anim>
                                    <p:anim by="(-#ppt_w*0.10)" calcmode="lin" valueType="num">
                                      <p:cBhvr>
                                        <p:cTn id="13" dur="250" autoRev="1" fill="hold">
                                          <p:stCondLst>
                                            <p:cond delay="0"/>
                                          </p:stCondLst>
                                        </p:cTn>
                                        <p:tgtEl>
                                          <p:spTgt spid="3"/>
                                        </p:tgtEl>
                                        <p:attrNameLst>
                                          <p:attrName>ppt_y</p:attrName>
                                        </p:attrNameLst>
                                      </p:cBhvr>
                                    </p:anim>
                                    <p:animRot by="-480000">
                                      <p:cBhvr>
                                        <p:cTn id="14" dur="250" autoRev="1"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sp>
        <p:nvSpPr>
          <p:cNvPr id="20" name="Google Shape;614;p36">
            <a:extLst>
              <a:ext uri="{FF2B5EF4-FFF2-40B4-BE49-F238E27FC236}">
                <a16:creationId xmlns:a16="http://schemas.microsoft.com/office/drawing/2014/main" id="{0F6F9FE9-9425-434F-B9C3-969211731DB6}"/>
              </a:ext>
            </a:extLst>
          </p:cNvPr>
          <p:cNvSpPr>
            <a:spLocks noChangeArrowheads="1"/>
          </p:cNvSpPr>
          <p:nvPr/>
        </p:nvSpPr>
        <p:spPr bwMode="auto">
          <a:xfrm>
            <a:off x="729344" y="163287"/>
            <a:ext cx="11179628" cy="1045028"/>
          </a:xfrm>
          <a:prstGeom prst="roundRect">
            <a:avLst>
              <a:gd name="adj" fmla="val 28005"/>
            </a:avLst>
          </a:prstGeom>
          <a:solidFill>
            <a:schemeClr val="accent4">
              <a:lumMod val="20000"/>
              <a:lumOff val="8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19" name="Title 1">
            <a:extLst>
              <a:ext uri="{FF2B5EF4-FFF2-40B4-BE49-F238E27FC236}">
                <a16:creationId xmlns:a16="http://schemas.microsoft.com/office/drawing/2014/main" id="{07995A90-8499-AD41-AC15-EE0050AA803D}"/>
              </a:ext>
            </a:extLst>
          </p:cNvPr>
          <p:cNvSpPr txBox="1">
            <a:spLocks/>
          </p:cNvSpPr>
          <p:nvPr/>
        </p:nvSpPr>
        <p:spPr bwMode="auto">
          <a:xfrm>
            <a:off x="968827" y="346720"/>
            <a:ext cx="10417629" cy="685800"/>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2"/>
                </a:solidFill>
                <a:latin typeface="+mj-lt"/>
                <a:ea typeface="+mj-ea"/>
                <a:cs typeface="+mj-cs"/>
              </a:defRPr>
            </a:lvl1pPr>
            <a:lvl2pPr algn="l" rtl="0" eaLnBrk="0" fontAlgn="base" hangingPunct="0">
              <a:lnSpc>
                <a:spcPct val="90000"/>
              </a:lnSpc>
              <a:spcBef>
                <a:spcPct val="0"/>
              </a:spcBef>
              <a:spcAft>
                <a:spcPct val="0"/>
              </a:spcAft>
              <a:defRPr sz="4400">
                <a:solidFill>
                  <a:schemeClr val="tx2"/>
                </a:solidFill>
                <a:latin typeface="#9Slide02 Tieu de dai"/>
              </a:defRPr>
            </a:lvl2pPr>
            <a:lvl3pPr algn="l" rtl="0" eaLnBrk="0" fontAlgn="base" hangingPunct="0">
              <a:lnSpc>
                <a:spcPct val="90000"/>
              </a:lnSpc>
              <a:spcBef>
                <a:spcPct val="0"/>
              </a:spcBef>
              <a:spcAft>
                <a:spcPct val="0"/>
              </a:spcAft>
              <a:defRPr sz="4400">
                <a:solidFill>
                  <a:schemeClr val="tx2"/>
                </a:solidFill>
                <a:latin typeface="#9Slide02 Tieu de dai"/>
              </a:defRPr>
            </a:lvl3pPr>
            <a:lvl4pPr algn="l" rtl="0" eaLnBrk="0" fontAlgn="base" hangingPunct="0">
              <a:lnSpc>
                <a:spcPct val="90000"/>
              </a:lnSpc>
              <a:spcBef>
                <a:spcPct val="0"/>
              </a:spcBef>
              <a:spcAft>
                <a:spcPct val="0"/>
              </a:spcAft>
              <a:defRPr sz="4400">
                <a:solidFill>
                  <a:schemeClr val="tx2"/>
                </a:solidFill>
                <a:latin typeface="#9Slide02 Tieu de dai"/>
              </a:defRPr>
            </a:lvl4pPr>
            <a:lvl5pPr algn="l" rtl="0" eaLnBrk="0" fontAlgn="base" hangingPunct="0">
              <a:lnSpc>
                <a:spcPct val="90000"/>
              </a:lnSpc>
              <a:spcBef>
                <a:spcPct val="0"/>
              </a:spcBef>
              <a:spcAft>
                <a:spcPct val="0"/>
              </a:spcAft>
              <a:defRPr sz="4400">
                <a:solidFill>
                  <a:schemeClr val="tx2"/>
                </a:solidFill>
                <a:latin typeface="#9Slide02 Tieu de dai"/>
              </a:defRPr>
            </a:lvl5pPr>
            <a:lvl6pPr marL="457200" algn="l" rtl="0" fontAlgn="base">
              <a:lnSpc>
                <a:spcPct val="90000"/>
              </a:lnSpc>
              <a:spcBef>
                <a:spcPct val="0"/>
              </a:spcBef>
              <a:spcAft>
                <a:spcPct val="0"/>
              </a:spcAft>
              <a:defRPr sz="4400">
                <a:solidFill>
                  <a:schemeClr val="tx2"/>
                </a:solidFill>
                <a:latin typeface="#9Slide02 Tieu de dai"/>
              </a:defRPr>
            </a:lvl6pPr>
            <a:lvl7pPr marL="914400" algn="l" rtl="0" fontAlgn="base">
              <a:lnSpc>
                <a:spcPct val="90000"/>
              </a:lnSpc>
              <a:spcBef>
                <a:spcPct val="0"/>
              </a:spcBef>
              <a:spcAft>
                <a:spcPct val="0"/>
              </a:spcAft>
              <a:defRPr sz="4400">
                <a:solidFill>
                  <a:schemeClr val="tx2"/>
                </a:solidFill>
                <a:latin typeface="#9Slide02 Tieu de dai"/>
              </a:defRPr>
            </a:lvl7pPr>
            <a:lvl8pPr marL="1371600" algn="l" rtl="0" fontAlgn="base">
              <a:lnSpc>
                <a:spcPct val="90000"/>
              </a:lnSpc>
              <a:spcBef>
                <a:spcPct val="0"/>
              </a:spcBef>
              <a:spcAft>
                <a:spcPct val="0"/>
              </a:spcAft>
              <a:defRPr sz="4400">
                <a:solidFill>
                  <a:schemeClr val="tx2"/>
                </a:solidFill>
                <a:latin typeface="#9Slide02 Tieu de dai"/>
              </a:defRPr>
            </a:lvl8pPr>
            <a:lvl9pPr marL="1828800" algn="l" rtl="0" fontAlgn="base">
              <a:lnSpc>
                <a:spcPct val="90000"/>
              </a:lnSpc>
              <a:spcBef>
                <a:spcPct val="0"/>
              </a:spcBef>
              <a:spcAft>
                <a:spcPct val="0"/>
              </a:spcAft>
              <a:defRPr sz="4400">
                <a:solidFill>
                  <a:schemeClr val="tx2"/>
                </a:solidFill>
                <a:latin typeface="#9Slide02 Tieu de dai"/>
              </a:defRPr>
            </a:lvl9pPr>
          </a:lstStyle>
          <a:p>
            <a:pPr lvl="0" algn="just" eaLnBrk="1" hangingPunct="1">
              <a:defRPr/>
            </a:pPr>
            <a:r>
              <a:rPr lang="en-US" altLang="en-US" sz="32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T</a:t>
            </a:r>
            <a:r>
              <a:rPr lang="vi-VN" altLang="en-US" sz="32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riển lãm tranh về làng quê vùng Đồng bằng Bắc bộ ngày nay</a:t>
            </a:r>
            <a:endParaRPr kumimoji="0" lang="en-US" altLang="en-US" sz="32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Calibri" panose="020F0502020204030204" pitchFamily="34" charset="0"/>
              <a:ea typeface="+mj-ea"/>
              <a:cs typeface="Calibri" panose="020F0502020204030204" pitchFamily="34" charset="0"/>
            </a:endParaRPr>
          </a:p>
        </p:txBody>
      </p:sp>
      <p:pic>
        <p:nvPicPr>
          <p:cNvPr id="7170" name="Picture 2" descr="Nhà ở nông thôn xưa và nay, có điểm gì khác nhau? - BlueScopeZacs">
            <a:extLst>
              <a:ext uri="{FF2B5EF4-FFF2-40B4-BE49-F238E27FC236}">
                <a16:creationId xmlns:a16="http://schemas.microsoft.com/office/drawing/2014/main" id="{E5C3933A-B8F4-3BE4-E3C7-B69AB328FB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119" y="1774371"/>
            <a:ext cx="5911116" cy="395151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Định hướng phát triển quy hoạch kiến trúc nông thôn Việt Nam">
            <a:extLst>
              <a:ext uri="{FF2B5EF4-FFF2-40B4-BE49-F238E27FC236}">
                <a16:creationId xmlns:a16="http://schemas.microsoft.com/office/drawing/2014/main" id="{CEE213FD-0026-AEC6-D8DB-9BAEFB872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5300" y="1787977"/>
            <a:ext cx="5381900" cy="3872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3400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fade">
                                      <p:cBhvr>
                                        <p:cTn id="19" dur="1000"/>
                                        <p:tgtEl>
                                          <p:spTgt spid="7170"/>
                                        </p:tgtEl>
                                      </p:cBhvr>
                                    </p:animEffect>
                                    <p:anim calcmode="lin" valueType="num">
                                      <p:cBhvr>
                                        <p:cTn id="20" dur="1000" fill="hold"/>
                                        <p:tgtEl>
                                          <p:spTgt spid="7170"/>
                                        </p:tgtEl>
                                        <p:attrNameLst>
                                          <p:attrName>ppt_x</p:attrName>
                                        </p:attrNameLst>
                                      </p:cBhvr>
                                      <p:tavLst>
                                        <p:tav tm="0">
                                          <p:val>
                                            <p:strVal val="#ppt_x"/>
                                          </p:val>
                                        </p:tav>
                                        <p:tav tm="100000">
                                          <p:val>
                                            <p:strVal val="#ppt_x"/>
                                          </p:val>
                                        </p:tav>
                                      </p:tavLst>
                                    </p:anim>
                                    <p:anim calcmode="lin" valueType="num">
                                      <p:cBhvr>
                                        <p:cTn id="21" dur="1000" fill="hold"/>
                                        <p:tgtEl>
                                          <p:spTgt spid="717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172"/>
                                        </p:tgtEl>
                                        <p:attrNameLst>
                                          <p:attrName>style.visibility</p:attrName>
                                        </p:attrNameLst>
                                      </p:cBhvr>
                                      <p:to>
                                        <p:strVal val="visible"/>
                                      </p:to>
                                    </p:set>
                                    <p:animEffect transition="in" filter="fade">
                                      <p:cBhvr>
                                        <p:cTn id="24" dur="1000"/>
                                        <p:tgtEl>
                                          <p:spTgt spid="7172"/>
                                        </p:tgtEl>
                                      </p:cBhvr>
                                    </p:animEffect>
                                    <p:anim calcmode="lin" valueType="num">
                                      <p:cBhvr>
                                        <p:cTn id="25" dur="1000" fill="hold"/>
                                        <p:tgtEl>
                                          <p:spTgt spid="7172"/>
                                        </p:tgtEl>
                                        <p:attrNameLst>
                                          <p:attrName>ppt_x</p:attrName>
                                        </p:attrNameLst>
                                      </p:cBhvr>
                                      <p:tavLst>
                                        <p:tav tm="0">
                                          <p:val>
                                            <p:strVal val="#ppt_x"/>
                                          </p:val>
                                        </p:tav>
                                        <p:tav tm="100000">
                                          <p:val>
                                            <p:strVal val="#ppt_x"/>
                                          </p:val>
                                        </p:tav>
                                      </p:tavLst>
                                    </p:anim>
                                    <p:anim calcmode="lin" valueType="num">
                                      <p:cBhvr>
                                        <p:cTn id="26"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20C1CD-CDAA-1340-9D8D-23A44DBF10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5" name="Picture 4">
            <a:extLst>
              <a:ext uri="{FF2B5EF4-FFF2-40B4-BE49-F238E27FC236}">
                <a16:creationId xmlns:a16="http://schemas.microsoft.com/office/drawing/2014/main" id="{B0A63CBF-E95F-224F-93FE-B146F7D7C54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889" b="36019" l="71875" r="97135">
                        <a14:foregroundMark x1="72917" y1="22315" x2="71927" y2="22500"/>
                        <a14:foregroundMark x1="87813" y1="12037" x2="87917" y2="13333"/>
                        <a14:foregroundMark x1="86927" y1="15741" x2="86927" y2="15741"/>
                        <a14:foregroundMark x1="89271" y1="16019" x2="89115" y2="17037"/>
                        <a14:foregroundMark x1="90000" y1="14259" x2="90000" y2="14259"/>
                        <a14:foregroundMark x1="88177" y1="17315" x2="88177" y2="17315"/>
                        <a14:foregroundMark x1="86302" y1="12685" x2="86302" y2="12685"/>
                        <a14:foregroundMark x1="96406" y1="33889" x2="96406" y2="33889"/>
                        <a14:foregroundMark x1="96146" y1="33704" x2="97135" y2="34815"/>
                        <a14:foregroundMark x1="90000" y1="14259" x2="90000" y2="14259"/>
                        <a14:foregroundMark x1="90000" y1="14259" x2="90000" y2="14259"/>
                        <a14:foregroundMark x1="90000" y1="13981" x2="90000" y2="13981"/>
                        <a14:foregroundMark x1="89740" y1="14259" x2="89740" y2="14259"/>
                        <a14:foregroundMark x1="90000" y1="13981" x2="90365" y2="13611"/>
                      </a14:backgroundRemoval>
                    </a14:imgEffect>
                  </a14:imgLayer>
                </a14:imgProps>
              </a:ext>
              <a:ext uri="{28A0092B-C50C-407E-A947-70E740481C1C}">
                <a14:useLocalDpi xmlns:a14="http://schemas.microsoft.com/office/drawing/2010/main" val="0"/>
              </a:ext>
            </a:extLst>
          </a:blip>
          <a:srcRect l="70216" b="59847"/>
          <a:stretch/>
        </p:blipFill>
        <p:spPr>
          <a:xfrm>
            <a:off x="8560675" y="12915"/>
            <a:ext cx="3631325" cy="2753710"/>
          </a:xfrm>
          <a:prstGeom prst="rect">
            <a:avLst/>
          </a:prstGeom>
        </p:spPr>
      </p:pic>
      <p:sp>
        <p:nvSpPr>
          <p:cNvPr id="6" name="Rectangle 5">
            <a:extLst>
              <a:ext uri="{FF2B5EF4-FFF2-40B4-BE49-F238E27FC236}">
                <a16:creationId xmlns:a16="http://schemas.microsoft.com/office/drawing/2014/main" id="{72FC66E7-CB42-0F49-BE72-076392F47BC5}"/>
              </a:ext>
            </a:extLst>
          </p:cNvPr>
          <p:cNvSpPr/>
          <p:nvPr/>
        </p:nvSpPr>
        <p:spPr>
          <a:xfrm>
            <a:off x="3227761" y="1982458"/>
            <a:ext cx="7148576"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srgbClr val="FFFF00"/>
                </a:solidFill>
                <a:effectLst/>
                <a:uLnTx/>
                <a:uFillTx/>
                <a:latin typeface="Calibri" panose="020F0502020204030204" pitchFamily="34" charset="0"/>
                <a:ea typeface="义启粗楷体" panose="02000500000000000000" pitchFamily="2" charset="-122"/>
                <a:cs typeface="Calibri" panose="020F0502020204030204" pitchFamily="34" charset="0"/>
              </a:rPr>
              <a:t>CHINH PHỤC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srgbClr val="FFFF00"/>
                </a:solidFill>
                <a:effectLst/>
                <a:uLnTx/>
                <a:uFillTx/>
                <a:latin typeface="Calibri" panose="020F0502020204030204" pitchFamily="34" charset="0"/>
                <a:ea typeface="义启粗楷体" panose="02000500000000000000" pitchFamily="2" charset="-122"/>
                <a:cs typeface="Calibri" panose="020F0502020204030204" pitchFamily="34" charset="0"/>
              </a:rPr>
              <a:t>NHỮNG VÌ SAO</a:t>
            </a:r>
            <a:endParaRPr kumimoji="0" lang="zh-CN" altLang="en-US" sz="8000" b="1" i="0" u="none" strike="noStrike" kern="1200" cap="none" spc="0" normalizeH="0" baseline="0" noProof="0" dirty="0">
              <a:ln>
                <a:noFill/>
              </a:ln>
              <a:solidFill>
                <a:srgbClr val="FFFF00"/>
              </a:solidFill>
              <a:effectLst/>
              <a:uLnTx/>
              <a:uFillTx/>
              <a:latin typeface="Calibri" panose="020F0502020204030204" pitchFamily="34" charset="0"/>
              <a:ea typeface="义启粗楷体" panose="02000500000000000000" pitchFamily="2" charset="-122"/>
              <a:cs typeface="Calibri" panose="020F0502020204030204" pitchFamily="34" charset="0"/>
            </a:endParaRPr>
          </a:p>
        </p:txBody>
      </p:sp>
      <p:pic>
        <p:nvPicPr>
          <p:cNvPr id="7" name="Picture 6">
            <a:extLst>
              <a:ext uri="{FF2B5EF4-FFF2-40B4-BE49-F238E27FC236}">
                <a16:creationId xmlns:a16="http://schemas.microsoft.com/office/drawing/2014/main" id="{59A68B12-47FC-664A-8F85-7E9248697AC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3704" b="99815" l="2396" r="98125">
                        <a14:foregroundMark x1="12865" y1="80556" x2="23125" y2="81852"/>
                        <a14:foregroundMark x1="23125" y1="81852" x2="30990" y2="87685"/>
                        <a14:foregroundMark x1="30990" y1="87685" x2="47813" y2="82685"/>
                        <a14:foregroundMark x1="47813" y1="82685" x2="56701" y2="78865"/>
                        <a14:foregroundMark x1="71251" y1="87387" x2="78958" y2="94815"/>
                        <a14:foregroundMark x1="78958" y1="94815" x2="82708" y2="90463"/>
                        <a14:foregroundMark x1="82708" y1="90463" x2="82917" y2="89074"/>
                        <a14:foregroundMark x1="51510" y1="82130" x2="58646" y2="88333"/>
                        <a14:foregroundMark x1="84115" y1="86944" x2="93125" y2="88148"/>
                        <a14:foregroundMark x1="93021" y1="87685" x2="98177" y2="96667"/>
                        <a14:foregroundMark x1="12344" y1="79630" x2="8229" y2="85926"/>
                        <a14:foregroundMark x1="8229" y1="85926" x2="6094" y2="93704"/>
                        <a14:foregroundMark x1="6094" y1="93704" x2="12031" y2="94907"/>
                        <a14:foregroundMark x1="12031" y1="94907" x2="18281" y2="94815"/>
                        <a14:foregroundMark x1="18281" y1="94815" x2="28125" y2="97778"/>
                        <a14:foregroundMark x1="28125" y1="97778" x2="38542" y2="94907"/>
                        <a14:foregroundMark x1="38542" y1="94907" x2="55521" y2="95926"/>
                        <a14:foregroundMark x1="66250" y1="99815" x2="66250" y2="99815"/>
                        <a14:foregroundMark x1="4844" y1="78704" x2="4844" y2="87222"/>
                        <a14:foregroundMark x1="4844" y1="87222" x2="3125" y2="95278"/>
                        <a14:foregroundMark x1="59479" y1="81481" x2="59479" y2="80278"/>
                        <a14:foregroundMark x1="59896" y1="81204" x2="57656" y2="78889"/>
                        <a14:foregroundMark x1="59896" y1="80093" x2="59479" y2="80093"/>
                        <a14:foregroundMark x1="57813" y1="79815" x2="57135" y2="79167"/>
                        <a14:foregroundMark x1="58438" y1="79815" x2="58073" y2="79352"/>
                        <a14:foregroundMark x1="79896" y1="69537" x2="79635" y2="68796"/>
                        <a14:backgroundMark x1="64531" y1="83796" x2="65313" y2="85556"/>
                        <a14:backgroundMark x1="63125" y1="81019" x2="64792" y2="81667"/>
                        <a14:backgroundMark x1="63125" y1="80278" x2="60260" y2="78426"/>
                        <a14:backgroundMark x1="64635" y1="81667" x2="69844" y2="84630"/>
                        <a14:backgroundMark x1="69844" y1="84630" x2="70208" y2="87685"/>
                        <a14:backgroundMark x1="70625" y1="85093" x2="70365" y2="87222"/>
                        <a14:backgroundMark x1="57478" y1="78587" x2="58170" y2="78771"/>
                        <a14:backgroundMark x1="1823" y1="79167" x2="2604" y2="80278"/>
                      </a14:backgroundRemoval>
                    </a14:imgEffect>
                  </a14:imgLayer>
                </a14:imgProps>
              </a:ext>
              <a:ext uri="{28A0092B-C50C-407E-A947-70E740481C1C}">
                <a14:useLocalDpi xmlns:a14="http://schemas.microsoft.com/office/drawing/2010/main" val="0"/>
              </a:ext>
            </a:extLst>
          </a:blip>
          <a:srcRect t="59847"/>
          <a:stretch/>
        </p:blipFill>
        <p:spPr>
          <a:xfrm>
            <a:off x="0" y="4753814"/>
            <a:ext cx="12191999" cy="2753710"/>
          </a:xfrm>
          <a:prstGeom prst="rect">
            <a:avLst/>
          </a:prstGeom>
        </p:spPr>
      </p:pic>
      <p:pic>
        <p:nvPicPr>
          <p:cNvPr id="8" name="Picture 7">
            <a:extLst>
              <a:ext uri="{FF2B5EF4-FFF2-40B4-BE49-F238E27FC236}">
                <a16:creationId xmlns:a16="http://schemas.microsoft.com/office/drawing/2014/main" id="{6C1F2A34-A536-BC42-9D62-842E9786A826}"/>
              </a:ext>
            </a:extLst>
          </p:cNvPr>
          <p:cNvPicPr>
            <a:picLocks noChangeAspect="1"/>
          </p:cNvPicPr>
          <p:nvPr/>
        </p:nvPicPr>
        <p:blipFill>
          <a:blip r:embed="rId7"/>
          <a:stretch>
            <a:fillRect/>
          </a:stretch>
        </p:blipFill>
        <p:spPr>
          <a:xfrm rot="21285772" flipH="1">
            <a:off x="167436" y="460942"/>
            <a:ext cx="4115238" cy="385688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28294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14:presetBounceEnd="69000">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14:bounceEnd="69000">
                                          <p:cBhvr additive="base">
                                            <p:cTn id="12" dur="1500" fill="hold"/>
                                            <p:tgtEl>
                                              <p:spTgt spid="8"/>
                                            </p:tgtEl>
                                            <p:attrNameLst>
                                              <p:attrName>ppt_x</p:attrName>
                                            </p:attrNameLst>
                                          </p:cBhvr>
                                          <p:tavLst>
                                            <p:tav tm="0">
                                              <p:val>
                                                <p:strVal val="0-#ppt_w/2"/>
                                              </p:val>
                                            </p:tav>
                                            <p:tav tm="100000">
                                              <p:val>
                                                <p:strVal val="#ppt_x"/>
                                              </p:val>
                                            </p:tav>
                                          </p:tavLst>
                                        </p:anim>
                                        <p:anim calcmode="lin" valueType="num" p14:bounceEnd="69000">
                                          <p:cBhvr additive="base">
                                            <p:cTn id="13"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iterate type="lt">
                                        <p:tmPct val="0"/>
                                      </p:iterate>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1000"/>
                                            <p:tgtEl>
                                              <p:spTgt spid="6">
                                                <p:txEl>
                                                  <p:pRg st="0" end="0"/>
                                                </p:txEl>
                                              </p:spTgt>
                                            </p:tgtEl>
                                          </p:cBhvr>
                                        </p:animEffect>
                                        <p:anim calcmode="lin" valueType="num">
                                          <p:cBhvr>
                                            <p:cTn id="2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6">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iterate type="lt">
                                        <p:tmPct val="0"/>
                                      </p:iterate>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4" presetClass="emph" presetSubtype="0" repeatCount="indefinite" fill="hold" nodeType="clickEffect">
                                      <p:stCondLst>
                                        <p:cond delay="0"/>
                                      </p:stCondLst>
                                      <p:iterate type="lt">
                                        <p:tmPct val="10000"/>
                                      </p:iterate>
                                      <p:childTnLst>
                                        <p:animMotion origin="layout" path="M 0.0 0.0 L 0.0 -0.07213" pathEditMode="relative" ptsTypes="">
                                          <p:cBhvr>
                                            <p:cTn id="34" dur="250" accel="50000" decel="50000" autoRev="1" fill="hold">
                                              <p:stCondLst>
                                                <p:cond delay="0"/>
                                              </p:stCondLst>
                                            </p:cTn>
                                            <p:tgtEl>
                                              <p:spTgt spid="6">
                                                <p:txEl>
                                                  <p:pRg st="0" end="0"/>
                                                </p:txEl>
                                              </p:spTgt>
                                            </p:tgtEl>
                                            <p:attrNameLst>
                                              <p:attrName>ppt_x</p:attrName>
                                              <p:attrName>ppt_y</p:attrName>
                                            </p:attrNameLst>
                                          </p:cBhvr>
                                        </p:animMotion>
                                        <p:animRot by="1500000">
                                          <p:cBhvr>
                                            <p:cTn id="35" dur="125" fill="hold">
                                              <p:stCondLst>
                                                <p:cond delay="0"/>
                                              </p:stCondLst>
                                            </p:cTn>
                                            <p:tgtEl>
                                              <p:spTgt spid="6">
                                                <p:txEl>
                                                  <p:pRg st="0" end="0"/>
                                                </p:txEl>
                                              </p:spTgt>
                                            </p:tgtEl>
                                            <p:attrNameLst>
                                              <p:attrName>r</p:attrName>
                                            </p:attrNameLst>
                                          </p:cBhvr>
                                        </p:animRot>
                                        <p:animRot by="-1500000">
                                          <p:cBhvr>
                                            <p:cTn id="36" dur="125" fill="hold">
                                              <p:stCondLst>
                                                <p:cond delay="125"/>
                                              </p:stCondLst>
                                            </p:cTn>
                                            <p:tgtEl>
                                              <p:spTgt spid="6">
                                                <p:txEl>
                                                  <p:pRg st="0" end="0"/>
                                                </p:txEl>
                                              </p:spTgt>
                                            </p:tgtEl>
                                            <p:attrNameLst>
                                              <p:attrName>r</p:attrName>
                                            </p:attrNameLst>
                                          </p:cBhvr>
                                        </p:animRot>
                                        <p:animRot by="-1500000">
                                          <p:cBhvr>
                                            <p:cTn id="37" dur="125" fill="hold">
                                              <p:stCondLst>
                                                <p:cond delay="250"/>
                                              </p:stCondLst>
                                            </p:cTn>
                                            <p:tgtEl>
                                              <p:spTgt spid="6">
                                                <p:txEl>
                                                  <p:pRg st="0" end="0"/>
                                                </p:txEl>
                                              </p:spTgt>
                                            </p:tgtEl>
                                            <p:attrNameLst>
                                              <p:attrName>r</p:attrName>
                                            </p:attrNameLst>
                                          </p:cBhvr>
                                        </p:animRot>
                                        <p:animRot by="1500000">
                                          <p:cBhvr>
                                            <p:cTn id="38" dur="125" fill="hold">
                                              <p:stCondLst>
                                                <p:cond delay="375"/>
                                              </p:stCondLst>
                                            </p:cTn>
                                            <p:tgtEl>
                                              <p:spTgt spid="6">
                                                <p:txEl>
                                                  <p:pRg st="0" end="0"/>
                                                </p:txEl>
                                              </p:spTgt>
                                            </p:tgtEl>
                                            <p:attrNameLst>
                                              <p:attrName>r</p:attrName>
                                            </p:attrNameLst>
                                          </p:cBhvr>
                                        </p:animRot>
                                      </p:childTnLst>
                                    </p:cTn>
                                  </p:par>
                                  <p:par>
                                    <p:cTn id="39" presetID="34" presetClass="emph" presetSubtype="0" repeatCount="indefinite" fill="hold" nodeType="withEffect">
                                      <p:stCondLst>
                                        <p:cond delay="0"/>
                                      </p:stCondLst>
                                      <p:iterate type="lt">
                                        <p:tmPct val="10000"/>
                                      </p:iterate>
                                      <p:childTnLst>
                                        <p:animMotion origin="layout" path="M 0.0 0.0 L 0.0 -0.07213" pathEditMode="relative" ptsTypes="">
                                          <p:cBhvr>
                                            <p:cTn id="40" dur="250" accel="50000" decel="50000" autoRev="1" fill="hold">
                                              <p:stCondLst>
                                                <p:cond delay="0"/>
                                              </p:stCondLst>
                                            </p:cTn>
                                            <p:tgtEl>
                                              <p:spTgt spid="6">
                                                <p:txEl>
                                                  <p:pRg st="1" end="1"/>
                                                </p:txEl>
                                              </p:spTgt>
                                            </p:tgtEl>
                                            <p:attrNameLst>
                                              <p:attrName>ppt_x</p:attrName>
                                              <p:attrName>ppt_y</p:attrName>
                                            </p:attrNameLst>
                                          </p:cBhvr>
                                        </p:animMotion>
                                        <p:animRot by="1500000">
                                          <p:cBhvr>
                                            <p:cTn id="41" dur="125" fill="hold">
                                              <p:stCondLst>
                                                <p:cond delay="0"/>
                                              </p:stCondLst>
                                            </p:cTn>
                                            <p:tgtEl>
                                              <p:spTgt spid="6">
                                                <p:txEl>
                                                  <p:pRg st="1" end="1"/>
                                                </p:txEl>
                                              </p:spTgt>
                                            </p:tgtEl>
                                            <p:attrNameLst>
                                              <p:attrName>r</p:attrName>
                                            </p:attrNameLst>
                                          </p:cBhvr>
                                        </p:animRot>
                                        <p:animRot by="-1500000">
                                          <p:cBhvr>
                                            <p:cTn id="42" dur="125" fill="hold">
                                              <p:stCondLst>
                                                <p:cond delay="125"/>
                                              </p:stCondLst>
                                            </p:cTn>
                                            <p:tgtEl>
                                              <p:spTgt spid="6">
                                                <p:txEl>
                                                  <p:pRg st="1" end="1"/>
                                                </p:txEl>
                                              </p:spTgt>
                                            </p:tgtEl>
                                            <p:attrNameLst>
                                              <p:attrName>r</p:attrName>
                                            </p:attrNameLst>
                                          </p:cBhvr>
                                        </p:animRot>
                                        <p:animRot by="-1500000">
                                          <p:cBhvr>
                                            <p:cTn id="43" dur="125" fill="hold">
                                              <p:stCondLst>
                                                <p:cond delay="250"/>
                                              </p:stCondLst>
                                            </p:cTn>
                                            <p:tgtEl>
                                              <p:spTgt spid="6">
                                                <p:txEl>
                                                  <p:pRg st="1" end="1"/>
                                                </p:txEl>
                                              </p:spTgt>
                                            </p:tgtEl>
                                            <p:attrNameLst>
                                              <p:attrName>r</p:attrName>
                                            </p:attrNameLst>
                                          </p:cBhvr>
                                        </p:animRot>
                                        <p:animRot by="1500000">
                                          <p:cBhvr>
                                            <p:cTn id="44" dur="125" fill="hold">
                                              <p:stCondLst>
                                                <p:cond delay="375"/>
                                              </p:stCondLst>
                                            </p:cTn>
                                            <p:tgtEl>
                                              <p:spTgt spid="6">
                                                <p:txEl>
                                                  <p:pRg st="1" end="1"/>
                                                </p:txEl>
                                              </p:spTgt>
                                            </p:tgtEl>
                                            <p:attrNameLst>
                                              <p:attrName>r</p:attrName>
                                            </p:attrNameLst>
                                          </p:cBhvr>
                                        </p:animRot>
                                      </p:childTnLst>
                                    </p:cTn>
                                  </p:par>
                                  <p:par>
                                    <p:cTn id="45" presetID="6" presetClass="emph" presetSubtype="0" fill="hold" nodeType="withEffect">
                                      <p:stCondLst>
                                        <p:cond delay="0"/>
                                      </p:stCondLst>
                                      <p:childTnLst>
                                        <p:animScale>
                                          <p:cBhvr>
                                            <p:cTn id="46" dur="10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500" fill="hold"/>
                                            <p:tgtEl>
                                              <p:spTgt spid="8"/>
                                            </p:tgtEl>
                                            <p:attrNameLst>
                                              <p:attrName>ppt_x</p:attrName>
                                            </p:attrNameLst>
                                          </p:cBhvr>
                                          <p:tavLst>
                                            <p:tav tm="0">
                                              <p:val>
                                                <p:strVal val="0-#ppt_w/2"/>
                                              </p:val>
                                            </p:tav>
                                            <p:tav tm="100000">
                                              <p:val>
                                                <p:strVal val="#ppt_x"/>
                                              </p:val>
                                            </p:tav>
                                          </p:tavLst>
                                        </p:anim>
                                        <p:anim calcmode="lin" valueType="num">
                                          <p:cBhvr additive="base">
                                            <p:cTn id="13"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iterate type="lt">
                                        <p:tmPct val="0"/>
                                      </p:iterate>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1000"/>
                                            <p:tgtEl>
                                              <p:spTgt spid="6">
                                                <p:txEl>
                                                  <p:pRg st="0" end="0"/>
                                                </p:txEl>
                                              </p:spTgt>
                                            </p:tgtEl>
                                          </p:cBhvr>
                                        </p:animEffect>
                                        <p:anim calcmode="lin" valueType="num">
                                          <p:cBhvr>
                                            <p:cTn id="2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6">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iterate type="lt">
                                        <p:tmPct val="0"/>
                                      </p:iterate>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4" presetClass="emph" presetSubtype="0" repeatCount="indefinite" fill="hold" nodeType="clickEffect">
                                      <p:stCondLst>
                                        <p:cond delay="0"/>
                                      </p:stCondLst>
                                      <p:iterate type="lt">
                                        <p:tmPct val="10000"/>
                                      </p:iterate>
                                      <p:childTnLst>
                                        <p:animMotion origin="layout" path="M 0.0 0.0 L 0.0 -0.07213" pathEditMode="relative" ptsTypes="">
                                          <p:cBhvr>
                                            <p:cTn id="34" dur="250" accel="50000" decel="50000" autoRev="1" fill="hold">
                                              <p:stCondLst>
                                                <p:cond delay="0"/>
                                              </p:stCondLst>
                                            </p:cTn>
                                            <p:tgtEl>
                                              <p:spTgt spid="6">
                                                <p:txEl>
                                                  <p:pRg st="0" end="0"/>
                                                </p:txEl>
                                              </p:spTgt>
                                            </p:tgtEl>
                                            <p:attrNameLst>
                                              <p:attrName>ppt_x</p:attrName>
                                              <p:attrName>ppt_y</p:attrName>
                                            </p:attrNameLst>
                                          </p:cBhvr>
                                        </p:animMotion>
                                        <p:animRot by="1500000">
                                          <p:cBhvr>
                                            <p:cTn id="35" dur="125" fill="hold">
                                              <p:stCondLst>
                                                <p:cond delay="0"/>
                                              </p:stCondLst>
                                            </p:cTn>
                                            <p:tgtEl>
                                              <p:spTgt spid="6">
                                                <p:txEl>
                                                  <p:pRg st="0" end="0"/>
                                                </p:txEl>
                                              </p:spTgt>
                                            </p:tgtEl>
                                            <p:attrNameLst>
                                              <p:attrName>r</p:attrName>
                                            </p:attrNameLst>
                                          </p:cBhvr>
                                        </p:animRot>
                                        <p:animRot by="-1500000">
                                          <p:cBhvr>
                                            <p:cTn id="36" dur="125" fill="hold">
                                              <p:stCondLst>
                                                <p:cond delay="125"/>
                                              </p:stCondLst>
                                            </p:cTn>
                                            <p:tgtEl>
                                              <p:spTgt spid="6">
                                                <p:txEl>
                                                  <p:pRg st="0" end="0"/>
                                                </p:txEl>
                                              </p:spTgt>
                                            </p:tgtEl>
                                            <p:attrNameLst>
                                              <p:attrName>r</p:attrName>
                                            </p:attrNameLst>
                                          </p:cBhvr>
                                        </p:animRot>
                                        <p:animRot by="-1500000">
                                          <p:cBhvr>
                                            <p:cTn id="37" dur="125" fill="hold">
                                              <p:stCondLst>
                                                <p:cond delay="250"/>
                                              </p:stCondLst>
                                            </p:cTn>
                                            <p:tgtEl>
                                              <p:spTgt spid="6">
                                                <p:txEl>
                                                  <p:pRg st="0" end="0"/>
                                                </p:txEl>
                                              </p:spTgt>
                                            </p:tgtEl>
                                            <p:attrNameLst>
                                              <p:attrName>r</p:attrName>
                                            </p:attrNameLst>
                                          </p:cBhvr>
                                        </p:animRot>
                                        <p:animRot by="1500000">
                                          <p:cBhvr>
                                            <p:cTn id="38" dur="125" fill="hold">
                                              <p:stCondLst>
                                                <p:cond delay="375"/>
                                              </p:stCondLst>
                                            </p:cTn>
                                            <p:tgtEl>
                                              <p:spTgt spid="6">
                                                <p:txEl>
                                                  <p:pRg st="0" end="0"/>
                                                </p:txEl>
                                              </p:spTgt>
                                            </p:tgtEl>
                                            <p:attrNameLst>
                                              <p:attrName>r</p:attrName>
                                            </p:attrNameLst>
                                          </p:cBhvr>
                                        </p:animRot>
                                      </p:childTnLst>
                                    </p:cTn>
                                  </p:par>
                                  <p:par>
                                    <p:cTn id="39" presetID="34" presetClass="emph" presetSubtype="0" repeatCount="indefinite" fill="hold" nodeType="withEffect">
                                      <p:stCondLst>
                                        <p:cond delay="0"/>
                                      </p:stCondLst>
                                      <p:iterate type="lt">
                                        <p:tmPct val="10000"/>
                                      </p:iterate>
                                      <p:childTnLst>
                                        <p:animMotion origin="layout" path="M 0.0 0.0 L 0.0 -0.07213" pathEditMode="relative" ptsTypes="">
                                          <p:cBhvr>
                                            <p:cTn id="40" dur="250" accel="50000" decel="50000" autoRev="1" fill="hold">
                                              <p:stCondLst>
                                                <p:cond delay="0"/>
                                              </p:stCondLst>
                                            </p:cTn>
                                            <p:tgtEl>
                                              <p:spTgt spid="6">
                                                <p:txEl>
                                                  <p:pRg st="1" end="1"/>
                                                </p:txEl>
                                              </p:spTgt>
                                            </p:tgtEl>
                                            <p:attrNameLst>
                                              <p:attrName>ppt_x</p:attrName>
                                              <p:attrName>ppt_y</p:attrName>
                                            </p:attrNameLst>
                                          </p:cBhvr>
                                        </p:animMotion>
                                        <p:animRot by="1500000">
                                          <p:cBhvr>
                                            <p:cTn id="41" dur="125" fill="hold">
                                              <p:stCondLst>
                                                <p:cond delay="0"/>
                                              </p:stCondLst>
                                            </p:cTn>
                                            <p:tgtEl>
                                              <p:spTgt spid="6">
                                                <p:txEl>
                                                  <p:pRg st="1" end="1"/>
                                                </p:txEl>
                                              </p:spTgt>
                                            </p:tgtEl>
                                            <p:attrNameLst>
                                              <p:attrName>r</p:attrName>
                                            </p:attrNameLst>
                                          </p:cBhvr>
                                        </p:animRot>
                                        <p:animRot by="-1500000">
                                          <p:cBhvr>
                                            <p:cTn id="42" dur="125" fill="hold">
                                              <p:stCondLst>
                                                <p:cond delay="125"/>
                                              </p:stCondLst>
                                            </p:cTn>
                                            <p:tgtEl>
                                              <p:spTgt spid="6">
                                                <p:txEl>
                                                  <p:pRg st="1" end="1"/>
                                                </p:txEl>
                                              </p:spTgt>
                                            </p:tgtEl>
                                            <p:attrNameLst>
                                              <p:attrName>r</p:attrName>
                                            </p:attrNameLst>
                                          </p:cBhvr>
                                        </p:animRot>
                                        <p:animRot by="-1500000">
                                          <p:cBhvr>
                                            <p:cTn id="43" dur="125" fill="hold">
                                              <p:stCondLst>
                                                <p:cond delay="250"/>
                                              </p:stCondLst>
                                            </p:cTn>
                                            <p:tgtEl>
                                              <p:spTgt spid="6">
                                                <p:txEl>
                                                  <p:pRg st="1" end="1"/>
                                                </p:txEl>
                                              </p:spTgt>
                                            </p:tgtEl>
                                            <p:attrNameLst>
                                              <p:attrName>r</p:attrName>
                                            </p:attrNameLst>
                                          </p:cBhvr>
                                        </p:animRot>
                                        <p:animRot by="1500000">
                                          <p:cBhvr>
                                            <p:cTn id="44" dur="125" fill="hold">
                                              <p:stCondLst>
                                                <p:cond delay="375"/>
                                              </p:stCondLst>
                                            </p:cTn>
                                            <p:tgtEl>
                                              <p:spTgt spid="6">
                                                <p:txEl>
                                                  <p:pRg st="1" end="1"/>
                                                </p:txEl>
                                              </p:spTgt>
                                            </p:tgtEl>
                                            <p:attrNameLst>
                                              <p:attrName>r</p:attrName>
                                            </p:attrNameLst>
                                          </p:cBhvr>
                                        </p:animRot>
                                      </p:childTnLst>
                                    </p:cTn>
                                  </p:par>
                                  <p:par>
                                    <p:cTn id="45" presetID="6" presetClass="emph" presetSubtype="0" fill="hold" nodeType="withEffect">
                                      <p:stCondLst>
                                        <p:cond delay="0"/>
                                      </p:stCondLst>
                                      <p:childTnLst>
                                        <p:animScale>
                                          <p:cBhvr>
                                            <p:cTn id="46" dur="10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783D1CF-046B-864B-8645-F6B7D5F250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hlinkClick r:id="rId4" action="ppaction://hlinksldjump"/>
            <a:extLst>
              <a:ext uri="{FF2B5EF4-FFF2-40B4-BE49-F238E27FC236}">
                <a16:creationId xmlns:a16="http://schemas.microsoft.com/office/drawing/2014/main" id="{A3120255-B041-164D-B142-42C359FFD9A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586" b="92424" l="6186" r="92784">
                        <a14:foregroundMark x1="47680" y1="15152" x2="45619" y2="8838"/>
                        <a14:foregroundMark x1="81443" y1="47727" x2="90464" y2="44697"/>
                        <a14:foregroundMark x1="9278" y1="45960" x2="6186" y2="38384"/>
                        <a14:foregroundMark x1="49485" y1="12121" x2="46392" y2="10101"/>
                        <a14:foregroundMark x1="46392" y1="8838" x2="49485" y2="10101"/>
                        <a14:foregroundMark x1="91753" y1="41414" x2="93041" y2="44697"/>
                        <a14:foregroundMark x1="68814" y1="92424" x2="72680" y2="92424"/>
                      </a14:backgroundRemoval>
                    </a14:imgEffect>
                  </a14:imgLayer>
                </a14:imgProps>
              </a:ext>
              <a:ext uri="{28A0092B-C50C-407E-A947-70E740481C1C}">
                <a14:useLocalDpi xmlns:a14="http://schemas.microsoft.com/office/drawing/2010/main" val="0"/>
              </a:ext>
            </a:extLst>
          </a:blip>
          <a:stretch>
            <a:fillRect/>
          </a:stretch>
        </p:blipFill>
        <p:spPr>
          <a:xfrm>
            <a:off x="4602436" y="562305"/>
            <a:ext cx="2987128" cy="3048718"/>
          </a:xfrm>
          <a:prstGeom prst="rect">
            <a:avLst/>
          </a:prstGeom>
        </p:spPr>
      </p:pic>
      <p:pic>
        <p:nvPicPr>
          <p:cNvPr id="7" name="Picture 6">
            <a:hlinkClick r:id="rId7" action="ppaction://hlinksldjump"/>
            <a:extLst>
              <a:ext uri="{FF2B5EF4-FFF2-40B4-BE49-F238E27FC236}">
                <a16:creationId xmlns:a16="http://schemas.microsoft.com/office/drawing/2014/main" id="{02D8107C-220A-0C4F-AE13-425FADE9D5BF}"/>
              </a:ext>
            </a:extLst>
          </p:cNvPr>
          <p:cNvPicPr>
            <a:picLocks noChangeAspect="1"/>
          </p:cNvPicPr>
          <p:nvPr/>
        </p:nvPicPr>
        <p:blipFill>
          <a:blip r:embed="rId5">
            <a:extLst>
              <a:ext uri="{BEBA8EAE-BF5A-486C-A8C5-ECC9F3942E4B}">
                <a14:imgProps xmlns:a14="http://schemas.microsoft.com/office/drawing/2010/main">
                  <a14:imgLayer r:embed="rId8">
                    <a14:imgEffect>
                      <a14:backgroundRemoval t="8586" b="92424" l="6186" r="92784">
                        <a14:foregroundMark x1="47680" y1="15152" x2="45619" y2="8838"/>
                        <a14:foregroundMark x1="81443" y1="47727" x2="90464" y2="44697"/>
                        <a14:foregroundMark x1="9278" y1="45960" x2="6186" y2="38384"/>
                        <a14:foregroundMark x1="49485" y1="12121" x2="46392" y2="10101"/>
                        <a14:foregroundMark x1="46392" y1="8838" x2="49485" y2="10101"/>
                        <a14:foregroundMark x1="91753" y1="41414" x2="93041" y2="44697"/>
                        <a14:foregroundMark x1="68814" y1="92424" x2="72680" y2="92424"/>
                      </a14:backgroundRemoval>
                    </a14:imgEffect>
                  </a14:imgLayer>
                </a14:imgProps>
              </a:ext>
              <a:ext uri="{28A0092B-C50C-407E-A947-70E740481C1C}">
                <a14:useLocalDpi xmlns:a14="http://schemas.microsoft.com/office/drawing/2010/main" val="0"/>
              </a:ext>
            </a:extLst>
          </a:blip>
          <a:stretch>
            <a:fillRect/>
          </a:stretch>
        </p:blipFill>
        <p:spPr>
          <a:xfrm>
            <a:off x="1048843" y="1851135"/>
            <a:ext cx="2852684" cy="2911502"/>
          </a:xfrm>
          <a:prstGeom prst="rect">
            <a:avLst/>
          </a:prstGeom>
        </p:spPr>
      </p:pic>
      <p:pic>
        <p:nvPicPr>
          <p:cNvPr id="8" name="Picture 7">
            <a:hlinkClick r:id="rId9" action="ppaction://hlinksldjump"/>
            <a:extLst>
              <a:ext uri="{FF2B5EF4-FFF2-40B4-BE49-F238E27FC236}">
                <a16:creationId xmlns:a16="http://schemas.microsoft.com/office/drawing/2014/main" id="{5756488F-191C-8E48-BD27-B6B8987FDA40}"/>
              </a:ext>
            </a:extLst>
          </p:cNvPr>
          <p:cNvPicPr>
            <a:picLocks noChangeAspect="1"/>
          </p:cNvPicPr>
          <p:nvPr/>
        </p:nvPicPr>
        <p:blipFill>
          <a:blip r:embed="rId5">
            <a:extLst>
              <a:ext uri="{BEBA8EAE-BF5A-486C-A8C5-ECC9F3942E4B}">
                <a14:imgProps xmlns:a14="http://schemas.microsoft.com/office/drawing/2010/main">
                  <a14:imgLayer r:embed="rId10">
                    <a14:imgEffect>
                      <a14:backgroundRemoval t="8586" b="92424" l="6186" r="92784">
                        <a14:foregroundMark x1="47680" y1="15152" x2="45619" y2="8838"/>
                        <a14:foregroundMark x1="81443" y1="47727" x2="90464" y2="44697"/>
                        <a14:foregroundMark x1="9278" y1="45960" x2="6186" y2="38384"/>
                        <a14:foregroundMark x1="49485" y1="12121" x2="46392" y2="10101"/>
                        <a14:foregroundMark x1="46392" y1="8838" x2="49485" y2="10101"/>
                        <a14:foregroundMark x1="91753" y1="41414" x2="93041" y2="44697"/>
                        <a14:foregroundMark x1="68814" y1="92424" x2="72680" y2="92424"/>
                      </a14:backgroundRemoval>
                    </a14:imgEffect>
                  </a14:imgLayer>
                </a14:imgProps>
              </a:ext>
              <a:ext uri="{28A0092B-C50C-407E-A947-70E740481C1C}">
                <a14:useLocalDpi xmlns:a14="http://schemas.microsoft.com/office/drawing/2010/main" val="0"/>
              </a:ext>
            </a:extLst>
          </a:blip>
          <a:stretch>
            <a:fillRect/>
          </a:stretch>
        </p:blipFill>
        <p:spPr>
          <a:xfrm>
            <a:off x="8290473" y="1562100"/>
            <a:ext cx="2987128" cy="3048718"/>
          </a:xfrm>
          <a:prstGeom prst="rect">
            <a:avLst/>
          </a:prstGeom>
        </p:spPr>
      </p:pic>
      <p:pic>
        <p:nvPicPr>
          <p:cNvPr id="10" name="Picture 9">
            <a:hlinkClick r:id="rId11" action="ppaction://hlinksldjump"/>
            <a:extLst>
              <a:ext uri="{FF2B5EF4-FFF2-40B4-BE49-F238E27FC236}">
                <a16:creationId xmlns:a16="http://schemas.microsoft.com/office/drawing/2014/main" id="{FD02E0BB-7942-9A44-BFAA-D4ABE9F6EF49}"/>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9559" b="92647" l="1231" r="97539">
                        <a14:foregroundMark x1="1295" y1="83824" x2="10946" y2="83088"/>
                        <a14:foregroundMark x1="10946" y1="83088" x2="17228" y2="83088"/>
                        <a14:foregroundMark x1="81282" y1="74265" x2="90026" y2="71691"/>
                        <a14:foregroundMark x1="95790" y1="91176" x2="97539" y2="92647"/>
                      </a14:backgroundRemoval>
                    </a14:imgEffect>
                  </a14:imgLayer>
                </a14:imgProps>
              </a:ext>
              <a:ext uri="{28A0092B-C50C-407E-A947-70E740481C1C}">
                <a14:useLocalDpi xmlns:a14="http://schemas.microsoft.com/office/drawing/2010/main" val="0"/>
              </a:ext>
            </a:extLst>
          </a:blip>
          <a:stretch>
            <a:fillRect/>
          </a:stretch>
        </p:blipFill>
        <p:spPr>
          <a:xfrm>
            <a:off x="0" y="4715649"/>
            <a:ext cx="12231853" cy="2154834"/>
          </a:xfrm>
          <a:prstGeom prst="rect">
            <a:avLst/>
          </a:prstGeom>
        </p:spPr>
      </p:pic>
      <p:sp>
        <p:nvSpPr>
          <p:cNvPr id="11" name="TextBox 10">
            <a:hlinkClick r:id="rId4" action="ppaction://hlinksldjump"/>
            <a:extLst>
              <a:ext uri="{FF2B5EF4-FFF2-40B4-BE49-F238E27FC236}">
                <a16:creationId xmlns:a16="http://schemas.microsoft.com/office/drawing/2014/main" id="{6D434475-08A1-774E-B6C6-5DF69ED24D4D}"/>
              </a:ext>
            </a:extLst>
          </p:cNvPr>
          <p:cNvSpPr txBox="1"/>
          <p:nvPr/>
        </p:nvSpPr>
        <p:spPr>
          <a:xfrm>
            <a:off x="5186857" y="1363389"/>
            <a:ext cx="16869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8800" b="1" i="0" u="none" strike="noStrike" kern="1200" cap="none" spc="0" normalizeH="0" baseline="0" noProof="0" dirty="0">
                <a:ln>
                  <a:noFill/>
                </a:ln>
                <a:solidFill>
                  <a:prstClr val="black"/>
                </a:solidFill>
                <a:effectLst/>
                <a:uLnTx/>
                <a:uFillTx/>
                <a:latin typeface="Calibri" panose="020F0502020204030204" pitchFamily="34" charset="0"/>
                <a:ea typeface="Hiragino Kaku Gothic Std W8" panose="020B0800000000000000" pitchFamily="34" charset="-128"/>
                <a:cs typeface="Calibri" panose="020F0502020204030204" pitchFamily="34" charset="0"/>
              </a:rPr>
              <a:t>2</a:t>
            </a:r>
          </a:p>
        </p:txBody>
      </p:sp>
      <p:sp>
        <p:nvSpPr>
          <p:cNvPr id="12" name="TextBox 11">
            <a:hlinkClick r:id="rId7" action="ppaction://hlinksldjump"/>
            <a:extLst>
              <a:ext uri="{FF2B5EF4-FFF2-40B4-BE49-F238E27FC236}">
                <a16:creationId xmlns:a16="http://schemas.microsoft.com/office/drawing/2014/main" id="{87BBFD24-3E81-F344-9B5F-1B4126471C2D}"/>
              </a:ext>
            </a:extLst>
          </p:cNvPr>
          <p:cNvSpPr txBox="1"/>
          <p:nvPr/>
        </p:nvSpPr>
        <p:spPr>
          <a:xfrm>
            <a:off x="1564508" y="2703710"/>
            <a:ext cx="16869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8800" b="1" i="0" u="none" strike="noStrike" kern="1200" cap="none" spc="0" normalizeH="0" baseline="0" noProof="0" dirty="0">
                <a:ln>
                  <a:noFill/>
                </a:ln>
                <a:solidFill>
                  <a:prstClr val="black"/>
                </a:solidFill>
                <a:effectLst/>
                <a:uLnTx/>
                <a:uFillTx/>
                <a:latin typeface="Calibri" panose="020F0502020204030204" pitchFamily="34" charset="0"/>
                <a:ea typeface="Hiragino Kaku Gothic Std W8" panose="020B0800000000000000" pitchFamily="34" charset="-128"/>
                <a:cs typeface="Calibri" panose="020F0502020204030204" pitchFamily="34" charset="0"/>
              </a:rPr>
              <a:t>1</a:t>
            </a:r>
          </a:p>
        </p:txBody>
      </p:sp>
      <p:sp>
        <p:nvSpPr>
          <p:cNvPr id="13" name="TextBox 12">
            <a:extLst>
              <a:ext uri="{FF2B5EF4-FFF2-40B4-BE49-F238E27FC236}">
                <a16:creationId xmlns:a16="http://schemas.microsoft.com/office/drawing/2014/main" id="{591F9904-F458-F141-ADD2-0294AF20ACCD}"/>
              </a:ext>
            </a:extLst>
          </p:cNvPr>
          <p:cNvSpPr txBox="1"/>
          <p:nvPr/>
        </p:nvSpPr>
        <p:spPr>
          <a:xfrm>
            <a:off x="8940581" y="2363184"/>
            <a:ext cx="16869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8800" b="1" i="0" u="none" strike="noStrike" kern="1200" cap="none" spc="0" normalizeH="0" baseline="0" noProof="0" dirty="0">
                <a:ln>
                  <a:noFill/>
                </a:ln>
                <a:solidFill>
                  <a:prstClr val="black"/>
                </a:solidFill>
                <a:effectLst/>
                <a:uLnTx/>
                <a:uFillTx/>
                <a:latin typeface="Calibri" panose="020F0502020204030204" pitchFamily="34" charset="0"/>
                <a:ea typeface="Hiragino Kaku Gothic Std W8" panose="020B0800000000000000" pitchFamily="34" charset="-128"/>
                <a:cs typeface="Calibri" panose="020F0502020204030204" pitchFamily="34" charset="0"/>
              </a:rPr>
              <a:t>3</a:t>
            </a:r>
          </a:p>
        </p:txBody>
      </p:sp>
      <p:pic>
        <p:nvPicPr>
          <p:cNvPr id="15" name="Picture 14">
            <a:extLst>
              <a:ext uri="{FF2B5EF4-FFF2-40B4-BE49-F238E27FC236}">
                <a16:creationId xmlns:a16="http://schemas.microsoft.com/office/drawing/2014/main" id="{9392C7D5-903A-C84B-9149-E940AB00DB13}"/>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3889" b="36019" l="71875" r="97135">
                        <a14:foregroundMark x1="72917" y1="22315" x2="71927" y2="22500"/>
                        <a14:foregroundMark x1="87813" y1="12037" x2="87917" y2="13333"/>
                        <a14:foregroundMark x1="86927" y1="15741" x2="86927" y2="15741"/>
                        <a14:foregroundMark x1="89271" y1="16019" x2="89115" y2="17037"/>
                        <a14:foregroundMark x1="90000" y1="14259" x2="90000" y2="14259"/>
                        <a14:foregroundMark x1="88177" y1="17315" x2="88177" y2="17315"/>
                        <a14:foregroundMark x1="86302" y1="12685" x2="86302" y2="12685"/>
                        <a14:foregroundMark x1="96406" y1="33889" x2="96406" y2="33889"/>
                        <a14:foregroundMark x1="96146" y1="33704" x2="97135" y2="34815"/>
                        <a14:foregroundMark x1="90000" y1="14259" x2="90000" y2="14259"/>
                        <a14:foregroundMark x1="90000" y1="14259" x2="90000" y2="14259"/>
                        <a14:foregroundMark x1="90000" y1="13981" x2="90000" y2="13981"/>
                        <a14:foregroundMark x1="89740" y1="14259" x2="89740" y2="14259"/>
                        <a14:foregroundMark x1="90000" y1="13981" x2="90365" y2="13611"/>
                      </a14:backgroundRemoval>
                    </a14:imgEffect>
                  </a14:imgLayer>
                </a14:imgProps>
              </a:ext>
              <a:ext uri="{28A0092B-C50C-407E-A947-70E740481C1C}">
                <a14:useLocalDpi xmlns:a14="http://schemas.microsoft.com/office/drawing/2010/main" val="0"/>
              </a:ext>
            </a:extLst>
          </a:blip>
          <a:srcRect l="70216" b="59847"/>
          <a:stretch/>
        </p:blipFill>
        <p:spPr>
          <a:xfrm>
            <a:off x="0" y="-103207"/>
            <a:ext cx="2163580" cy="1640688"/>
          </a:xfrm>
          <a:prstGeom prst="rect">
            <a:avLst/>
          </a:prstGeom>
        </p:spPr>
      </p:pic>
      <p:pic>
        <p:nvPicPr>
          <p:cNvPr id="18" name="Picture 17">
            <a:extLst>
              <a:ext uri="{FF2B5EF4-FFF2-40B4-BE49-F238E27FC236}">
                <a16:creationId xmlns:a16="http://schemas.microsoft.com/office/drawing/2014/main" id="{648AB2DB-5417-8348-927A-B7B2337406F0}"/>
              </a:ext>
            </a:extLst>
          </p:cNvPr>
          <p:cNvPicPr>
            <a:picLocks noChangeAspect="1"/>
          </p:cNvPicPr>
          <p:nvPr/>
        </p:nvPicPr>
        <p:blipFill>
          <a:blip r:embed="rId16"/>
          <a:stretch>
            <a:fillRect/>
          </a:stretch>
        </p:blipFill>
        <p:spPr>
          <a:xfrm>
            <a:off x="2475641" y="819612"/>
            <a:ext cx="7389450" cy="2063045"/>
          </a:xfrm>
          <a:prstGeom prst="rect">
            <a:avLst/>
          </a:prstGeom>
        </p:spPr>
      </p:pic>
    </p:spTree>
    <p:extLst>
      <p:ext uri="{BB962C8B-B14F-4D97-AF65-F5344CB8AC3E}">
        <p14:creationId xmlns:p14="http://schemas.microsoft.com/office/powerpoint/2010/main" val="3021609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par>
                                <p:cTn id="11" presetID="3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3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par>
                                <p:cTn id="27" presetID="3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anim calcmode="lin" valueType="num">
                                      <p:cBhvr>
                                        <p:cTn id="31" dur="1000" fill="hold"/>
                                        <p:tgtEl>
                                          <p:spTgt spid="8"/>
                                        </p:tgtEl>
                                        <p:attrNameLst>
                                          <p:attrName>style.rotation</p:attrName>
                                        </p:attrNameLst>
                                      </p:cBhvr>
                                      <p:tavLst>
                                        <p:tav tm="0">
                                          <p:val>
                                            <p:fltVal val="90"/>
                                          </p:val>
                                        </p:tav>
                                        <p:tav tm="100000">
                                          <p:val>
                                            <p:fltVal val="0"/>
                                          </p:val>
                                        </p:tav>
                                      </p:tavLst>
                                    </p:anim>
                                    <p:animEffect transition="in" filter="fade">
                                      <p:cBhvr>
                                        <p:cTn id="32" dur="1000"/>
                                        <p:tgtEl>
                                          <p:spTgt spid="8"/>
                                        </p:tgtEl>
                                      </p:cBhvr>
                                    </p:animEffect>
                                  </p:childTnLst>
                                </p:cTn>
                              </p:par>
                            </p:childTnLst>
                          </p:cTn>
                        </p:par>
                        <p:par>
                          <p:cTn id="33" fill="hold">
                            <p:stCondLst>
                              <p:cond delay="1000"/>
                            </p:stCondLst>
                            <p:childTnLst>
                              <p:par>
                                <p:cTn id="34" presetID="9"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dissolve">
                                      <p:cBhvr>
                                        <p:cTn id="36" dur="500"/>
                                        <p:tgtEl>
                                          <p:spTgt spid="13"/>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dissolve">
                                      <p:cBhvr>
                                        <p:cTn id="39" dur="500"/>
                                        <p:tgtEl>
                                          <p:spTgt spid="11"/>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500"/>
                                        <p:tgtEl>
                                          <p:spTgt spid="12"/>
                                        </p:tgtEl>
                                      </p:cBhvr>
                                    </p:animEffect>
                                  </p:childTnLst>
                                </p:cTn>
                              </p:par>
                            </p:childTnLst>
                          </p:cTn>
                        </p:par>
                        <p:par>
                          <p:cTn id="43" fill="hold">
                            <p:stCondLst>
                              <p:cond delay="1500"/>
                            </p:stCondLst>
                            <p:childTnLst>
                              <p:par>
                                <p:cTn id="44" presetID="32" presetClass="emph" presetSubtype="0" repeatCount="indefinite" fill="hold" nodeType="afterEffect">
                                  <p:stCondLst>
                                    <p:cond delay="0"/>
                                  </p:stCondLst>
                                  <p:endCondLst>
                                    <p:cond evt="onNext" delay="0">
                                      <p:tgtEl>
                                        <p:sldTgt/>
                                      </p:tgtEl>
                                    </p:cond>
                                  </p:endCondLst>
                                  <p:childTnLst>
                                    <p:animRot by="120000">
                                      <p:cBhvr>
                                        <p:cTn id="45" dur="100" fill="hold">
                                          <p:stCondLst>
                                            <p:cond delay="0"/>
                                          </p:stCondLst>
                                        </p:cTn>
                                        <p:tgtEl>
                                          <p:spTgt spid="6"/>
                                        </p:tgtEl>
                                        <p:attrNameLst>
                                          <p:attrName>r</p:attrName>
                                        </p:attrNameLst>
                                      </p:cBhvr>
                                    </p:animRot>
                                    <p:animRot by="-240000">
                                      <p:cBhvr>
                                        <p:cTn id="46" dur="200" fill="hold">
                                          <p:stCondLst>
                                            <p:cond delay="200"/>
                                          </p:stCondLst>
                                        </p:cTn>
                                        <p:tgtEl>
                                          <p:spTgt spid="6"/>
                                        </p:tgtEl>
                                        <p:attrNameLst>
                                          <p:attrName>r</p:attrName>
                                        </p:attrNameLst>
                                      </p:cBhvr>
                                    </p:animRot>
                                    <p:animRot by="240000">
                                      <p:cBhvr>
                                        <p:cTn id="47" dur="200" fill="hold">
                                          <p:stCondLst>
                                            <p:cond delay="400"/>
                                          </p:stCondLst>
                                        </p:cTn>
                                        <p:tgtEl>
                                          <p:spTgt spid="6"/>
                                        </p:tgtEl>
                                        <p:attrNameLst>
                                          <p:attrName>r</p:attrName>
                                        </p:attrNameLst>
                                      </p:cBhvr>
                                    </p:animRot>
                                    <p:animRot by="-240000">
                                      <p:cBhvr>
                                        <p:cTn id="48" dur="200" fill="hold">
                                          <p:stCondLst>
                                            <p:cond delay="600"/>
                                          </p:stCondLst>
                                        </p:cTn>
                                        <p:tgtEl>
                                          <p:spTgt spid="6"/>
                                        </p:tgtEl>
                                        <p:attrNameLst>
                                          <p:attrName>r</p:attrName>
                                        </p:attrNameLst>
                                      </p:cBhvr>
                                    </p:animRot>
                                    <p:animRot by="120000">
                                      <p:cBhvr>
                                        <p:cTn id="49" dur="200" fill="hold">
                                          <p:stCondLst>
                                            <p:cond delay="800"/>
                                          </p:stCondLst>
                                        </p:cTn>
                                        <p:tgtEl>
                                          <p:spTgt spid="6"/>
                                        </p:tgtEl>
                                        <p:attrNameLst>
                                          <p:attrName>r</p:attrName>
                                        </p:attrNameLst>
                                      </p:cBhvr>
                                    </p:animRot>
                                  </p:childTnLst>
                                </p:cTn>
                              </p:par>
                              <p:par>
                                <p:cTn id="50" presetID="32" presetClass="emph" presetSubtype="0" repeatCount="indefinite" fill="hold" nodeType="withEffect">
                                  <p:stCondLst>
                                    <p:cond delay="0"/>
                                  </p:stCondLst>
                                  <p:endCondLst>
                                    <p:cond evt="onNext" delay="0">
                                      <p:tgtEl>
                                        <p:sldTgt/>
                                      </p:tgtEl>
                                    </p:cond>
                                  </p:endCondLst>
                                  <p:childTnLst>
                                    <p:animRot by="120000">
                                      <p:cBhvr>
                                        <p:cTn id="51" dur="100" fill="hold">
                                          <p:stCondLst>
                                            <p:cond delay="0"/>
                                          </p:stCondLst>
                                        </p:cTn>
                                        <p:tgtEl>
                                          <p:spTgt spid="7"/>
                                        </p:tgtEl>
                                        <p:attrNameLst>
                                          <p:attrName>r</p:attrName>
                                        </p:attrNameLst>
                                      </p:cBhvr>
                                    </p:animRot>
                                    <p:animRot by="-240000">
                                      <p:cBhvr>
                                        <p:cTn id="52" dur="200" fill="hold">
                                          <p:stCondLst>
                                            <p:cond delay="200"/>
                                          </p:stCondLst>
                                        </p:cTn>
                                        <p:tgtEl>
                                          <p:spTgt spid="7"/>
                                        </p:tgtEl>
                                        <p:attrNameLst>
                                          <p:attrName>r</p:attrName>
                                        </p:attrNameLst>
                                      </p:cBhvr>
                                    </p:animRot>
                                    <p:animRot by="240000">
                                      <p:cBhvr>
                                        <p:cTn id="53" dur="200" fill="hold">
                                          <p:stCondLst>
                                            <p:cond delay="400"/>
                                          </p:stCondLst>
                                        </p:cTn>
                                        <p:tgtEl>
                                          <p:spTgt spid="7"/>
                                        </p:tgtEl>
                                        <p:attrNameLst>
                                          <p:attrName>r</p:attrName>
                                        </p:attrNameLst>
                                      </p:cBhvr>
                                    </p:animRot>
                                    <p:animRot by="-240000">
                                      <p:cBhvr>
                                        <p:cTn id="54" dur="200" fill="hold">
                                          <p:stCondLst>
                                            <p:cond delay="600"/>
                                          </p:stCondLst>
                                        </p:cTn>
                                        <p:tgtEl>
                                          <p:spTgt spid="7"/>
                                        </p:tgtEl>
                                        <p:attrNameLst>
                                          <p:attrName>r</p:attrName>
                                        </p:attrNameLst>
                                      </p:cBhvr>
                                    </p:animRot>
                                    <p:animRot by="120000">
                                      <p:cBhvr>
                                        <p:cTn id="55" dur="200" fill="hold">
                                          <p:stCondLst>
                                            <p:cond delay="800"/>
                                          </p:stCondLst>
                                        </p:cTn>
                                        <p:tgtEl>
                                          <p:spTgt spid="7"/>
                                        </p:tgtEl>
                                        <p:attrNameLst>
                                          <p:attrName>r</p:attrName>
                                        </p:attrNameLst>
                                      </p:cBhvr>
                                    </p:animRot>
                                  </p:childTnLst>
                                </p:cTn>
                              </p:par>
                              <p:par>
                                <p:cTn id="56" presetID="32" presetClass="emph" presetSubtype="0" repeatCount="indefinite" fill="hold" nodeType="withEffect">
                                  <p:stCondLst>
                                    <p:cond delay="0"/>
                                  </p:stCondLst>
                                  <p:endCondLst>
                                    <p:cond evt="onNext" delay="0">
                                      <p:tgtEl>
                                        <p:sldTgt/>
                                      </p:tgtEl>
                                    </p:cond>
                                  </p:endCondLst>
                                  <p:childTnLst>
                                    <p:animRot by="120000">
                                      <p:cBhvr>
                                        <p:cTn id="57" dur="100" fill="hold">
                                          <p:stCondLst>
                                            <p:cond delay="0"/>
                                          </p:stCondLst>
                                        </p:cTn>
                                        <p:tgtEl>
                                          <p:spTgt spid="8"/>
                                        </p:tgtEl>
                                        <p:attrNameLst>
                                          <p:attrName>r</p:attrName>
                                        </p:attrNameLst>
                                      </p:cBhvr>
                                    </p:animRot>
                                    <p:animRot by="-240000">
                                      <p:cBhvr>
                                        <p:cTn id="58" dur="200" fill="hold">
                                          <p:stCondLst>
                                            <p:cond delay="200"/>
                                          </p:stCondLst>
                                        </p:cTn>
                                        <p:tgtEl>
                                          <p:spTgt spid="8"/>
                                        </p:tgtEl>
                                        <p:attrNameLst>
                                          <p:attrName>r</p:attrName>
                                        </p:attrNameLst>
                                      </p:cBhvr>
                                    </p:animRot>
                                    <p:animRot by="240000">
                                      <p:cBhvr>
                                        <p:cTn id="59" dur="200" fill="hold">
                                          <p:stCondLst>
                                            <p:cond delay="400"/>
                                          </p:stCondLst>
                                        </p:cTn>
                                        <p:tgtEl>
                                          <p:spTgt spid="8"/>
                                        </p:tgtEl>
                                        <p:attrNameLst>
                                          <p:attrName>r</p:attrName>
                                        </p:attrNameLst>
                                      </p:cBhvr>
                                    </p:animRot>
                                    <p:animRot by="-240000">
                                      <p:cBhvr>
                                        <p:cTn id="60" dur="200" fill="hold">
                                          <p:stCondLst>
                                            <p:cond delay="600"/>
                                          </p:stCondLst>
                                        </p:cTn>
                                        <p:tgtEl>
                                          <p:spTgt spid="8"/>
                                        </p:tgtEl>
                                        <p:attrNameLst>
                                          <p:attrName>r</p:attrName>
                                        </p:attrNameLst>
                                      </p:cBhvr>
                                    </p:animRot>
                                    <p:animRot by="120000">
                                      <p:cBhvr>
                                        <p:cTn id="61"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2" restart="whenNotActive" fill="hold" evtFilter="cancelBubble" nodeType="interactiveSeq">
                <p:stCondLst>
                  <p:cond evt="onClick" delay="0">
                    <p:tgtEl>
                      <p:spTgt spid="7"/>
                    </p:tgtEl>
                  </p:cond>
                </p:stCondLst>
                <p:endSync evt="end" delay="0">
                  <p:rtn val="all"/>
                </p:endSync>
                <p:childTnLst>
                  <p:par>
                    <p:cTn id="63" fill="hold">
                      <p:stCondLst>
                        <p:cond delay="0"/>
                      </p:stCondLst>
                      <p:childTnLst>
                        <p:par>
                          <p:cTn id="64" fill="hold">
                            <p:stCondLst>
                              <p:cond delay="0"/>
                            </p:stCondLst>
                            <p:childTnLst>
                              <p:par>
                                <p:cTn id="65" presetID="6" presetClass="exit" presetSubtype="32" fill="hold" nodeType="withEffect">
                                  <p:stCondLst>
                                    <p:cond delay="0"/>
                                  </p:stCondLst>
                                  <p:childTnLst>
                                    <p:animEffect transition="out" filter="circle(out)">
                                      <p:cBhvr>
                                        <p:cTn id="66" dur="2000"/>
                                        <p:tgtEl>
                                          <p:spTgt spid="7"/>
                                        </p:tgtEl>
                                      </p:cBhvr>
                                    </p:animEffect>
                                    <p:set>
                                      <p:cBhvr>
                                        <p:cTn id="67" dur="1" fill="hold">
                                          <p:stCondLst>
                                            <p:cond delay="1999"/>
                                          </p:stCondLst>
                                        </p:cTn>
                                        <p:tgtEl>
                                          <p:spTgt spid="7"/>
                                        </p:tgtEl>
                                        <p:attrNameLst>
                                          <p:attrName>style.visibility</p:attrName>
                                        </p:attrNameLst>
                                      </p:cBhvr>
                                      <p:to>
                                        <p:strVal val="hidden"/>
                                      </p:to>
                                    </p:set>
                                  </p:childTnLst>
                                </p:cTn>
                              </p:par>
                              <p:par>
                                <p:cTn id="68" presetID="6" presetClass="exit" presetSubtype="32" fill="hold" grpId="1" nodeType="withEffect">
                                  <p:stCondLst>
                                    <p:cond delay="0"/>
                                  </p:stCondLst>
                                  <p:childTnLst>
                                    <p:animEffect transition="out" filter="circle(out)">
                                      <p:cBhvr>
                                        <p:cTn id="69" dur="2000"/>
                                        <p:tgtEl>
                                          <p:spTgt spid="12"/>
                                        </p:tgtEl>
                                      </p:cBhvr>
                                    </p:animEffect>
                                    <p:set>
                                      <p:cBhvr>
                                        <p:cTn id="70" dur="1" fill="hold">
                                          <p:stCondLst>
                                            <p:cond delay="1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71" restart="whenNotActive" fill="hold" evtFilter="cancelBubble" nodeType="interactiveSeq">
                <p:stCondLst>
                  <p:cond evt="onClick" delay="0">
                    <p:tgtEl>
                      <p:spTgt spid="6"/>
                    </p:tgtEl>
                  </p:cond>
                </p:stCondLst>
                <p:endSync evt="end" delay="0">
                  <p:rtn val="all"/>
                </p:endSync>
                <p:childTnLst>
                  <p:par>
                    <p:cTn id="72" fill="hold">
                      <p:stCondLst>
                        <p:cond delay="0"/>
                      </p:stCondLst>
                      <p:childTnLst>
                        <p:par>
                          <p:cTn id="73" fill="hold">
                            <p:stCondLst>
                              <p:cond delay="0"/>
                            </p:stCondLst>
                            <p:childTnLst>
                              <p:par>
                                <p:cTn id="74" presetID="6" presetClass="exit" presetSubtype="32" fill="hold" nodeType="clickEffect">
                                  <p:stCondLst>
                                    <p:cond delay="0"/>
                                  </p:stCondLst>
                                  <p:childTnLst>
                                    <p:animEffect transition="out" filter="circle(out)">
                                      <p:cBhvr>
                                        <p:cTn id="75" dur="2000"/>
                                        <p:tgtEl>
                                          <p:spTgt spid="6"/>
                                        </p:tgtEl>
                                      </p:cBhvr>
                                    </p:animEffect>
                                    <p:set>
                                      <p:cBhvr>
                                        <p:cTn id="76" dur="1" fill="hold">
                                          <p:stCondLst>
                                            <p:cond delay="1999"/>
                                          </p:stCondLst>
                                        </p:cTn>
                                        <p:tgtEl>
                                          <p:spTgt spid="6"/>
                                        </p:tgtEl>
                                        <p:attrNameLst>
                                          <p:attrName>style.visibility</p:attrName>
                                        </p:attrNameLst>
                                      </p:cBhvr>
                                      <p:to>
                                        <p:strVal val="hidden"/>
                                      </p:to>
                                    </p:set>
                                  </p:childTnLst>
                                </p:cTn>
                              </p:par>
                              <p:par>
                                <p:cTn id="77" presetID="6" presetClass="exit" presetSubtype="32" fill="hold" grpId="1" nodeType="withEffect">
                                  <p:stCondLst>
                                    <p:cond delay="0"/>
                                  </p:stCondLst>
                                  <p:childTnLst>
                                    <p:animEffect transition="out" filter="circle(out)">
                                      <p:cBhvr>
                                        <p:cTn id="78" dur="2000"/>
                                        <p:tgtEl>
                                          <p:spTgt spid="11"/>
                                        </p:tgtEl>
                                      </p:cBhvr>
                                    </p:animEffect>
                                    <p:set>
                                      <p:cBhvr>
                                        <p:cTn id="79" dur="1" fill="hold">
                                          <p:stCondLst>
                                            <p:cond delay="1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0" restart="whenNotActive" fill="hold" evtFilter="cancelBubble" nodeType="interactiveSeq">
                <p:stCondLst>
                  <p:cond evt="onClick" delay="0">
                    <p:tgtEl>
                      <p:spTgt spid="8"/>
                    </p:tgtEl>
                  </p:cond>
                </p:stCondLst>
                <p:endSync evt="end" delay="0">
                  <p:rtn val="all"/>
                </p:endSync>
                <p:childTnLst>
                  <p:par>
                    <p:cTn id="81" fill="hold">
                      <p:stCondLst>
                        <p:cond delay="0"/>
                      </p:stCondLst>
                      <p:childTnLst>
                        <p:par>
                          <p:cTn id="82" fill="hold">
                            <p:stCondLst>
                              <p:cond delay="0"/>
                            </p:stCondLst>
                            <p:childTnLst>
                              <p:par>
                                <p:cTn id="83" presetID="6" presetClass="exit" presetSubtype="32" fill="hold" nodeType="clickEffect">
                                  <p:stCondLst>
                                    <p:cond delay="0"/>
                                  </p:stCondLst>
                                  <p:childTnLst>
                                    <p:animEffect transition="out" filter="circle(out)">
                                      <p:cBhvr>
                                        <p:cTn id="84" dur="2000"/>
                                        <p:tgtEl>
                                          <p:spTgt spid="8"/>
                                        </p:tgtEl>
                                      </p:cBhvr>
                                    </p:animEffect>
                                    <p:set>
                                      <p:cBhvr>
                                        <p:cTn id="85" dur="1" fill="hold">
                                          <p:stCondLst>
                                            <p:cond delay="1999"/>
                                          </p:stCondLst>
                                        </p:cTn>
                                        <p:tgtEl>
                                          <p:spTgt spid="8"/>
                                        </p:tgtEl>
                                        <p:attrNameLst>
                                          <p:attrName>style.visibility</p:attrName>
                                        </p:attrNameLst>
                                      </p:cBhvr>
                                      <p:to>
                                        <p:strVal val="hidden"/>
                                      </p:to>
                                    </p:set>
                                  </p:childTnLst>
                                </p:cTn>
                              </p:par>
                              <p:par>
                                <p:cTn id="86" presetID="6" presetClass="exit" presetSubtype="32" fill="hold" grpId="1" nodeType="withEffect">
                                  <p:stCondLst>
                                    <p:cond delay="0"/>
                                  </p:stCondLst>
                                  <p:childTnLst>
                                    <p:animEffect transition="out" filter="circle(out)">
                                      <p:cBhvr>
                                        <p:cTn id="87" dur="2000"/>
                                        <p:tgtEl>
                                          <p:spTgt spid="13"/>
                                        </p:tgtEl>
                                      </p:cBhvr>
                                    </p:animEffect>
                                    <p:set>
                                      <p:cBhvr>
                                        <p:cTn id="88" dur="1" fill="hold">
                                          <p:stCondLst>
                                            <p:cond delay="1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9" restart="whenNotActive" fill="hold" evtFilter="cancelBubble" nodeType="interactiveSeq">
                <p:stCondLst>
                  <p:cond evt="onClick" delay="0">
                    <p:tgtEl>
                      <p:spTgt spid="15"/>
                    </p:tgtEl>
                  </p:cond>
                </p:stCondLst>
                <p:endSync evt="end" delay="0">
                  <p:rtn val="all"/>
                </p:endSync>
                <p:childTnLst>
                  <p:par>
                    <p:cTn id="90" fill="hold">
                      <p:stCondLst>
                        <p:cond delay="0"/>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18"/>
                                        </p:tgtEl>
                                        <p:attrNameLst>
                                          <p:attrName>style.visibility</p:attrName>
                                        </p:attrNameLst>
                                      </p:cBhvr>
                                      <p:to>
                                        <p:strVal val="visible"/>
                                      </p:to>
                                    </p:set>
                                    <p:anim calcmode="lin" valueType="num">
                                      <p:cBhvr additive="base">
                                        <p:cTn id="94" dur="500" fill="hold"/>
                                        <p:tgtEl>
                                          <p:spTgt spid="18"/>
                                        </p:tgtEl>
                                        <p:attrNameLst>
                                          <p:attrName>ppt_x</p:attrName>
                                        </p:attrNameLst>
                                      </p:cBhvr>
                                      <p:tavLst>
                                        <p:tav tm="0">
                                          <p:val>
                                            <p:strVal val="#ppt_x"/>
                                          </p:val>
                                        </p:tav>
                                        <p:tav tm="100000">
                                          <p:val>
                                            <p:strVal val="#ppt_x"/>
                                          </p:val>
                                        </p:tav>
                                      </p:tavLst>
                                    </p:anim>
                                    <p:anim calcmode="lin" valueType="num">
                                      <p:cBhvr additive="base">
                                        <p:cTn id="9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5"/>
                  </p:tgtEl>
                </p:cond>
              </p:nextCondLst>
            </p:seq>
          </p:childTnLst>
        </p:cTn>
      </p:par>
    </p:tnLst>
    <p:bldLst>
      <p:bldP spid="11" grpId="0"/>
      <p:bldP spid="11" grpId="1"/>
      <p:bldP spid="12" grpId="0"/>
      <p:bldP spid="12" grpId="1"/>
      <p:bldP spid="13" grpId="0"/>
      <p:bldP spid="13"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879F09B-AC36-DF4F-9260-D21CC379A9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Picture 16">
            <a:hlinkClick r:id="rId5" action="ppaction://hlinksldjump"/>
            <a:extLst>
              <a:ext uri="{FF2B5EF4-FFF2-40B4-BE49-F238E27FC236}">
                <a16:creationId xmlns:a16="http://schemas.microsoft.com/office/drawing/2014/main" id="{BF03991C-B2E6-3349-A600-5AE878D8A8C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559" b="92647" l="1231" r="97539">
                        <a14:foregroundMark x1="1295" y1="83824" x2="10946" y2="83088"/>
                        <a14:foregroundMark x1="10946" y1="83088" x2="17228" y2="83088"/>
                        <a14:foregroundMark x1="81282" y1="74265" x2="90026" y2="71691"/>
                        <a14:foregroundMark x1="95790" y1="91176" x2="97539" y2="92647"/>
                      </a14:backgroundRemoval>
                    </a14:imgEffect>
                  </a14:imgLayer>
                </a14:imgProps>
              </a:ext>
              <a:ext uri="{28A0092B-C50C-407E-A947-70E740481C1C}">
                <a14:useLocalDpi xmlns:a14="http://schemas.microsoft.com/office/drawing/2010/main" val="0"/>
              </a:ext>
            </a:extLst>
          </a:blip>
          <a:stretch>
            <a:fillRect/>
          </a:stretch>
        </p:blipFill>
        <p:spPr>
          <a:xfrm>
            <a:off x="0" y="4715649"/>
            <a:ext cx="12231853" cy="2154834"/>
          </a:xfrm>
          <a:prstGeom prst="rect">
            <a:avLst/>
          </a:prstGeom>
        </p:spPr>
      </p:pic>
      <p:pic>
        <p:nvPicPr>
          <p:cNvPr id="8" name="Picture 7">
            <a:hlinkClick r:id="rId8" action="ppaction://hlinksldjump"/>
            <a:extLst>
              <a:ext uri="{FF2B5EF4-FFF2-40B4-BE49-F238E27FC236}">
                <a16:creationId xmlns:a16="http://schemas.microsoft.com/office/drawing/2014/main" id="{6C1F2A34-A536-BC42-9D62-842E9786A826}"/>
              </a:ext>
            </a:extLst>
          </p:cNvPr>
          <p:cNvPicPr>
            <a:picLocks noChangeAspect="1"/>
          </p:cNvPicPr>
          <p:nvPr/>
        </p:nvPicPr>
        <p:blipFill>
          <a:blip r:embed="rId9"/>
          <a:stretch>
            <a:fillRect/>
          </a:stretch>
        </p:blipFill>
        <p:spPr>
          <a:xfrm rot="21285772" flipH="1">
            <a:off x="-138174" y="1636000"/>
            <a:ext cx="3090118" cy="2896119"/>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CB701382-5388-2B4C-8820-20E5EA3937F4}"/>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8586" b="92424" l="6186" r="92784">
                        <a14:foregroundMark x1="47680" y1="15152" x2="45619" y2="8838"/>
                        <a14:foregroundMark x1="81443" y1="47727" x2="90464" y2="44697"/>
                        <a14:foregroundMark x1="9278" y1="45960" x2="6186" y2="38384"/>
                        <a14:foregroundMark x1="49485" y1="12121" x2="46392" y2="10101"/>
                        <a14:foregroundMark x1="46392" y1="8838" x2="49485" y2="10101"/>
                        <a14:foregroundMark x1="91753" y1="41414" x2="93041" y2="44697"/>
                        <a14:foregroundMark x1="68814" y1="92424" x2="72680" y2="92424"/>
                      </a14:backgroundRemoval>
                    </a14:imgEffect>
                  </a14:imgLayer>
                </a14:imgProps>
              </a:ext>
              <a:ext uri="{28A0092B-C50C-407E-A947-70E740481C1C}">
                <a14:useLocalDpi xmlns:a14="http://schemas.microsoft.com/office/drawing/2010/main" val="0"/>
              </a:ext>
            </a:extLst>
          </a:blip>
          <a:stretch>
            <a:fillRect/>
          </a:stretch>
        </p:blipFill>
        <p:spPr>
          <a:xfrm>
            <a:off x="9782942" y="71754"/>
            <a:ext cx="2051706" cy="2094009"/>
          </a:xfrm>
          <a:prstGeom prst="rect">
            <a:avLst/>
          </a:prstGeom>
        </p:spPr>
      </p:pic>
      <p:sp>
        <p:nvSpPr>
          <p:cNvPr id="10" name="TextBox 9">
            <a:extLst>
              <a:ext uri="{FF2B5EF4-FFF2-40B4-BE49-F238E27FC236}">
                <a16:creationId xmlns:a16="http://schemas.microsoft.com/office/drawing/2014/main" id="{A2BBA5BB-EB78-454D-AD54-997269FF43FE}"/>
              </a:ext>
            </a:extLst>
          </p:cNvPr>
          <p:cNvSpPr txBox="1"/>
          <p:nvPr/>
        </p:nvSpPr>
        <p:spPr>
          <a:xfrm>
            <a:off x="9965340" y="430300"/>
            <a:ext cx="16869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8800" b="1" i="0" u="none" strike="noStrike" kern="1200" cap="none" spc="0" normalizeH="0" baseline="0" noProof="0" dirty="0">
                <a:ln>
                  <a:noFill/>
                </a:ln>
                <a:solidFill>
                  <a:prstClr val="black"/>
                </a:solidFill>
                <a:effectLst/>
                <a:uLnTx/>
                <a:uFillTx/>
                <a:latin typeface="Calibri" panose="020F0502020204030204" pitchFamily="34" charset="0"/>
                <a:ea typeface="Hiragino Kaku Gothic Std W8" panose="020B0800000000000000" pitchFamily="34" charset="-128"/>
                <a:cs typeface="Calibri" panose="020F0502020204030204" pitchFamily="34" charset="0"/>
              </a:rPr>
              <a:t>1</a:t>
            </a:r>
          </a:p>
        </p:txBody>
      </p:sp>
      <p:sp>
        <p:nvSpPr>
          <p:cNvPr id="3" name="Rounded Rectangle 2">
            <a:extLst>
              <a:ext uri="{FF2B5EF4-FFF2-40B4-BE49-F238E27FC236}">
                <a16:creationId xmlns:a16="http://schemas.microsoft.com/office/drawing/2014/main" id="{29EEBA58-56D0-F54A-BC0C-12F13E52C0FB}"/>
              </a:ext>
            </a:extLst>
          </p:cNvPr>
          <p:cNvSpPr/>
          <p:nvPr/>
        </p:nvSpPr>
        <p:spPr>
          <a:xfrm>
            <a:off x="2438400" y="583325"/>
            <a:ext cx="7344543" cy="99782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ysClr val="windowText" lastClr="000000"/>
                </a:solidFill>
                <a:latin typeface="Calibri" panose="020F0502020204030204" pitchFamily="34" charset="0"/>
                <a:cs typeface="Calibri" panose="020F0502020204030204" pitchFamily="34" charset="0"/>
              </a:rPr>
              <a:t>Đây</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là</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hình</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ảnh</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thuộc</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vùng</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nào</a:t>
            </a:r>
            <a:r>
              <a:rPr lang="en-US" sz="4000" b="1" dirty="0">
                <a:solidFill>
                  <a:sysClr val="windowText" lastClr="000000"/>
                </a:solidFill>
                <a:latin typeface="Calibri" panose="020F0502020204030204" pitchFamily="34" charset="0"/>
                <a:cs typeface="Calibri" panose="020F0502020204030204" pitchFamily="34" charset="0"/>
              </a:rPr>
              <a:t>?</a:t>
            </a:r>
            <a:endParaRPr kumimoji="0" lang="x-none"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42FFB405-05CE-0D9D-45BC-F128233561BA}"/>
              </a:ext>
            </a:extLst>
          </p:cNvPr>
          <p:cNvPicPr>
            <a:picLocks noChangeAspect="1"/>
          </p:cNvPicPr>
          <p:nvPr/>
        </p:nvPicPr>
        <p:blipFill>
          <a:blip r:embed="rId12"/>
          <a:stretch>
            <a:fillRect/>
          </a:stretch>
        </p:blipFill>
        <p:spPr>
          <a:xfrm>
            <a:off x="3714750" y="1785937"/>
            <a:ext cx="5048250" cy="29432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ounded Rectangle 1">
            <a:extLst>
              <a:ext uri="{FF2B5EF4-FFF2-40B4-BE49-F238E27FC236}">
                <a16:creationId xmlns:a16="http://schemas.microsoft.com/office/drawing/2014/main" id="{C62971E5-3365-7777-3A9D-0E446B8BDACF}"/>
              </a:ext>
            </a:extLst>
          </p:cNvPr>
          <p:cNvSpPr/>
          <p:nvPr/>
        </p:nvSpPr>
        <p:spPr>
          <a:xfrm>
            <a:off x="2790824" y="4944937"/>
            <a:ext cx="7104089" cy="100818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Trung</a:t>
            </a:r>
            <a:r>
              <a:rPr kumimoji="0" lang="en-US" sz="44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du </a:t>
            </a:r>
            <a:r>
              <a:rPr kumimoji="0" lang="en-US" sz="4400" b="1" i="0" u="none" strike="noStrike" kern="120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và</a:t>
            </a:r>
            <a:r>
              <a:rPr kumimoji="0" lang="en-US" sz="44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miền</a:t>
            </a:r>
            <a:r>
              <a:rPr kumimoji="0" lang="en-US" sz="44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núi</a:t>
            </a:r>
            <a:r>
              <a:rPr kumimoji="0" lang="en-US" sz="44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Bắc</a:t>
            </a:r>
            <a:r>
              <a:rPr kumimoji="0" lang="en-US" sz="44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Bộ</a:t>
            </a:r>
            <a:endParaRPr kumimoji="0" lang="x-none"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621288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14:presetBounceEnd="69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9000">
                                          <p:cBhvr additive="base">
                                            <p:cTn id="7" dur="1500" fill="hold"/>
                                            <p:tgtEl>
                                              <p:spTgt spid="8"/>
                                            </p:tgtEl>
                                            <p:attrNameLst>
                                              <p:attrName>ppt_x</p:attrName>
                                            </p:attrNameLst>
                                          </p:cBhvr>
                                          <p:tavLst>
                                            <p:tav tm="0">
                                              <p:val>
                                                <p:strVal val="0-#ppt_w/2"/>
                                              </p:val>
                                            </p:tav>
                                            <p:tav tm="100000">
                                              <p:val>
                                                <p:strVal val="#ppt_x"/>
                                              </p:val>
                                            </p:tav>
                                          </p:tavLst>
                                        </p:anim>
                                        <p:anim calcmode="lin" valueType="num" p14:bounceEnd="69000">
                                          <p:cBhvr additive="base">
                                            <p:cTn id="8" dur="1500" fill="hold"/>
                                            <p:tgtEl>
                                              <p:spTgt spid="8"/>
                                            </p:tgtEl>
                                            <p:attrNameLst>
                                              <p:attrName>ppt_y</p:attrName>
                                            </p:attrNameLst>
                                          </p:cBhvr>
                                          <p:tavLst>
                                            <p:tav tm="0">
                                              <p:val>
                                                <p:strVal val="1+#ppt_h/2"/>
                                              </p:val>
                                            </p:tav>
                                            <p:tav tm="100000">
                                              <p:val>
                                                <p:strVal val="#ppt_y"/>
                                              </p:val>
                                            </p:tav>
                                          </p:tavLst>
                                        </p:anim>
                                      </p:childTnLst>
                                    </p:cTn>
                                  </p:par>
                                  <p:par>
                                    <p:cTn id="9" presetID="9"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par>
                                    <p:cTn id="12" presetID="32" presetClass="emph" presetSubtype="0" repeatCount="indefinite" fill="hold" nodeType="withEffect">
                                      <p:stCondLst>
                                        <p:cond delay="0"/>
                                      </p:stCondLst>
                                      <p:endCondLst>
                                        <p:cond evt="onNext" delay="0">
                                          <p:tgtEl>
                                            <p:sldTgt/>
                                          </p:tgtEl>
                                        </p:cond>
                                      </p:endCondLst>
                                      <p:childTnLst>
                                        <p:animRot by="120000">
                                          <p:cBhvr>
                                            <p:cTn id="13" dur="100" fill="hold">
                                              <p:stCondLst>
                                                <p:cond delay="0"/>
                                              </p:stCondLst>
                                            </p:cTn>
                                            <p:tgtEl>
                                              <p:spTgt spid="9"/>
                                            </p:tgtEl>
                                            <p:attrNameLst>
                                              <p:attrName>r</p:attrName>
                                            </p:attrNameLst>
                                          </p:cBhvr>
                                        </p:animRot>
                                        <p:animRot by="-240000">
                                          <p:cBhvr>
                                            <p:cTn id="14" dur="200" fill="hold">
                                              <p:stCondLst>
                                                <p:cond delay="200"/>
                                              </p:stCondLst>
                                            </p:cTn>
                                            <p:tgtEl>
                                              <p:spTgt spid="9"/>
                                            </p:tgtEl>
                                            <p:attrNameLst>
                                              <p:attrName>r</p:attrName>
                                            </p:attrNameLst>
                                          </p:cBhvr>
                                        </p:animRot>
                                        <p:animRot by="240000">
                                          <p:cBhvr>
                                            <p:cTn id="15" dur="200" fill="hold">
                                              <p:stCondLst>
                                                <p:cond delay="400"/>
                                              </p:stCondLst>
                                            </p:cTn>
                                            <p:tgtEl>
                                              <p:spTgt spid="9"/>
                                            </p:tgtEl>
                                            <p:attrNameLst>
                                              <p:attrName>r</p:attrName>
                                            </p:attrNameLst>
                                          </p:cBhvr>
                                        </p:animRot>
                                        <p:animRot by="-240000">
                                          <p:cBhvr>
                                            <p:cTn id="16" dur="200" fill="hold">
                                              <p:stCondLst>
                                                <p:cond delay="600"/>
                                              </p:stCondLst>
                                            </p:cTn>
                                            <p:tgtEl>
                                              <p:spTgt spid="9"/>
                                            </p:tgtEl>
                                            <p:attrNameLst>
                                              <p:attrName>r</p:attrName>
                                            </p:attrNameLst>
                                          </p:cBhvr>
                                        </p:animRot>
                                        <p:animRot by="120000">
                                          <p:cBhvr>
                                            <p:cTn id="17" dur="200" fill="hold">
                                              <p:stCondLst>
                                                <p:cond delay="800"/>
                                              </p:stCondLst>
                                            </p:cTn>
                                            <p:tgtEl>
                                              <p:spTgt spid="9"/>
                                            </p:tgtEl>
                                            <p:attrNameLst>
                                              <p:attrName>r</p:attrName>
                                            </p:attrNameLst>
                                          </p:cBhvr>
                                        </p:animRot>
                                      </p:childTnLst>
                                    </p:cTn>
                                  </p:par>
                                  <p:par>
                                    <p:cTn id="18" presetID="2" presetClass="entr" presetSubtype="4"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par>
                                    <p:cTn id="28" presetID="6" presetClass="emph" presetSubtype="0" fill="hold" nodeType="withEffect">
                                      <p:stCondLst>
                                        <p:cond delay="0"/>
                                      </p:stCondLst>
                                      <p:childTnLst>
                                        <p:animScale>
                                          <p:cBhvr>
                                            <p:cTn id="29" dur="10000" fill="hold"/>
                                            <p:tgtEl>
                                              <p:spTgt spid="16"/>
                                            </p:tgtEl>
                                          </p:cBhvr>
                                          <p:by x="150000" y="150000"/>
                                        </p:animScale>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strips(downLeft)">
                                          <p:cBhvr>
                                            <p:cTn id="39" dur="500"/>
                                            <p:tgtEl>
                                              <p:spTgt spid="6"/>
                                            </p:tgtEl>
                                          </p:cBhvr>
                                        </p:animEffect>
                                      </p:childTnLst>
                                      <p:subTnLst>
                                        <p:audio>
                                          <p:cMediaNode>
                                            <p:cTn display="0" masterRel="sameClick">
                                              <p:stCondLst>
                                                <p:cond evt="begin" delay="0">
                                                  <p:tn val="3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0-#ppt_w/2"/>
                                              </p:val>
                                            </p:tav>
                                            <p:tav tm="100000">
                                              <p:val>
                                                <p:strVal val="#ppt_x"/>
                                              </p:val>
                                            </p:tav>
                                          </p:tavLst>
                                        </p:anim>
                                        <p:anim calcmode="lin" valueType="num">
                                          <p:cBhvr additive="base">
                                            <p:cTn id="8" dur="1500" fill="hold"/>
                                            <p:tgtEl>
                                              <p:spTgt spid="8"/>
                                            </p:tgtEl>
                                            <p:attrNameLst>
                                              <p:attrName>ppt_y</p:attrName>
                                            </p:attrNameLst>
                                          </p:cBhvr>
                                          <p:tavLst>
                                            <p:tav tm="0">
                                              <p:val>
                                                <p:strVal val="1+#ppt_h/2"/>
                                              </p:val>
                                            </p:tav>
                                            <p:tav tm="100000">
                                              <p:val>
                                                <p:strVal val="#ppt_y"/>
                                              </p:val>
                                            </p:tav>
                                          </p:tavLst>
                                        </p:anim>
                                      </p:childTnLst>
                                    </p:cTn>
                                  </p:par>
                                  <p:par>
                                    <p:cTn id="9" presetID="9"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par>
                                    <p:cTn id="12" presetID="32" presetClass="emph" presetSubtype="0" repeatCount="indefinite" fill="hold" nodeType="withEffect">
                                      <p:stCondLst>
                                        <p:cond delay="0"/>
                                      </p:stCondLst>
                                      <p:endCondLst>
                                        <p:cond evt="onNext" delay="0">
                                          <p:tgtEl>
                                            <p:sldTgt/>
                                          </p:tgtEl>
                                        </p:cond>
                                      </p:endCondLst>
                                      <p:childTnLst>
                                        <p:animRot by="120000">
                                          <p:cBhvr>
                                            <p:cTn id="13" dur="100" fill="hold">
                                              <p:stCondLst>
                                                <p:cond delay="0"/>
                                              </p:stCondLst>
                                            </p:cTn>
                                            <p:tgtEl>
                                              <p:spTgt spid="9"/>
                                            </p:tgtEl>
                                            <p:attrNameLst>
                                              <p:attrName>r</p:attrName>
                                            </p:attrNameLst>
                                          </p:cBhvr>
                                        </p:animRot>
                                        <p:animRot by="-240000">
                                          <p:cBhvr>
                                            <p:cTn id="14" dur="200" fill="hold">
                                              <p:stCondLst>
                                                <p:cond delay="200"/>
                                              </p:stCondLst>
                                            </p:cTn>
                                            <p:tgtEl>
                                              <p:spTgt spid="9"/>
                                            </p:tgtEl>
                                            <p:attrNameLst>
                                              <p:attrName>r</p:attrName>
                                            </p:attrNameLst>
                                          </p:cBhvr>
                                        </p:animRot>
                                        <p:animRot by="240000">
                                          <p:cBhvr>
                                            <p:cTn id="15" dur="200" fill="hold">
                                              <p:stCondLst>
                                                <p:cond delay="400"/>
                                              </p:stCondLst>
                                            </p:cTn>
                                            <p:tgtEl>
                                              <p:spTgt spid="9"/>
                                            </p:tgtEl>
                                            <p:attrNameLst>
                                              <p:attrName>r</p:attrName>
                                            </p:attrNameLst>
                                          </p:cBhvr>
                                        </p:animRot>
                                        <p:animRot by="-240000">
                                          <p:cBhvr>
                                            <p:cTn id="16" dur="200" fill="hold">
                                              <p:stCondLst>
                                                <p:cond delay="600"/>
                                              </p:stCondLst>
                                            </p:cTn>
                                            <p:tgtEl>
                                              <p:spTgt spid="9"/>
                                            </p:tgtEl>
                                            <p:attrNameLst>
                                              <p:attrName>r</p:attrName>
                                            </p:attrNameLst>
                                          </p:cBhvr>
                                        </p:animRot>
                                        <p:animRot by="120000">
                                          <p:cBhvr>
                                            <p:cTn id="17" dur="200" fill="hold">
                                              <p:stCondLst>
                                                <p:cond delay="800"/>
                                              </p:stCondLst>
                                            </p:cTn>
                                            <p:tgtEl>
                                              <p:spTgt spid="9"/>
                                            </p:tgtEl>
                                            <p:attrNameLst>
                                              <p:attrName>r</p:attrName>
                                            </p:attrNameLst>
                                          </p:cBhvr>
                                        </p:animRot>
                                      </p:childTnLst>
                                    </p:cTn>
                                  </p:par>
                                  <p:par>
                                    <p:cTn id="18" presetID="2" presetClass="entr" presetSubtype="4"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par>
                                    <p:cTn id="28" presetID="6" presetClass="emph" presetSubtype="0" fill="hold" nodeType="withEffect">
                                      <p:stCondLst>
                                        <p:cond delay="0"/>
                                      </p:stCondLst>
                                      <p:childTnLst>
                                        <p:animScale>
                                          <p:cBhvr>
                                            <p:cTn id="29" dur="10000" fill="hold"/>
                                            <p:tgtEl>
                                              <p:spTgt spid="16"/>
                                            </p:tgtEl>
                                          </p:cBhvr>
                                          <p:by x="150000" y="150000"/>
                                        </p:animScale>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strips(downLeft)">
                                          <p:cBhvr>
                                            <p:cTn id="39" dur="500"/>
                                            <p:tgtEl>
                                              <p:spTgt spid="6"/>
                                            </p:tgtEl>
                                          </p:cBhvr>
                                        </p:animEffect>
                                      </p:childTnLst>
                                      <p:subTnLst>
                                        <p:audio>
                                          <p:cMediaNode>
                                            <p:cTn display="0" masterRel="sameClick">
                                              <p:stCondLst>
                                                <p:cond evt="begin" delay="0">
                                                  <p:tn val="37"/>
                                                </p:cond>
                                              </p:stCondLst>
                                              <p:endCondLst>
                                                <p:cond evt="onStopAudio" delay="0">
                                                  <p:tgtEl>
                                                    <p:sldTgt/>
                                                  </p:tgtEl>
                                                </p:cond>
                                              </p:endCondLst>
                                            </p:cTn>
                                            <p:tgtEl>
                                              <p:sndTgt r:embed="rId1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6E22901-23AB-6E49-9A3F-D71CCEAE10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483"/>
            <a:ext cx="12192000" cy="6858000"/>
          </a:xfrm>
          <a:prstGeom prst="rect">
            <a:avLst/>
          </a:prstGeom>
        </p:spPr>
      </p:pic>
      <p:pic>
        <p:nvPicPr>
          <p:cNvPr id="12" name="Picture 11">
            <a:hlinkClick r:id="rId5" action="ppaction://hlinksldjump"/>
            <a:extLst>
              <a:ext uri="{FF2B5EF4-FFF2-40B4-BE49-F238E27FC236}">
                <a16:creationId xmlns:a16="http://schemas.microsoft.com/office/drawing/2014/main" id="{B2A09361-999C-2F4E-9F3C-5AFF9535BD2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559" b="92647" l="1231" r="97539">
                        <a14:foregroundMark x1="1295" y1="83824" x2="10946" y2="83088"/>
                        <a14:foregroundMark x1="10946" y1="83088" x2="17228" y2="83088"/>
                        <a14:foregroundMark x1="81282" y1="74265" x2="90026" y2="71691"/>
                        <a14:foregroundMark x1="95790" y1="91176" x2="97539" y2="92647"/>
                      </a14:backgroundRemoval>
                    </a14:imgEffect>
                  </a14:imgLayer>
                </a14:imgProps>
              </a:ext>
              <a:ext uri="{28A0092B-C50C-407E-A947-70E740481C1C}">
                <a14:useLocalDpi xmlns:a14="http://schemas.microsoft.com/office/drawing/2010/main" val="0"/>
              </a:ext>
            </a:extLst>
          </a:blip>
          <a:stretch>
            <a:fillRect/>
          </a:stretch>
        </p:blipFill>
        <p:spPr>
          <a:xfrm>
            <a:off x="0" y="4715649"/>
            <a:ext cx="12231853" cy="2154834"/>
          </a:xfrm>
          <a:prstGeom prst="rect">
            <a:avLst/>
          </a:prstGeom>
        </p:spPr>
      </p:pic>
      <p:pic>
        <p:nvPicPr>
          <p:cNvPr id="8" name="Picture 7">
            <a:hlinkClick r:id="rId8" action="ppaction://hlinksldjump"/>
            <a:extLst>
              <a:ext uri="{FF2B5EF4-FFF2-40B4-BE49-F238E27FC236}">
                <a16:creationId xmlns:a16="http://schemas.microsoft.com/office/drawing/2014/main" id="{6C1F2A34-A536-BC42-9D62-842E9786A826}"/>
              </a:ext>
            </a:extLst>
          </p:cNvPr>
          <p:cNvPicPr>
            <a:picLocks noChangeAspect="1"/>
          </p:cNvPicPr>
          <p:nvPr/>
        </p:nvPicPr>
        <p:blipFill>
          <a:blip r:embed="rId9"/>
          <a:stretch>
            <a:fillRect/>
          </a:stretch>
        </p:blipFill>
        <p:spPr>
          <a:xfrm rot="21285772" flipH="1">
            <a:off x="-138174" y="1636000"/>
            <a:ext cx="3090118" cy="2896119"/>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CB701382-5388-2B4C-8820-20E5EA3937F4}"/>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8586" b="92424" l="6186" r="92784">
                        <a14:foregroundMark x1="47680" y1="15152" x2="45619" y2="8838"/>
                        <a14:foregroundMark x1="81443" y1="47727" x2="90464" y2="44697"/>
                        <a14:foregroundMark x1="9278" y1="45960" x2="6186" y2="38384"/>
                        <a14:foregroundMark x1="49485" y1="12121" x2="46392" y2="10101"/>
                        <a14:foregroundMark x1="46392" y1="8838" x2="49485" y2="10101"/>
                        <a14:foregroundMark x1="91753" y1="41414" x2="93041" y2="44697"/>
                        <a14:foregroundMark x1="68814" y1="92424" x2="72680" y2="92424"/>
                      </a14:backgroundRemoval>
                    </a14:imgEffect>
                  </a14:imgLayer>
                </a14:imgProps>
              </a:ext>
              <a:ext uri="{28A0092B-C50C-407E-A947-70E740481C1C}">
                <a14:useLocalDpi xmlns:a14="http://schemas.microsoft.com/office/drawing/2010/main" val="0"/>
              </a:ext>
            </a:extLst>
          </a:blip>
          <a:stretch>
            <a:fillRect/>
          </a:stretch>
        </p:blipFill>
        <p:spPr>
          <a:xfrm>
            <a:off x="9782942" y="71754"/>
            <a:ext cx="2051706" cy="2094009"/>
          </a:xfrm>
          <a:prstGeom prst="rect">
            <a:avLst/>
          </a:prstGeom>
        </p:spPr>
      </p:pic>
      <p:sp>
        <p:nvSpPr>
          <p:cNvPr id="10" name="TextBox 9">
            <a:extLst>
              <a:ext uri="{FF2B5EF4-FFF2-40B4-BE49-F238E27FC236}">
                <a16:creationId xmlns:a16="http://schemas.microsoft.com/office/drawing/2014/main" id="{A2BBA5BB-EB78-454D-AD54-997269FF43FE}"/>
              </a:ext>
            </a:extLst>
          </p:cNvPr>
          <p:cNvSpPr txBox="1"/>
          <p:nvPr/>
        </p:nvSpPr>
        <p:spPr>
          <a:xfrm>
            <a:off x="9965340" y="430300"/>
            <a:ext cx="16869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8800" b="1" i="0" u="none" strike="noStrike" kern="1200" cap="none" spc="0" normalizeH="0" baseline="0" noProof="0" dirty="0">
                <a:ln>
                  <a:noFill/>
                </a:ln>
                <a:solidFill>
                  <a:prstClr val="black"/>
                </a:solidFill>
                <a:effectLst/>
                <a:uLnTx/>
                <a:uFillTx/>
                <a:latin typeface="Calibri" panose="020F0502020204030204" pitchFamily="34" charset="0"/>
                <a:ea typeface="Hiragino Kaku Gothic Std W8" panose="020B0800000000000000" pitchFamily="34" charset="-128"/>
                <a:cs typeface="Calibri" panose="020F0502020204030204" pitchFamily="34" charset="0"/>
              </a:rPr>
              <a:t>2</a:t>
            </a:r>
          </a:p>
        </p:txBody>
      </p:sp>
      <p:sp>
        <p:nvSpPr>
          <p:cNvPr id="2" name="Rounded Rectangle 2">
            <a:extLst>
              <a:ext uri="{FF2B5EF4-FFF2-40B4-BE49-F238E27FC236}">
                <a16:creationId xmlns:a16="http://schemas.microsoft.com/office/drawing/2014/main" id="{64BD9EAD-B63E-3A08-DD3B-9002D9AFAC08}"/>
              </a:ext>
            </a:extLst>
          </p:cNvPr>
          <p:cNvSpPr/>
          <p:nvPr/>
        </p:nvSpPr>
        <p:spPr>
          <a:xfrm>
            <a:off x="2419350" y="316625"/>
            <a:ext cx="7344543" cy="99782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ysClr val="windowText" lastClr="000000"/>
                </a:solidFill>
                <a:latin typeface="Calibri" panose="020F0502020204030204" pitchFamily="34" charset="0"/>
                <a:cs typeface="Calibri" panose="020F0502020204030204" pitchFamily="34" charset="0"/>
              </a:rPr>
              <a:t>Đây</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là</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hình</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ảnh</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thuộc</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vùng</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nào</a:t>
            </a:r>
            <a:r>
              <a:rPr lang="en-US" sz="4000" b="1" dirty="0">
                <a:solidFill>
                  <a:sysClr val="windowText" lastClr="000000"/>
                </a:solidFill>
                <a:latin typeface="Calibri" panose="020F0502020204030204" pitchFamily="34" charset="0"/>
                <a:cs typeface="Calibri" panose="020F0502020204030204" pitchFamily="34" charset="0"/>
              </a:rPr>
              <a:t>?</a:t>
            </a:r>
            <a:endParaRPr kumimoji="0" lang="x-none"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sp>
        <p:nvSpPr>
          <p:cNvPr id="6" name="Rounded Rectangle 1">
            <a:extLst>
              <a:ext uri="{FF2B5EF4-FFF2-40B4-BE49-F238E27FC236}">
                <a16:creationId xmlns:a16="http://schemas.microsoft.com/office/drawing/2014/main" id="{560C98C8-BC32-3922-428A-8AC56594B7FE}"/>
              </a:ext>
            </a:extLst>
          </p:cNvPr>
          <p:cNvSpPr/>
          <p:nvPr/>
        </p:nvSpPr>
        <p:spPr>
          <a:xfrm>
            <a:off x="3362325" y="5087812"/>
            <a:ext cx="5865838" cy="100818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srgbClr val="FF0000"/>
                </a:solidFill>
                <a:latin typeface="Calibri" panose="020F0502020204030204" pitchFamily="34" charset="0"/>
                <a:cs typeface="Calibri" panose="020F0502020204030204" pitchFamily="34" charset="0"/>
              </a:rPr>
              <a:t>Đồng</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bằng</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Bắc</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Bộ</a:t>
            </a:r>
            <a:endParaRPr kumimoji="0" lang="x-none"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13" name="Picture 12">
            <a:extLst>
              <a:ext uri="{FF2B5EF4-FFF2-40B4-BE49-F238E27FC236}">
                <a16:creationId xmlns:a16="http://schemas.microsoft.com/office/drawing/2014/main" id="{2574043F-F4F6-3D63-1683-FDA29F5FE208}"/>
              </a:ext>
            </a:extLst>
          </p:cNvPr>
          <p:cNvPicPr>
            <a:picLocks noChangeAspect="1"/>
          </p:cNvPicPr>
          <p:nvPr/>
        </p:nvPicPr>
        <p:blipFill>
          <a:blip r:embed="rId12"/>
          <a:stretch>
            <a:fillRect/>
          </a:stretch>
        </p:blipFill>
        <p:spPr>
          <a:xfrm>
            <a:off x="3995737" y="1390650"/>
            <a:ext cx="4543425" cy="3429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16464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14:presetBounceEnd="69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9000">
                                          <p:cBhvr additive="base">
                                            <p:cTn id="7" dur="1500" fill="hold"/>
                                            <p:tgtEl>
                                              <p:spTgt spid="8"/>
                                            </p:tgtEl>
                                            <p:attrNameLst>
                                              <p:attrName>ppt_x</p:attrName>
                                            </p:attrNameLst>
                                          </p:cBhvr>
                                          <p:tavLst>
                                            <p:tav tm="0">
                                              <p:val>
                                                <p:strVal val="0-#ppt_w/2"/>
                                              </p:val>
                                            </p:tav>
                                            <p:tav tm="100000">
                                              <p:val>
                                                <p:strVal val="#ppt_x"/>
                                              </p:val>
                                            </p:tav>
                                          </p:tavLst>
                                        </p:anim>
                                        <p:anim calcmode="lin" valueType="num" p14:bounceEnd="69000">
                                          <p:cBhvr additive="base">
                                            <p:cTn id="8" dur="1500" fill="hold"/>
                                            <p:tgtEl>
                                              <p:spTgt spid="8"/>
                                            </p:tgtEl>
                                            <p:attrNameLst>
                                              <p:attrName>ppt_y</p:attrName>
                                            </p:attrNameLst>
                                          </p:cBhvr>
                                          <p:tavLst>
                                            <p:tav tm="0">
                                              <p:val>
                                                <p:strVal val="1+#ppt_h/2"/>
                                              </p:val>
                                            </p:tav>
                                            <p:tav tm="100000">
                                              <p:val>
                                                <p:strVal val="#ppt_y"/>
                                              </p:val>
                                            </p:tav>
                                          </p:tavLst>
                                        </p:anim>
                                      </p:childTnLst>
                                    </p:cTn>
                                  </p:par>
                                  <p:par>
                                    <p:cTn id="9" presetID="32" presetClass="emph" presetSubtype="0" repeatCount="indefinite" fill="hold" nodeType="withEffect">
                                      <p:stCondLst>
                                        <p:cond delay="0"/>
                                      </p:stCondLst>
                                      <p:endCondLst>
                                        <p:cond evt="onNext" delay="0">
                                          <p:tgtEl>
                                            <p:sldTgt/>
                                          </p:tgtEl>
                                        </p:cond>
                                      </p:endCondLst>
                                      <p:childTnLst>
                                        <p:animRot by="120000">
                                          <p:cBhvr>
                                            <p:cTn id="10" dur="100" fill="hold">
                                              <p:stCondLst>
                                                <p:cond delay="0"/>
                                              </p:stCondLst>
                                            </p:cTn>
                                            <p:tgtEl>
                                              <p:spTgt spid="9"/>
                                            </p:tgtEl>
                                            <p:attrNameLst>
                                              <p:attrName>r</p:attrName>
                                            </p:attrNameLst>
                                          </p:cBhvr>
                                        </p:animRot>
                                        <p:animRot by="-240000">
                                          <p:cBhvr>
                                            <p:cTn id="11" dur="200" fill="hold">
                                              <p:stCondLst>
                                                <p:cond delay="200"/>
                                              </p:stCondLst>
                                            </p:cTn>
                                            <p:tgtEl>
                                              <p:spTgt spid="9"/>
                                            </p:tgtEl>
                                            <p:attrNameLst>
                                              <p:attrName>r</p:attrName>
                                            </p:attrNameLst>
                                          </p:cBhvr>
                                        </p:animRot>
                                        <p:animRot by="240000">
                                          <p:cBhvr>
                                            <p:cTn id="12" dur="200" fill="hold">
                                              <p:stCondLst>
                                                <p:cond delay="400"/>
                                              </p:stCondLst>
                                            </p:cTn>
                                            <p:tgtEl>
                                              <p:spTgt spid="9"/>
                                            </p:tgtEl>
                                            <p:attrNameLst>
                                              <p:attrName>r</p:attrName>
                                            </p:attrNameLst>
                                          </p:cBhvr>
                                        </p:animRot>
                                        <p:animRot by="-240000">
                                          <p:cBhvr>
                                            <p:cTn id="13" dur="200" fill="hold">
                                              <p:stCondLst>
                                                <p:cond delay="600"/>
                                              </p:stCondLst>
                                            </p:cTn>
                                            <p:tgtEl>
                                              <p:spTgt spid="9"/>
                                            </p:tgtEl>
                                            <p:attrNameLst>
                                              <p:attrName>r</p:attrName>
                                            </p:attrNameLst>
                                          </p:cBhvr>
                                        </p:animRot>
                                        <p:animRot by="120000">
                                          <p:cBhvr>
                                            <p:cTn id="14" dur="200" fill="hold">
                                              <p:stCondLst>
                                                <p:cond delay="800"/>
                                              </p:stCondLst>
                                            </p:cTn>
                                            <p:tgtEl>
                                              <p:spTgt spid="9"/>
                                            </p:tgtEl>
                                            <p:attrNameLst>
                                              <p:attrName>r</p:attrName>
                                            </p:attrNameLst>
                                          </p:cBhvr>
                                        </p:animRot>
                                      </p:childTnLst>
                                    </p:cTn>
                                  </p:par>
                                  <p:par>
                                    <p:cTn id="15" presetID="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6" presetClass="emph" presetSubtype="0" fill="hold" nodeType="withEffect">
                                      <p:stCondLst>
                                        <p:cond delay="0"/>
                                      </p:stCondLst>
                                      <p:childTnLst>
                                        <p:animScale>
                                          <p:cBhvr>
                                            <p:cTn id="20" dur="10000" fill="hold"/>
                                            <p:tgtEl>
                                              <p:spTgt spid="11"/>
                                            </p:tgtEl>
                                          </p:cBhvr>
                                          <p:by x="150000" y="150000"/>
                                        </p:animScale>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strips(downLeft)">
                                          <p:cBhvr>
                                            <p:cTn id="34" dur="500"/>
                                            <p:tgtEl>
                                              <p:spTgt spid="6"/>
                                            </p:tgtEl>
                                          </p:cBhvr>
                                        </p:animEffect>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0-#ppt_w/2"/>
                                              </p:val>
                                            </p:tav>
                                            <p:tav tm="100000">
                                              <p:val>
                                                <p:strVal val="#ppt_x"/>
                                              </p:val>
                                            </p:tav>
                                          </p:tavLst>
                                        </p:anim>
                                        <p:anim calcmode="lin" valueType="num">
                                          <p:cBhvr additive="base">
                                            <p:cTn id="8" dur="1500" fill="hold"/>
                                            <p:tgtEl>
                                              <p:spTgt spid="8"/>
                                            </p:tgtEl>
                                            <p:attrNameLst>
                                              <p:attrName>ppt_y</p:attrName>
                                            </p:attrNameLst>
                                          </p:cBhvr>
                                          <p:tavLst>
                                            <p:tav tm="0">
                                              <p:val>
                                                <p:strVal val="1+#ppt_h/2"/>
                                              </p:val>
                                            </p:tav>
                                            <p:tav tm="100000">
                                              <p:val>
                                                <p:strVal val="#ppt_y"/>
                                              </p:val>
                                            </p:tav>
                                          </p:tavLst>
                                        </p:anim>
                                      </p:childTnLst>
                                    </p:cTn>
                                  </p:par>
                                  <p:par>
                                    <p:cTn id="9" presetID="32" presetClass="emph" presetSubtype="0" repeatCount="indefinite" fill="hold" nodeType="withEffect">
                                      <p:stCondLst>
                                        <p:cond delay="0"/>
                                      </p:stCondLst>
                                      <p:endCondLst>
                                        <p:cond evt="onNext" delay="0">
                                          <p:tgtEl>
                                            <p:sldTgt/>
                                          </p:tgtEl>
                                        </p:cond>
                                      </p:endCondLst>
                                      <p:childTnLst>
                                        <p:animRot by="120000">
                                          <p:cBhvr>
                                            <p:cTn id="10" dur="100" fill="hold">
                                              <p:stCondLst>
                                                <p:cond delay="0"/>
                                              </p:stCondLst>
                                            </p:cTn>
                                            <p:tgtEl>
                                              <p:spTgt spid="9"/>
                                            </p:tgtEl>
                                            <p:attrNameLst>
                                              <p:attrName>r</p:attrName>
                                            </p:attrNameLst>
                                          </p:cBhvr>
                                        </p:animRot>
                                        <p:animRot by="-240000">
                                          <p:cBhvr>
                                            <p:cTn id="11" dur="200" fill="hold">
                                              <p:stCondLst>
                                                <p:cond delay="200"/>
                                              </p:stCondLst>
                                            </p:cTn>
                                            <p:tgtEl>
                                              <p:spTgt spid="9"/>
                                            </p:tgtEl>
                                            <p:attrNameLst>
                                              <p:attrName>r</p:attrName>
                                            </p:attrNameLst>
                                          </p:cBhvr>
                                        </p:animRot>
                                        <p:animRot by="240000">
                                          <p:cBhvr>
                                            <p:cTn id="12" dur="200" fill="hold">
                                              <p:stCondLst>
                                                <p:cond delay="400"/>
                                              </p:stCondLst>
                                            </p:cTn>
                                            <p:tgtEl>
                                              <p:spTgt spid="9"/>
                                            </p:tgtEl>
                                            <p:attrNameLst>
                                              <p:attrName>r</p:attrName>
                                            </p:attrNameLst>
                                          </p:cBhvr>
                                        </p:animRot>
                                        <p:animRot by="-240000">
                                          <p:cBhvr>
                                            <p:cTn id="13" dur="200" fill="hold">
                                              <p:stCondLst>
                                                <p:cond delay="600"/>
                                              </p:stCondLst>
                                            </p:cTn>
                                            <p:tgtEl>
                                              <p:spTgt spid="9"/>
                                            </p:tgtEl>
                                            <p:attrNameLst>
                                              <p:attrName>r</p:attrName>
                                            </p:attrNameLst>
                                          </p:cBhvr>
                                        </p:animRot>
                                        <p:animRot by="120000">
                                          <p:cBhvr>
                                            <p:cTn id="14" dur="200" fill="hold">
                                              <p:stCondLst>
                                                <p:cond delay="800"/>
                                              </p:stCondLst>
                                            </p:cTn>
                                            <p:tgtEl>
                                              <p:spTgt spid="9"/>
                                            </p:tgtEl>
                                            <p:attrNameLst>
                                              <p:attrName>r</p:attrName>
                                            </p:attrNameLst>
                                          </p:cBhvr>
                                        </p:animRot>
                                      </p:childTnLst>
                                    </p:cTn>
                                  </p:par>
                                  <p:par>
                                    <p:cTn id="15" presetID="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6" presetClass="emph" presetSubtype="0" fill="hold" nodeType="withEffect">
                                      <p:stCondLst>
                                        <p:cond delay="0"/>
                                      </p:stCondLst>
                                      <p:childTnLst>
                                        <p:animScale>
                                          <p:cBhvr>
                                            <p:cTn id="20" dur="10000" fill="hold"/>
                                            <p:tgtEl>
                                              <p:spTgt spid="11"/>
                                            </p:tgtEl>
                                          </p:cBhvr>
                                          <p:by x="150000" y="150000"/>
                                        </p:animScale>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strips(downLeft)">
                                          <p:cBhvr>
                                            <p:cTn id="34" dur="500"/>
                                            <p:tgtEl>
                                              <p:spTgt spid="6"/>
                                            </p:tgtEl>
                                          </p:cBhvr>
                                        </p:animEffect>
                                      </p:childTnLst>
                                      <p:subTnLst>
                                        <p:audio>
                                          <p:cMediaNode>
                                            <p:cTn display="0" masterRel="sameClick">
                                              <p:stCondLst>
                                                <p:cond evt="begin" delay="0">
                                                  <p:tn val="32"/>
                                                </p:cond>
                                              </p:stCondLst>
                                              <p:endCondLst>
                                                <p:cond evt="onStopAudio" delay="0">
                                                  <p:tgtEl>
                                                    <p:sldTgt/>
                                                  </p:tgtEl>
                                                </p:cond>
                                              </p:endCondLst>
                                            </p:cTn>
                                            <p:tgtEl>
                                              <p:sndTgt r:embed="rId1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83761FE-3B98-D34D-B295-678FAE15FE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hlinkClick r:id="rId5" action="ppaction://hlinksldjump"/>
            <a:extLst>
              <a:ext uri="{FF2B5EF4-FFF2-40B4-BE49-F238E27FC236}">
                <a16:creationId xmlns:a16="http://schemas.microsoft.com/office/drawing/2014/main" id="{9AA78587-5D21-CF40-A245-6F967509E2E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559" b="92647" l="1231" r="97539">
                        <a14:foregroundMark x1="1295" y1="83824" x2="10946" y2="83088"/>
                        <a14:foregroundMark x1="10946" y1="83088" x2="17228" y2="83088"/>
                        <a14:foregroundMark x1="81282" y1="74265" x2="90026" y2="71691"/>
                        <a14:foregroundMark x1="95790" y1="91176" x2="97539" y2="92647"/>
                      </a14:backgroundRemoval>
                    </a14:imgEffect>
                  </a14:imgLayer>
                </a14:imgProps>
              </a:ext>
              <a:ext uri="{28A0092B-C50C-407E-A947-70E740481C1C}">
                <a14:useLocalDpi xmlns:a14="http://schemas.microsoft.com/office/drawing/2010/main" val="0"/>
              </a:ext>
            </a:extLst>
          </a:blip>
          <a:stretch>
            <a:fillRect/>
          </a:stretch>
        </p:blipFill>
        <p:spPr>
          <a:xfrm>
            <a:off x="0" y="4715649"/>
            <a:ext cx="12231853" cy="2154834"/>
          </a:xfrm>
          <a:prstGeom prst="rect">
            <a:avLst/>
          </a:prstGeom>
        </p:spPr>
      </p:pic>
      <p:pic>
        <p:nvPicPr>
          <p:cNvPr id="8" name="Picture 7">
            <a:hlinkClick r:id="rId8" action="ppaction://hlinksldjump"/>
            <a:extLst>
              <a:ext uri="{FF2B5EF4-FFF2-40B4-BE49-F238E27FC236}">
                <a16:creationId xmlns:a16="http://schemas.microsoft.com/office/drawing/2014/main" id="{6C1F2A34-A536-BC42-9D62-842E9786A826}"/>
              </a:ext>
            </a:extLst>
          </p:cNvPr>
          <p:cNvPicPr>
            <a:picLocks noChangeAspect="1"/>
          </p:cNvPicPr>
          <p:nvPr/>
        </p:nvPicPr>
        <p:blipFill>
          <a:blip r:embed="rId9"/>
          <a:stretch>
            <a:fillRect/>
          </a:stretch>
        </p:blipFill>
        <p:spPr>
          <a:xfrm rot="21285772" flipH="1">
            <a:off x="-138174" y="1636000"/>
            <a:ext cx="3090118" cy="2896119"/>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CB701382-5388-2B4C-8820-20E5EA3937F4}"/>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8586" b="92424" l="6186" r="92784">
                        <a14:foregroundMark x1="47680" y1="15152" x2="45619" y2="8838"/>
                        <a14:foregroundMark x1="81443" y1="47727" x2="90464" y2="44697"/>
                        <a14:foregroundMark x1="9278" y1="45960" x2="6186" y2="38384"/>
                        <a14:foregroundMark x1="49485" y1="12121" x2="46392" y2="10101"/>
                        <a14:foregroundMark x1="46392" y1="8838" x2="49485" y2="10101"/>
                        <a14:foregroundMark x1="91753" y1="41414" x2="93041" y2="44697"/>
                        <a14:foregroundMark x1="68814" y1="92424" x2="72680" y2="92424"/>
                      </a14:backgroundRemoval>
                    </a14:imgEffect>
                  </a14:imgLayer>
                </a14:imgProps>
              </a:ext>
              <a:ext uri="{28A0092B-C50C-407E-A947-70E740481C1C}">
                <a14:useLocalDpi xmlns:a14="http://schemas.microsoft.com/office/drawing/2010/main" val="0"/>
              </a:ext>
            </a:extLst>
          </a:blip>
          <a:stretch>
            <a:fillRect/>
          </a:stretch>
        </p:blipFill>
        <p:spPr>
          <a:xfrm>
            <a:off x="9782942" y="71754"/>
            <a:ext cx="2051706" cy="2094009"/>
          </a:xfrm>
          <a:prstGeom prst="rect">
            <a:avLst/>
          </a:prstGeom>
        </p:spPr>
      </p:pic>
      <p:sp>
        <p:nvSpPr>
          <p:cNvPr id="10" name="TextBox 9">
            <a:extLst>
              <a:ext uri="{FF2B5EF4-FFF2-40B4-BE49-F238E27FC236}">
                <a16:creationId xmlns:a16="http://schemas.microsoft.com/office/drawing/2014/main" id="{A2BBA5BB-EB78-454D-AD54-997269FF43FE}"/>
              </a:ext>
            </a:extLst>
          </p:cNvPr>
          <p:cNvSpPr txBox="1"/>
          <p:nvPr/>
        </p:nvSpPr>
        <p:spPr>
          <a:xfrm>
            <a:off x="9965340" y="430300"/>
            <a:ext cx="16869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8800" b="1" i="0" u="none" strike="noStrike" kern="1200" cap="none" spc="0" normalizeH="0" baseline="0" noProof="0" dirty="0">
                <a:ln>
                  <a:noFill/>
                </a:ln>
                <a:solidFill>
                  <a:prstClr val="black"/>
                </a:solidFill>
                <a:effectLst/>
                <a:uLnTx/>
                <a:uFillTx/>
                <a:latin typeface="Calibri" panose="020F0502020204030204" pitchFamily="34" charset="0"/>
                <a:ea typeface="Hiragino Kaku Gothic Std W8" panose="020B0800000000000000" pitchFamily="34" charset="-128"/>
                <a:cs typeface="Calibri" panose="020F0502020204030204" pitchFamily="34" charset="0"/>
              </a:rPr>
              <a:t>3</a:t>
            </a:r>
          </a:p>
        </p:txBody>
      </p:sp>
      <p:sp>
        <p:nvSpPr>
          <p:cNvPr id="4" name="Rounded Rectangle 2">
            <a:extLst>
              <a:ext uri="{FF2B5EF4-FFF2-40B4-BE49-F238E27FC236}">
                <a16:creationId xmlns:a16="http://schemas.microsoft.com/office/drawing/2014/main" id="{226989E8-F7C4-9EA7-825C-351AAEE5CD2C}"/>
              </a:ext>
            </a:extLst>
          </p:cNvPr>
          <p:cNvSpPr/>
          <p:nvPr/>
        </p:nvSpPr>
        <p:spPr>
          <a:xfrm>
            <a:off x="2419350" y="316625"/>
            <a:ext cx="7344543" cy="99782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ysClr val="windowText" lastClr="000000"/>
                </a:solidFill>
                <a:latin typeface="Calibri" panose="020F0502020204030204" pitchFamily="34" charset="0"/>
                <a:cs typeface="Calibri" panose="020F0502020204030204" pitchFamily="34" charset="0"/>
              </a:rPr>
              <a:t>Đây</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là</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hình</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ảnh</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thuộc</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vùng</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nào</a:t>
            </a:r>
            <a:r>
              <a:rPr lang="en-US" sz="4000" b="1" dirty="0">
                <a:solidFill>
                  <a:sysClr val="windowText" lastClr="000000"/>
                </a:solidFill>
                <a:latin typeface="Calibri" panose="020F0502020204030204" pitchFamily="34" charset="0"/>
                <a:cs typeface="Calibri" panose="020F0502020204030204" pitchFamily="34" charset="0"/>
              </a:rPr>
              <a:t>?</a:t>
            </a:r>
            <a:endParaRPr kumimoji="0" lang="x-none"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sp>
        <p:nvSpPr>
          <p:cNvPr id="6" name="Rounded Rectangle 1">
            <a:extLst>
              <a:ext uri="{FF2B5EF4-FFF2-40B4-BE49-F238E27FC236}">
                <a16:creationId xmlns:a16="http://schemas.microsoft.com/office/drawing/2014/main" id="{4DDDAF02-6F8E-98C4-D483-AF63D283586D}"/>
              </a:ext>
            </a:extLst>
          </p:cNvPr>
          <p:cNvSpPr/>
          <p:nvPr/>
        </p:nvSpPr>
        <p:spPr>
          <a:xfrm>
            <a:off x="3362325" y="5087812"/>
            <a:ext cx="5865838" cy="100818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srgbClr val="FF0000"/>
                </a:solidFill>
                <a:latin typeface="Calibri" panose="020F0502020204030204" pitchFamily="34" charset="0"/>
                <a:cs typeface="Calibri" panose="020F0502020204030204" pitchFamily="34" charset="0"/>
              </a:rPr>
              <a:t>Đồng</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bằng</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Bắc</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Bộ</a:t>
            </a:r>
            <a:endParaRPr kumimoji="0" lang="x-none"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14" name="Picture 13">
            <a:extLst>
              <a:ext uri="{FF2B5EF4-FFF2-40B4-BE49-F238E27FC236}">
                <a16:creationId xmlns:a16="http://schemas.microsoft.com/office/drawing/2014/main" id="{CD8C06C6-2579-DFF2-7DDC-7B5D6B442DC8}"/>
              </a:ext>
            </a:extLst>
          </p:cNvPr>
          <p:cNvPicPr>
            <a:picLocks noChangeAspect="1"/>
          </p:cNvPicPr>
          <p:nvPr/>
        </p:nvPicPr>
        <p:blipFill>
          <a:blip r:embed="rId12"/>
          <a:stretch>
            <a:fillRect/>
          </a:stretch>
        </p:blipFill>
        <p:spPr>
          <a:xfrm>
            <a:off x="3371850" y="1633537"/>
            <a:ext cx="5791200" cy="33108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274655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14:presetBounceEnd="69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9000">
                                          <p:cBhvr additive="base">
                                            <p:cTn id="7" dur="1500" fill="hold"/>
                                            <p:tgtEl>
                                              <p:spTgt spid="8"/>
                                            </p:tgtEl>
                                            <p:attrNameLst>
                                              <p:attrName>ppt_x</p:attrName>
                                            </p:attrNameLst>
                                          </p:cBhvr>
                                          <p:tavLst>
                                            <p:tav tm="0">
                                              <p:val>
                                                <p:strVal val="0-#ppt_w/2"/>
                                              </p:val>
                                            </p:tav>
                                            <p:tav tm="100000">
                                              <p:val>
                                                <p:strVal val="#ppt_x"/>
                                              </p:val>
                                            </p:tav>
                                          </p:tavLst>
                                        </p:anim>
                                        <p:anim calcmode="lin" valueType="num" p14:bounceEnd="69000">
                                          <p:cBhvr additive="base">
                                            <p:cTn id="8" dur="1500" fill="hold"/>
                                            <p:tgtEl>
                                              <p:spTgt spid="8"/>
                                            </p:tgtEl>
                                            <p:attrNameLst>
                                              <p:attrName>ppt_y</p:attrName>
                                            </p:attrNameLst>
                                          </p:cBhvr>
                                          <p:tavLst>
                                            <p:tav tm="0">
                                              <p:val>
                                                <p:strVal val="1+#ppt_h/2"/>
                                              </p:val>
                                            </p:tav>
                                            <p:tav tm="100000">
                                              <p:val>
                                                <p:strVal val="#ppt_y"/>
                                              </p:val>
                                            </p:tav>
                                          </p:tavLst>
                                        </p:anim>
                                      </p:childTnLst>
                                    </p:cTn>
                                  </p:par>
                                  <p:par>
                                    <p:cTn id="9" presetID="32" presetClass="emph" presetSubtype="0" repeatCount="indefinite" fill="hold" nodeType="withEffect">
                                      <p:stCondLst>
                                        <p:cond delay="0"/>
                                      </p:stCondLst>
                                      <p:endCondLst>
                                        <p:cond evt="onNext" delay="0">
                                          <p:tgtEl>
                                            <p:sldTgt/>
                                          </p:tgtEl>
                                        </p:cond>
                                      </p:endCondLst>
                                      <p:childTnLst>
                                        <p:animRot by="120000">
                                          <p:cBhvr>
                                            <p:cTn id="10" dur="100" fill="hold">
                                              <p:stCondLst>
                                                <p:cond delay="0"/>
                                              </p:stCondLst>
                                            </p:cTn>
                                            <p:tgtEl>
                                              <p:spTgt spid="9"/>
                                            </p:tgtEl>
                                            <p:attrNameLst>
                                              <p:attrName>r</p:attrName>
                                            </p:attrNameLst>
                                          </p:cBhvr>
                                        </p:animRot>
                                        <p:animRot by="-240000">
                                          <p:cBhvr>
                                            <p:cTn id="11" dur="200" fill="hold">
                                              <p:stCondLst>
                                                <p:cond delay="200"/>
                                              </p:stCondLst>
                                            </p:cTn>
                                            <p:tgtEl>
                                              <p:spTgt spid="9"/>
                                            </p:tgtEl>
                                            <p:attrNameLst>
                                              <p:attrName>r</p:attrName>
                                            </p:attrNameLst>
                                          </p:cBhvr>
                                        </p:animRot>
                                        <p:animRot by="240000">
                                          <p:cBhvr>
                                            <p:cTn id="12" dur="200" fill="hold">
                                              <p:stCondLst>
                                                <p:cond delay="400"/>
                                              </p:stCondLst>
                                            </p:cTn>
                                            <p:tgtEl>
                                              <p:spTgt spid="9"/>
                                            </p:tgtEl>
                                            <p:attrNameLst>
                                              <p:attrName>r</p:attrName>
                                            </p:attrNameLst>
                                          </p:cBhvr>
                                        </p:animRot>
                                        <p:animRot by="-240000">
                                          <p:cBhvr>
                                            <p:cTn id="13" dur="200" fill="hold">
                                              <p:stCondLst>
                                                <p:cond delay="600"/>
                                              </p:stCondLst>
                                            </p:cTn>
                                            <p:tgtEl>
                                              <p:spTgt spid="9"/>
                                            </p:tgtEl>
                                            <p:attrNameLst>
                                              <p:attrName>r</p:attrName>
                                            </p:attrNameLst>
                                          </p:cBhvr>
                                        </p:animRot>
                                        <p:animRot by="120000">
                                          <p:cBhvr>
                                            <p:cTn id="14" dur="200" fill="hold">
                                              <p:stCondLst>
                                                <p:cond delay="800"/>
                                              </p:stCondLst>
                                            </p:cTn>
                                            <p:tgtEl>
                                              <p:spTgt spid="9"/>
                                            </p:tgtEl>
                                            <p:attrNameLst>
                                              <p:attrName>r</p:attrName>
                                            </p:attrNameLst>
                                          </p:cBhvr>
                                        </p:animRot>
                                      </p:childTnLst>
                                    </p:cTn>
                                  </p:par>
                                  <p:par>
                                    <p:cTn id="15" presetID="2" presetClass="entr" presetSubtype="4"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6" presetClass="emph" presetSubtype="0" fill="hold" nodeType="withEffect">
                                      <p:stCondLst>
                                        <p:cond delay="0"/>
                                      </p:stCondLst>
                                      <p:childTnLst>
                                        <p:animScale>
                                          <p:cBhvr>
                                            <p:cTn id="20" dur="10000" fill="hold"/>
                                            <p:tgtEl>
                                              <p:spTgt spid="12"/>
                                            </p:tgtEl>
                                          </p:cBhvr>
                                          <p:by x="150000" y="150000"/>
                                        </p:animScale>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strips(downLeft)">
                                          <p:cBhvr>
                                            <p:cTn id="34" dur="500"/>
                                            <p:tgtEl>
                                              <p:spTgt spid="6"/>
                                            </p:tgtEl>
                                          </p:cBhvr>
                                        </p:animEffect>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0-#ppt_w/2"/>
                                              </p:val>
                                            </p:tav>
                                            <p:tav tm="100000">
                                              <p:val>
                                                <p:strVal val="#ppt_x"/>
                                              </p:val>
                                            </p:tav>
                                          </p:tavLst>
                                        </p:anim>
                                        <p:anim calcmode="lin" valueType="num">
                                          <p:cBhvr additive="base">
                                            <p:cTn id="8" dur="1500" fill="hold"/>
                                            <p:tgtEl>
                                              <p:spTgt spid="8"/>
                                            </p:tgtEl>
                                            <p:attrNameLst>
                                              <p:attrName>ppt_y</p:attrName>
                                            </p:attrNameLst>
                                          </p:cBhvr>
                                          <p:tavLst>
                                            <p:tav tm="0">
                                              <p:val>
                                                <p:strVal val="1+#ppt_h/2"/>
                                              </p:val>
                                            </p:tav>
                                            <p:tav tm="100000">
                                              <p:val>
                                                <p:strVal val="#ppt_y"/>
                                              </p:val>
                                            </p:tav>
                                          </p:tavLst>
                                        </p:anim>
                                      </p:childTnLst>
                                    </p:cTn>
                                  </p:par>
                                  <p:par>
                                    <p:cTn id="9" presetID="32" presetClass="emph" presetSubtype="0" repeatCount="indefinite" fill="hold" nodeType="withEffect">
                                      <p:stCondLst>
                                        <p:cond delay="0"/>
                                      </p:stCondLst>
                                      <p:endCondLst>
                                        <p:cond evt="onNext" delay="0">
                                          <p:tgtEl>
                                            <p:sldTgt/>
                                          </p:tgtEl>
                                        </p:cond>
                                      </p:endCondLst>
                                      <p:childTnLst>
                                        <p:animRot by="120000">
                                          <p:cBhvr>
                                            <p:cTn id="10" dur="100" fill="hold">
                                              <p:stCondLst>
                                                <p:cond delay="0"/>
                                              </p:stCondLst>
                                            </p:cTn>
                                            <p:tgtEl>
                                              <p:spTgt spid="9"/>
                                            </p:tgtEl>
                                            <p:attrNameLst>
                                              <p:attrName>r</p:attrName>
                                            </p:attrNameLst>
                                          </p:cBhvr>
                                        </p:animRot>
                                        <p:animRot by="-240000">
                                          <p:cBhvr>
                                            <p:cTn id="11" dur="200" fill="hold">
                                              <p:stCondLst>
                                                <p:cond delay="200"/>
                                              </p:stCondLst>
                                            </p:cTn>
                                            <p:tgtEl>
                                              <p:spTgt spid="9"/>
                                            </p:tgtEl>
                                            <p:attrNameLst>
                                              <p:attrName>r</p:attrName>
                                            </p:attrNameLst>
                                          </p:cBhvr>
                                        </p:animRot>
                                        <p:animRot by="240000">
                                          <p:cBhvr>
                                            <p:cTn id="12" dur="200" fill="hold">
                                              <p:stCondLst>
                                                <p:cond delay="400"/>
                                              </p:stCondLst>
                                            </p:cTn>
                                            <p:tgtEl>
                                              <p:spTgt spid="9"/>
                                            </p:tgtEl>
                                            <p:attrNameLst>
                                              <p:attrName>r</p:attrName>
                                            </p:attrNameLst>
                                          </p:cBhvr>
                                        </p:animRot>
                                        <p:animRot by="-240000">
                                          <p:cBhvr>
                                            <p:cTn id="13" dur="200" fill="hold">
                                              <p:stCondLst>
                                                <p:cond delay="600"/>
                                              </p:stCondLst>
                                            </p:cTn>
                                            <p:tgtEl>
                                              <p:spTgt spid="9"/>
                                            </p:tgtEl>
                                            <p:attrNameLst>
                                              <p:attrName>r</p:attrName>
                                            </p:attrNameLst>
                                          </p:cBhvr>
                                        </p:animRot>
                                        <p:animRot by="120000">
                                          <p:cBhvr>
                                            <p:cTn id="14" dur="200" fill="hold">
                                              <p:stCondLst>
                                                <p:cond delay="800"/>
                                              </p:stCondLst>
                                            </p:cTn>
                                            <p:tgtEl>
                                              <p:spTgt spid="9"/>
                                            </p:tgtEl>
                                            <p:attrNameLst>
                                              <p:attrName>r</p:attrName>
                                            </p:attrNameLst>
                                          </p:cBhvr>
                                        </p:animRot>
                                      </p:childTnLst>
                                    </p:cTn>
                                  </p:par>
                                  <p:par>
                                    <p:cTn id="15" presetID="2" presetClass="entr" presetSubtype="4"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6" presetClass="emph" presetSubtype="0" fill="hold" nodeType="withEffect">
                                      <p:stCondLst>
                                        <p:cond delay="0"/>
                                      </p:stCondLst>
                                      <p:childTnLst>
                                        <p:animScale>
                                          <p:cBhvr>
                                            <p:cTn id="20" dur="10000" fill="hold"/>
                                            <p:tgtEl>
                                              <p:spTgt spid="12"/>
                                            </p:tgtEl>
                                          </p:cBhvr>
                                          <p:by x="150000" y="150000"/>
                                        </p:animScale>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strips(downLeft)">
                                          <p:cBhvr>
                                            <p:cTn id="34" dur="500"/>
                                            <p:tgtEl>
                                              <p:spTgt spid="6"/>
                                            </p:tgtEl>
                                          </p:cBhvr>
                                        </p:animEffect>
                                      </p:childTnLst>
                                      <p:subTnLst>
                                        <p:audio>
                                          <p:cMediaNode>
                                            <p:cTn display="0" masterRel="sameClick">
                                              <p:stCondLst>
                                                <p:cond evt="begin" delay="0">
                                                  <p:tn val="32"/>
                                                </p:cond>
                                              </p:stCondLst>
                                              <p:endCondLst>
                                                <p:cond evt="onStopAudio" delay="0">
                                                  <p:tgtEl>
                                                    <p:sldTgt/>
                                                  </p:tgtEl>
                                                </p:cond>
                                              </p:endCondLst>
                                            </p:cTn>
                                            <p:tgtEl>
                                              <p:sndTgt r:embed="rId1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8BEEFC5-5DF7-CF4D-BF00-565FD42C4C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1" y="0"/>
            <a:ext cx="12152098" cy="6858000"/>
          </a:xfrm>
          <a:prstGeom prst="rect">
            <a:avLst/>
          </a:prstGeom>
        </p:spPr>
      </p:pic>
      <p:pic>
        <p:nvPicPr>
          <p:cNvPr id="18" name="图片 20">
            <a:extLst>
              <a:ext uri="{FF2B5EF4-FFF2-40B4-BE49-F238E27FC236}">
                <a16:creationId xmlns:a16="http://schemas.microsoft.com/office/drawing/2014/main" id="{55CFDE40-570E-F44F-9EBC-1DFCFAFEFE2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187" b="8376"/>
          <a:stretch/>
        </p:blipFill>
        <p:spPr>
          <a:xfrm rot="10800000">
            <a:off x="0" y="-432552"/>
            <a:ext cx="12192000" cy="4105352"/>
          </a:xfrm>
          <a:prstGeom prst="rect">
            <a:avLst/>
          </a:prstGeom>
        </p:spPr>
      </p:pic>
      <p:pic>
        <p:nvPicPr>
          <p:cNvPr id="67" name="图片 27" descr="001.">
            <a:extLst>
              <a:ext uri="{FF2B5EF4-FFF2-40B4-BE49-F238E27FC236}">
                <a16:creationId xmlns:a16="http://schemas.microsoft.com/office/drawing/2014/main" id="{D1135DB2-135E-9B4F-B0A0-9E174CCA2CA2}"/>
              </a:ext>
            </a:extLst>
          </p:cNvPr>
          <p:cNvPicPr/>
          <p:nvPr/>
        </p:nvPicPr>
        <p:blipFill>
          <a:blip r:embed="rId5"/>
          <a:stretch>
            <a:fillRect/>
          </a:stretch>
        </p:blipFill>
        <p:spPr>
          <a:xfrm>
            <a:off x="3426439" y="2987167"/>
            <a:ext cx="5844933" cy="5290065"/>
          </a:xfrm>
          <a:prstGeom prst="rect">
            <a:avLst/>
          </a:prstGeom>
        </p:spPr>
      </p:pic>
      <p:pic>
        <p:nvPicPr>
          <p:cNvPr id="9" name="Graphic 8">
            <a:extLst>
              <a:ext uri="{FF2B5EF4-FFF2-40B4-BE49-F238E27FC236}">
                <a16:creationId xmlns:a16="http://schemas.microsoft.com/office/drawing/2014/main" id="{62994F8E-54C5-4049-AE9C-70C892EB96B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76778" y="-15320"/>
            <a:ext cx="1532523" cy="1313591"/>
          </a:xfrm>
          <a:prstGeom prst="rect">
            <a:avLst/>
          </a:prstGeom>
        </p:spPr>
      </p:pic>
      <p:grpSp>
        <p:nvGrpSpPr>
          <p:cNvPr id="10" name="Graphic 2">
            <a:extLst>
              <a:ext uri="{FF2B5EF4-FFF2-40B4-BE49-F238E27FC236}">
                <a16:creationId xmlns:a16="http://schemas.microsoft.com/office/drawing/2014/main" id="{6EC38442-95C2-4A4F-A785-9BCBC8DC95F6}"/>
              </a:ext>
            </a:extLst>
          </p:cNvPr>
          <p:cNvGrpSpPr/>
          <p:nvPr/>
        </p:nvGrpSpPr>
        <p:grpSpPr>
          <a:xfrm flipH="1">
            <a:off x="2767717" y="741796"/>
            <a:ext cx="1641236" cy="1216538"/>
            <a:chOff x="5759698" y="141033"/>
            <a:chExt cx="2701985" cy="1956638"/>
          </a:xfrm>
          <a:solidFill>
            <a:schemeClr val="accent1">
              <a:lumMod val="50000"/>
            </a:schemeClr>
          </a:solidFill>
        </p:grpSpPr>
        <p:sp>
          <p:nvSpPr>
            <p:cNvPr id="11" name="Freeform: Shape 37">
              <a:extLst>
                <a:ext uri="{FF2B5EF4-FFF2-40B4-BE49-F238E27FC236}">
                  <a16:creationId xmlns:a16="http://schemas.microsoft.com/office/drawing/2014/main" id="{15F22654-11F7-F940-B892-B82750E2F6B2}"/>
                </a:ext>
              </a:extLst>
            </p:cNvPr>
            <p:cNvSpPr/>
            <p:nvPr/>
          </p:nvSpPr>
          <p:spPr>
            <a:xfrm>
              <a:off x="5759698" y="141033"/>
              <a:ext cx="2701985" cy="1956638"/>
            </a:xfrm>
            <a:custGeom>
              <a:avLst/>
              <a:gdLst>
                <a:gd name="connsiteX0" fmla="*/ 2685789 w 2701985"/>
                <a:gd name="connsiteY0" fmla="*/ 1072897 h 1956638"/>
                <a:gd name="connsiteX1" fmla="*/ 2670934 w 2701985"/>
                <a:gd name="connsiteY1" fmla="*/ 1048074 h 1956638"/>
                <a:gd name="connsiteX2" fmla="*/ 2666379 w 2701985"/>
                <a:gd name="connsiteY2" fmla="*/ 1040811 h 1956638"/>
                <a:gd name="connsiteX3" fmla="*/ 2641225 w 2701985"/>
                <a:gd name="connsiteY3" fmla="*/ 1003179 h 1956638"/>
                <a:gd name="connsiteX4" fmla="*/ 2640433 w 2701985"/>
                <a:gd name="connsiteY4" fmla="*/ 1002057 h 1956638"/>
                <a:gd name="connsiteX5" fmla="*/ 2533677 w 2701985"/>
                <a:gd name="connsiteY5" fmla="*/ 860640 h 1956638"/>
                <a:gd name="connsiteX6" fmla="*/ 2537704 w 2701985"/>
                <a:gd name="connsiteY6" fmla="*/ 856085 h 1956638"/>
                <a:gd name="connsiteX7" fmla="*/ 2567545 w 2701985"/>
                <a:gd name="connsiteY7" fmla="*/ 780491 h 1956638"/>
                <a:gd name="connsiteX8" fmla="*/ 2575864 w 2701985"/>
                <a:gd name="connsiteY8" fmla="*/ 774681 h 1956638"/>
                <a:gd name="connsiteX9" fmla="*/ 2639442 w 2701985"/>
                <a:gd name="connsiteY9" fmla="*/ 615042 h 1956638"/>
                <a:gd name="connsiteX10" fmla="*/ 2676744 w 2701985"/>
                <a:gd name="connsiteY10" fmla="*/ 471777 h 1956638"/>
                <a:gd name="connsiteX11" fmla="*/ 2674301 w 2701985"/>
                <a:gd name="connsiteY11" fmla="*/ 442595 h 1956638"/>
                <a:gd name="connsiteX12" fmla="*/ 2602009 w 2701985"/>
                <a:gd name="connsiteY12" fmla="*/ 328643 h 1956638"/>
                <a:gd name="connsiteX13" fmla="*/ 2599037 w 2701985"/>
                <a:gd name="connsiteY13" fmla="*/ 326861 h 1956638"/>
                <a:gd name="connsiteX14" fmla="*/ 2590719 w 2701985"/>
                <a:gd name="connsiteY14" fmla="*/ 323296 h 1956638"/>
                <a:gd name="connsiteX15" fmla="*/ 2392260 w 2701985"/>
                <a:gd name="connsiteY15" fmla="*/ 457516 h 1956638"/>
                <a:gd name="connsiteX16" fmla="*/ 2338981 w 2701985"/>
                <a:gd name="connsiteY16" fmla="*/ 548757 h 1956638"/>
                <a:gd name="connsiteX17" fmla="*/ 2325050 w 2701985"/>
                <a:gd name="connsiteY17" fmla="*/ 534034 h 1956638"/>
                <a:gd name="connsiteX18" fmla="*/ 2323994 w 2701985"/>
                <a:gd name="connsiteY18" fmla="*/ 533110 h 1956638"/>
                <a:gd name="connsiteX19" fmla="*/ 2189972 w 2701985"/>
                <a:gd name="connsiteY19" fmla="*/ 499968 h 1956638"/>
                <a:gd name="connsiteX20" fmla="*/ 2166997 w 2701985"/>
                <a:gd name="connsiteY20" fmla="*/ 650429 h 1956638"/>
                <a:gd name="connsiteX21" fmla="*/ 1458790 w 2701985"/>
                <a:gd name="connsiteY21" fmla="*/ 600187 h 1956638"/>
                <a:gd name="connsiteX22" fmla="*/ 1425581 w 2701985"/>
                <a:gd name="connsiteY22" fmla="*/ 596160 h 1956638"/>
                <a:gd name="connsiteX23" fmla="*/ 1514247 w 2701985"/>
                <a:gd name="connsiteY23" fmla="*/ 218652 h 1956638"/>
                <a:gd name="connsiteX24" fmla="*/ 1409076 w 2701985"/>
                <a:gd name="connsiteY24" fmla="*/ 3160 h 1956638"/>
                <a:gd name="connsiteX25" fmla="*/ 1408680 w 2701985"/>
                <a:gd name="connsiteY25" fmla="*/ 2896 h 1956638"/>
                <a:gd name="connsiteX26" fmla="*/ 1402078 w 2701985"/>
                <a:gd name="connsiteY26" fmla="*/ 1708 h 1956638"/>
                <a:gd name="connsiteX27" fmla="*/ 1392373 w 2701985"/>
                <a:gd name="connsiteY27" fmla="*/ 519 h 1956638"/>
                <a:gd name="connsiteX28" fmla="*/ 1255842 w 2701985"/>
                <a:gd name="connsiteY28" fmla="*/ 37755 h 1956638"/>
                <a:gd name="connsiteX29" fmla="*/ 1153113 w 2701985"/>
                <a:gd name="connsiteY29" fmla="*/ 164515 h 1956638"/>
                <a:gd name="connsiteX30" fmla="*/ 883483 w 2701985"/>
                <a:gd name="connsiteY30" fmla="*/ 509211 h 1956638"/>
                <a:gd name="connsiteX31" fmla="*/ 881634 w 2701985"/>
                <a:gd name="connsiteY31" fmla="*/ 512512 h 1956638"/>
                <a:gd name="connsiteX32" fmla="*/ 756393 w 2701985"/>
                <a:gd name="connsiteY32" fmla="*/ 500034 h 1956638"/>
                <a:gd name="connsiteX33" fmla="*/ 167024 w 2701985"/>
                <a:gd name="connsiteY33" fmla="*/ 668321 h 1956638"/>
                <a:gd name="connsiteX34" fmla="*/ 74924 w 2701985"/>
                <a:gd name="connsiteY34" fmla="*/ 787357 h 1956638"/>
                <a:gd name="connsiteX35" fmla="*/ 2632 w 2701985"/>
                <a:gd name="connsiteY35" fmla="*/ 905468 h 1956638"/>
                <a:gd name="connsiteX36" fmla="*/ 12535 w 2701985"/>
                <a:gd name="connsiteY36" fmla="*/ 987928 h 1956638"/>
                <a:gd name="connsiteX37" fmla="*/ 18675 w 2701985"/>
                <a:gd name="connsiteY37" fmla="*/ 1004698 h 1956638"/>
                <a:gd name="connsiteX38" fmla="*/ 187292 w 2701985"/>
                <a:gd name="connsiteY38" fmla="*/ 1158923 h 1956638"/>
                <a:gd name="connsiteX39" fmla="*/ 702322 w 2701985"/>
                <a:gd name="connsiteY39" fmla="*/ 1212070 h 1956638"/>
                <a:gd name="connsiteX40" fmla="*/ 739492 w 2701985"/>
                <a:gd name="connsiteY40" fmla="*/ 1533063 h 1956638"/>
                <a:gd name="connsiteX41" fmla="*/ 788017 w 2701985"/>
                <a:gd name="connsiteY41" fmla="*/ 1848313 h 1956638"/>
                <a:gd name="connsiteX42" fmla="*/ 851925 w 2701985"/>
                <a:gd name="connsiteY42" fmla="*/ 1933018 h 1956638"/>
                <a:gd name="connsiteX43" fmla="*/ 950362 w 2701985"/>
                <a:gd name="connsiteY43" fmla="*/ 1953947 h 1956638"/>
                <a:gd name="connsiteX44" fmla="*/ 970499 w 2701985"/>
                <a:gd name="connsiteY44" fmla="*/ 1950778 h 1956638"/>
                <a:gd name="connsiteX45" fmla="*/ 982515 w 2701985"/>
                <a:gd name="connsiteY45" fmla="*/ 1954871 h 1956638"/>
                <a:gd name="connsiteX46" fmla="*/ 1025032 w 2701985"/>
                <a:gd name="connsiteY46" fmla="*/ 1925558 h 1956638"/>
                <a:gd name="connsiteX47" fmla="*/ 1057977 w 2701985"/>
                <a:gd name="connsiteY47" fmla="*/ 1896179 h 1956638"/>
                <a:gd name="connsiteX48" fmla="*/ 1150868 w 2701985"/>
                <a:gd name="connsiteY48" fmla="*/ 1660682 h 1956638"/>
                <a:gd name="connsiteX49" fmla="*/ 1213852 w 2701985"/>
                <a:gd name="connsiteY49" fmla="*/ 1355797 h 1956638"/>
                <a:gd name="connsiteX50" fmla="*/ 1283702 w 2701985"/>
                <a:gd name="connsiteY50" fmla="*/ 1221775 h 1956638"/>
                <a:gd name="connsiteX51" fmla="*/ 1301528 w 2701985"/>
                <a:gd name="connsiteY51" fmla="*/ 1171137 h 1956638"/>
                <a:gd name="connsiteX52" fmla="*/ 2317524 w 2701985"/>
                <a:gd name="connsiteY52" fmla="*/ 987268 h 1956638"/>
                <a:gd name="connsiteX53" fmla="*/ 2444614 w 2701985"/>
                <a:gd name="connsiteY53" fmla="*/ 1115679 h 1956638"/>
                <a:gd name="connsiteX54" fmla="*/ 2589794 w 2701985"/>
                <a:gd name="connsiteY54" fmla="*/ 1202497 h 1956638"/>
                <a:gd name="connsiteX55" fmla="*/ 2638782 w 2701985"/>
                <a:gd name="connsiteY55" fmla="*/ 1202034 h 1956638"/>
                <a:gd name="connsiteX56" fmla="*/ 2640102 w 2701985"/>
                <a:gd name="connsiteY56" fmla="*/ 1201836 h 1956638"/>
                <a:gd name="connsiteX57" fmla="*/ 2685789 w 2701985"/>
                <a:gd name="connsiteY57" fmla="*/ 1072897 h 1956638"/>
                <a:gd name="connsiteX58" fmla="*/ 2656344 w 2701985"/>
                <a:gd name="connsiteY58" fmla="*/ 451376 h 1956638"/>
                <a:gd name="connsiteX59" fmla="*/ 2634161 w 2701985"/>
                <a:gd name="connsiteY59" fmla="*/ 557010 h 1956638"/>
                <a:gd name="connsiteX60" fmla="*/ 2551766 w 2701985"/>
                <a:gd name="connsiteY60" fmla="*/ 768079 h 1956638"/>
                <a:gd name="connsiteX61" fmla="*/ 2549522 w 2701985"/>
                <a:gd name="connsiteY61" fmla="*/ 768079 h 1956638"/>
                <a:gd name="connsiteX62" fmla="*/ 2410086 w 2701985"/>
                <a:gd name="connsiteY62" fmla="*/ 773426 h 1956638"/>
                <a:gd name="connsiteX63" fmla="*/ 2331388 w 2701985"/>
                <a:gd name="connsiteY63" fmla="*/ 758110 h 1956638"/>
                <a:gd name="connsiteX64" fmla="*/ 2334161 w 2701985"/>
                <a:gd name="connsiteY64" fmla="*/ 754610 h 1956638"/>
                <a:gd name="connsiteX65" fmla="*/ 2438475 w 2701985"/>
                <a:gd name="connsiteY65" fmla="*/ 526574 h 1956638"/>
                <a:gd name="connsiteX66" fmla="*/ 2581806 w 2701985"/>
                <a:gd name="connsiteY66" fmla="*/ 349638 h 1956638"/>
                <a:gd name="connsiteX67" fmla="*/ 2656344 w 2701985"/>
                <a:gd name="connsiteY67" fmla="*/ 451376 h 1956638"/>
                <a:gd name="connsiteX68" fmla="*/ 2391336 w 2701985"/>
                <a:gd name="connsiteY68" fmla="*/ 492771 h 1956638"/>
                <a:gd name="connsiteX69" fmla="*/ 2531300 w 2701985"/>
                <a:gd name="connsiteY69" fmla="*/ 358419 h 1956638"/>
                <a:gd name="connsiteX70" fmla="*/ 2443954 w 2701985"/>
                <a:gd name="connsiteY70" fmla="*/ 473889 h 1956638"/>
                <a:gd name="connsiteX71" fmla="*/ 2317656 w 2701985"/>
                <a:gd name="connsiteY71" fmla="*/ 748933 h 1956638"/>
                <a:gd name="connsiteX72" fmla="*/ 2316930 w 2701985"/>
                <a:gd name="connsiteY72" fmla="*/ 753158 h 1956638"/>
                <a:gd name="connsiteX73" fmla="*/ 2273290 w 2701985"/>
                <a:gd name="connsiteY73" fmla="*/ 725957 h 1956638"/>
                <a:gd name="connsiteX74" fmla="*/ 2391336 w 2701985"/>
                <a:gd name="connsiteY74" fmla="*/ 492771 h 1956638"/>
                <a:gd name="connsiteX75" fmla="*/ 2314818 w 2701985"/>
                <a:gd name="connsiteY75" fmla="*/ 547899 h 1956638"/>
                <a:gd name="connsiteX76" fmla="*/ 2327758 w 2701985"/>
                <a:gd name="connsiteY76" fmla="*/ 562357 h 1956638"/>
                <a:gd name="connsiteX77" fmla="*/ 2330465 w 2701985"/>
                <a:gd name="connsiteY77" fmla="*/ 564998 h 1956638"/>
                <a:gd name="connsiteX78" fmla="*/ 2285306 w 2701985"/>
                <a:gd name="connsiteY78" fmla="*/ 656371 h 1956638"/>
                <a:gd name="connsiteX79" fmla="*/ 2282863 w 2701985"/>
                <a:gd name="connsiteY79" fmla="*/ 655777 h 1956638"/>
                <a:gd name="connsiteX80" fmla="*/ 2186605 w 2701985"/>
                <a:gd name="connsiteY80" fmla="*/ 651420 h 1956638"/>
                <a:gd name="connsiteX81" fmla="*/ 2167723 w 2701985"/>
                <a:gd name="connsiteY81" fmla="*/ 587643 h 1956638"/>
                <a:gd name="connsiteX82" fmla="*/ 2168515 w 2701985"/>
                <a:gd name="connsiteY82" fmla="*/ 587313 h 1956638"/>
                <a:gd name="connsiteX83" fmla="*/ 2241138 w 2701985"/>
                <a:gd name="connsiteY83" fmla="*/ 555953 h 1956638"/>
                <a:gd name="connsiteX84" fmla="*/ 2314818 w 2701985"/>
                <a:gd name="connsiteY84" fmla="*/ 547899 h 1956638"/>
                <a:gd name="connsiteX85" fmla="*/ 2201592 w 2701985"/>
                <a:gd name="connsiteY85" fmla="*/ 514690 h 1956638"/>
                <a:gd name="connsiteX86" fmla="*/ 2287287 w 2701985"/>
                <a:gd name="connsiteY86" fmla="*/ 528621 h 1956638"/>
                <a:gd name="connsiteX87" fmla="*/ 2237573 w 2701985"/>
                <a:gd name="connsiteY87" fmla="*/ 538788 h 1956638"/>
                <a:gd name="connsiteX88" fmla="*/ 2167194 w 2701985"/>
                <a:gd name="connsiteY88" fmla="*/ 567309 h 1956638"/>
                <a:gd name="connsiteX89" fmla="*/ 2201592 w 2701985"/>
                <a:gd name="connsiteY89" fmla="*/ 514690 h 1956638"/>
                <a:gd name="connsiteX90" fmla="*/ 1203355 w 2701985"/>
                <a:gd name="connsiteY90" fmla="*/ 122592 h 1956638"/>
                <a:gd name="connsiteX91" fmla="*/ 1343715 w 2701985"/>
                <a:gd name="connsiteY91" fmla="*/ 22636 h 1956638"/>
                <a:gd name="connsiteX92" fmla="*/ 1407293 w 2701985"/>
                <a:gd name="connsiteY92" fmla="*/ 23230 h 1956638"/>
                <a:gd name="connsiteX93" fmla="*/ 1484670 w 2701985"/>
                <a:gd name="connsiteY93" fmla="*/ 243476 h 1956638"/>
                <a:gd name="connsiteX94" fmla="*/ 1192659 w 2701985"/>
                <a:gd name="connsiteY94" fmla="*/ 137909 h 1956638"/>
                <a:gd name="connsiteX95" fmla="*/ 1203355 w 2701985"/>
                <a:gd name="connsiteY95" fmla="*/ 122592 h 1956638"/>
                <a:gd name="connsiteX96" fmla="*/ 1181106 w 2701985"/>
                <a:gd name="connsiteY96" fmla="*/ 154480 h 1956638"/>
                <a:gd name="connsiteX97" fmla="*/ 1183615 w 2701985"/>
                <a:gd name="connsiteY97" fmla="*/ 155074 h 1956638"/>
                <a:gd name="connsiteX98" fmla="*/ 1481435 w 2701985"/>
                <a:gd name="connsiteY98" fmla="*/ 263085 h 1956638"/>
                <a:gd name="connsiteX99" fmla="*/ 1466712 w 2701985"/>
                <a:gd name="connsiteY99" fmla="*/ 325936 h 1956638"/>
                <a:gd name="connsiteX100" fmla="*/ 1342131 w 2701985"/>
                <a:gd name="connsiteY100" fmla="*/ 249484 h 1956638"/>
                <a:gd name="connsiteX101" fmla="*/ 1149746 w 2701985"/>
                <a:gd name="connsiteY101" fmla="*/ 199110 h 1956638"/>
                <a:gd name="connsiteX102" fmla="*/ 1181106 w 2701985"/>
                <a:gd name="connsiteY102" fmla="*/ 154480 h 1956638"/>
                <a:gd name="connsiteX103" fmla="*/ 1105842 w 2701985"/>
                <a:gd name="connsiteY103" fmla="*/ 260246 h 1956638"/>
                <a:gd name="connsiteX104" fmla="*/ 1138192 w 2701985"/>
                <a:gd name="connsiteY104" fmla="*/ 215417 h 1956638"/>
                <a:gd name="connsiteX105" fmla="*/ 1304235 w 2701985"/>
                <a:gd name="connsiteY105" fmla="*/ 252719 h 1956638"/>
                <a:gd name="connsiteX106" fmla="*/ 1384516 w 2701985"/>
                <a:gd name="connsiteY106" fmla="*/ 290087 h 1956638"/>
                <a:gd name="connsiteX107" fmla="*/ 1460308 w 2701985"/>
                <a:gd name="connsiteY107" fmla="*/ 348252 h 1956638"/>
                <a:gd name="connsiteX108" fmla="*/ 1410198 w 2701985"/>
                <a:gd name="connsiteY108" fmla="*/ 505051 h 1956638"/>
                <a:gd name="connsiteX109" fmla="*/ 1005688 w 2701985"/>
                <a:gd name="connsiteY109" fmla="*/ 389911 h 1956638"/>
                <a:gd name="connsiteX110" fmla="*/ 1105842 w 2701985"/>
                <a:gd name="connsiteY110" fmla="*/ 260246 h 1956638"/>
                <a:gd name="connsiteX111" fmla="*/ 991890 w 2701985"/>
                <a:gd name="connsiteY111" fmla="*/ 406878 h 1956638"/>
                <a:gd name="connsiteX112" fmla="*/ 994200 w 2701985"/>
                <a:gd name="connsiteY112" fmla="*/ 407340 h 1956638"/>
                <a:gd name="connsiteX113" fmla="*/ 1405379 w 2701985"/>
                <a:gd name="connsiteY113" fmla="*/ 522481 h 1956638"/>
                <a:gd name="connsiteX114" fmla="*/ 1396466 w 2701985"/>
                <a:gd name="connsiteY114" fmla="*/ 559387 h 1956638"/>
                <a:gd name="connsiteX115" fmla="*/ 963302 w 2701985"/>
                <a:gd name="connsiteY115" fmla="*/ 448933 h 1956638"/>
                <a:gd name="connsiteX116" fmla="*/ 960001 w 2701985"/>
                <a:gd name="connsiteY116" fmla="*/ 445632 h 1956638"/>
                <a:gd name="connsiteX117" fmla="*/ 991890 w 2701985"/>
                <a:gd name="connsiteY117" fmla="*/ 406878 h 1956638"/>
                <a:gd name="connsiteX118" fmla="*/ 930424 w 2701985"/>
                <a:gd name="connsiteY118" fmla="*/ 493564 h 1956638"/>
                <a:gd name="connsiteX119" fmla="*/ 951221 w 2701985"/>
                <a:gd name="connsiteY119" fmla="*/ 464118 h 1956638"/>
                <a:gd name="connsiteX120" fmla="*/ 955644 w 2701985"/>
                <a:gd name="connsiteY120" fmla="*/ 465769 h 1956638"/>
                <a:gd name="connsiteX121" fmla="*/ 1393231 w 2701985"/>
                <a:gd name="connsiteY121" fmla="*/ 576948 h 1956638"/>
                <a:gd name="connsiteX122" fmla="*/ 1391250 w 2701985"/>
                <a:gd name="connsiteY122" fmla="*/ 591671 h 1956638"/>
                <a:gd name="connsiteX123" fmla="*/ 914645 w 2701985"/>
                <a:gd name="connsiteY123" fmla="*/ 516935 h 1956638"/>
                <a:gd name="connsiteX124" fmla="*/ 930424 w 2701985"/>
                <a:gd name="connsiteY124" fmla="*/ 493564 h 1956638"/>
                <a:gd name="connsiteX125" fmla="*/ 129854 w 2701985"/>
                <a:gd name="connsiteY125" fmla="*/ 742066 h 1956638"/>
                <a:gd name="connsiteX126" fmla="*/ 188745 w 2701985"/>
                <a:gd name="connsiteY126" fmla="*/ 672414 h 1956638"/>
                <a:gd name="connsiteX127" fmla="*/ 195083 w 2701985"/>
                <a:gd name="connsiteY127" fmla="*/ 684100 h 1956638"/>
                <a:gd name="connsiteX128" fmla="*/ 193697 w 2701985"/>
                <a:gd name="connsiteY128" fmla="*/ 685288 h 1956638"/>
                <a:gd name="connsiteX129" fmla="*/ 114339 w 2701985"/>
                <a:gd name="connsiteY129" fmla="*/ 810398 h 1956638"/>
                <a:gd name="connsiteX130" fmla="*/ 90506 w 2701985"/>
                <a:gd name="connsiteY130" fmla="*/ 794949 h 1956638"/>
                <a:gd name="connsiteX131" fmla="*/ 129854 w 2701985"/>
                <a:gd name="connsiteY131" fmla="*/ 742066 h 1956638"/>
                <a:gd name="connsiteX132" fmla="*/ 204854 w 2701985"/>
                <a:gd name="connsiteY132" fmla="*/ 699747 h 1956638"/>
                <a:gd name="connsiteX133" fmla="*/ 292266 w 2701985"/>
                <a:gd name="connsiteY133" fmla="*/ 773823 h 1956638"/>
                <a:gd name="connsiteX134" fmla="*/ 367398 w 2701985"/>
                <a:gd name="connsiteY134" fmla="*/ 798580 h 1956638"/>
                <a:gd name="connsiteX135" fmla="*/ 405425 w 2701985"/>
                <a:gd name="connsiteY135" fmla="*/ 802278 h 1956638"/>
                <a:gd name="connsiteX136" fmla="*/ 414404 w 2701985"/>
                <a:gd name="connsiteY136" fmla="*/ 804324 h 1956638"/>
                <a:gd name="connsiteX137" fmla="*/ 431041 w 2701985"/>
                <a:gd name="connsiteY137" fmla="*/ 868431 h 1956638"/>
                <a:gd name="connsiteX138" fmla="*/ 408462 w 2701985"/>
                <a:gd name="connsiteY138" fmla="*/ 877475 h 1956638"/>
                <a:gd name="connsiteX139" fmla="*/ 293784 w 2701985"/>
                <a:gd name="connsiteY139" fmla="*/ 889953 h 1956638"/>
                <a:gd name="connsiteX140" fmla="*/ 128996 w 2701985"/>
                <a:gd name="connsiteY140" fmla="*/ 819839 h 1956638"/>
                <a:gd name="connsiteX141" fmla="*/ 204854 w 2701985"/>
                <a:gd name="connsiteY141" fmla="*/ 699747 h 1956638"/>
                <a:gd name="connsiteX142" fmla="*/ 245061 w 2701985"/>
                <a:gd name="connsiteY142" fmla="*/ 1164006 h 1956638"/>
                <a:gd name="connsiteX143" fmla="*/ 143983 w 2701985"/>
                <a:gd name="connsiteY143" fmla="*/ 1114953 h 1956638"/>
                <a:gd name="connsiteX144" fmla="*/ 367794 w 2701985"/>
                <a:gd name="connsiteY144" fmla="*/ 1172919 h 1956638"/>
                <a:gd name="connsiteX145" fmla="*/ 695390 w 2701985"/>
                <a:gd name="connsiteY145" fmla="*/ 1174966 h 1956638"/>
                <a:gd name="connsiteX146" fmla="*/ 699153 w 2701985"/>
                <a:gd name="connsiteY146" fmla="*/ 1195168 h 1956638"/>
                <a:gd name="connsiteX147" fmla="*/ 245061 w 2701985"/>
                <a:gd name="connsiteY147" fmla="*/ 1164006 h 1956638"/>
                <a:gd name="connsiteX148" fmla="*/ 1023646 w 2701985"/>
                <a:gd name="connsiteY148" fmla="*/ 1889180 h 1956638"/>
                <a:gd name="connsiteX149" fmla="*/ 949240 w 2701985"/>
                <a:gd name="connsiteY149" fmla="*/ 1935593 h 1956638"/>
                <a:gd name="connsiteX150" fmla="*/ 806767 w 2701985"/>
                <a:gd name="connsiteY150" fmla="*/ 1842239 h 1956638"/>
                <a:gd name="connsiteX151" fmla="*/ 768409 w 2701985"/>
                <a:gd name="connsiteY151" fmla="*/ 1602319 h 1956638"/>
                <a:gd name="connsiteX152" fmla="*/ 1116273 w 2701985"/>
                <a:gd name="connsiteY152" fmla="*/ 1650185 h 1956638"/>
                <a:gd name="connsiteX153" fmla="*/ 1101286 w 2701985"/>
                <a:gd name="connsiteY153" fmla="*/ 1749942 h 1956638"/>
                <a:gd name="connsiteX154" fmla="*/ 1023646 w 2701985"/>
                <a:gd name="connsiteY154" fmla="*/ 1889180 h 1956638"/>
                <a:gd name="connsiteX155" fmla="*/ 1121026 w 2701985"/>
                <a:gd name="connsiteY155" fmla="*/ 1605290 h 1956638"/>
                <a:gd name="connsiteX156" fmla="*/ 1118188 w 2701985"/>
                <a:gd name="connsiteY156" fmla="*/ 1632359 h 1956638"/>
                <a:gd name="connsiteX157" fmla="*/ 768144 w 2701985"/>
                <a:gd name="connsiteY157" fmla="*/ 1584824 h 1956638"/>
                <a:gd name="connsiteX158" fmla="*/ 767617 w 2701985"/>
                <a:gd name="connsiteY158" fmla="*/ 1561915 h 1956638"/>
                <a:gd name="connsiteX159" fmla="*/ 767220 w 2701985"/>
                <a:gd name="connsiteY159" fmla="*/ 1545541 h 1956638"/>
                <a:gd name="connsiteX160" fmla="*/ 1122215 w 2701985"/>
                <a:gd name="connsiteY160" fmla="*/ 1595255 h 1956638"/>
                <a:gd name="connsiteX161" fmla="*/ 1121026 w 2701985"/>
                <a:gd name="connsiteY161" fmla="*/ 1605290 h 1956638"/>
                <a:gd name="connsiteX162" fmla="*/ 1162422 w 2701985"/>
                <a:gd name="connsiteY162" fmla="*/ 1389996 h 1956638"/>
                <a:gd name="connsiteX163" fmla="*/ 1124261 w 2701985"/>
                <a:gd name="connsiteY163" fmla="*/ 1577561 h 1956638"/>
                <a:gd name="connsiteX164" fmla="*/ 766758 w 2701985"/>
                <a:gd name="connsiteY164" fmla="*/ 1528178 h 1956638"/>
                <a:gd name="connsiteX165" fmla="*/ 753092 w 2701985"/>
                <a:gd name="connsiteY165" fmla="*/ 1316119 h 1956638"/>
                <a:gd name="connsiteX166" fmla="*/ 754940 w 2701985"/>
                <a:gd name="connsiteY166" fmla="*/ 1316053 h 1956638"/>
                <a:gd name="connsiteX167" fmla="*/ 1181436 w 2701985"/>
                <a:gd name="connsiteY167" fmla="*/ 1333680 h 1956638"/>
                <a:gd name="connsiteX168" fmla="*/ 1162422 w 2701985"/>
                <a:gd name="connsiteY168" fmla="*/ 1389996 h 1956638"/>
                <a:gd name="connsiteX169" fmla="*/ 1187774 w 2701985"/>
                <a:gd name="connsiteY169" fmla="*/ 1317373 h 1956638"/>
                <a:gd name="connsiteX170" fmla="*/ 751375 w 2701985"/>
                <a:gd name="connsiteY170" fmla="*/ 1298953 h 1956638"/>
                <a:gd name="connsiteX171" fmla="*/ 750451 w 2701985"/>
                <a:gd name="connsiteY171" fmla="*/ 1299349 h 1956638"/>
                <a:gd name="connsiteX172" fmla="*/ 737181 w 2701985"/>
                <a:gd name="connsiteY172" fmla="*/ 1236497 h 1956638"/>
                <a:gd name="connsiteX173" fmla="*/ 1209099 w 2701985"/>
                <a:gd name="connsiteY173" fmla="*/ 1265547 h 1956638"/>
                <a:gd name="connsiteX174" fmla="*/ 1187774 w 2701985"/>
                <a:gd name="connsiteY174" fmla="*/ 1317373 h 1956638"/>
                <a:gd name="connsiteX175" fmla="*/ 1248975 w 2701985"/>
                <a:gd name="connsiteY175" fmla="*/ 1169156 h 1956638"/>
                <a:gd name="connsiteX176" fmla="*/ 1215832 w 2701985"/>
                <a:gd name="connsiteY176" fmla="*/ 1249834 h 1956638"/>
                <a:gd name="connsiteX177" fmla="*/ 733087 w 2701985"/>
                <a:gd name="connsiteY177" fmla="*/ 1219596 h 1956638"/>
                <a:gd name="connsiteX178" fmla="*/ 706547 w 2701985"/>
                <a:gd name="connsiteY178" fmla="*/ 1057383 h 1956638"/>
                <a:gd name="connsiteX179" fmla="*/ 763985 w 2701985"/>
                <a:gd name="connsiteY179" fmla="*/ 935640 h 1956638"/>
                <a:gd name="connsiteX180" fmla="*/ 789932 w 2701985"/>
                <a:gd name="connsiteY180" fmla="*/ 929236 h 1956638"/>
                <a:gd name="connsiteX181" fmla="*/ 922370 w 2701985"/>
                <a:gd name="connsiteY181" fmla="*/ 920455 h 1956638"/>
                <a:gd name="connsiteX182" fmla="*/ 1193320 w 2701985"/>
                <a:gd name="connsiteY182" fmla="*/ 954060 h 1956638"/>
                <a:gd name="connsiteX183" fmla="*/ 1248975 w 2701985"/>
                <a:gd name="connsiteY183" fmla="*/ 1169156 h 1956638"/>
                <a:gd name="connsiteX184" fmla="*/ 1292813 w 2701985"/>
                <a:gd name="connsiteY184" fmla="*/ 1091515 h 1956638"/>
                <a:gd name="connsiteX185" fmla="*/ 1293539 w 2701985"/>
                <a:gd name="connsiteY185" fmla="*/ 1056458 h 1956638"/>
                <a:gd name="connsiteX186" fmla="*/ 1292813 w 2701985"/>
                <a:gd name="connsiteY186" fmla="*/ 1091515 h 1956638"/>
                <a:gd name="connsiteX187" fmla="*/ 1306083 w 2701985"/>
                <a:gd name="connsiteY187" fmla="*/ 1153377 h 1956638"/>
                <a:gd name="connsiteX188" fmla="*/ 1309847 w 2701985"/>
                <a:gd name="connsiteY188" fmla="*/ 1134033 h 1956638"/>
                <a:gd name="connsiteX189" fmla="*/ 2279826 w 2701985"/>
                <a:gd name="connsiteY189" fmla="*/ 986740 h 1956638"/>
                <a:gd name="connsiteX190" fmla="*/ 1306083 w 2701985"/>
                <a:gd name="connsiteY190" fmla="*/ 1153377 h 1956638"/>
                <a:gd name="connsiteX191" fmla="*/ 1312157 w 2701985"/>
                <a:gd name="connsiteY191" fmla="*/ 1116603 h 1956638"/>
                <a:gd name="connsiteX192" fmla="*/ 1313346 w 2701985"/>
                <a:gd name="connsiteY192" fmla="*/ 1085441 h 1956638"/>
                <a:gd name="connsiteX193" fmla="*/ 1313478 w 2701985"/>
                <a:gd name="connsiteY193" fmla="*/ 1055006 h 1956638"/>
                <a:gd name="connsiteX194" fmla="*/ 1211211 w 2701985"/>
                <a:gd name="connsiteY194" fmla="*/ 939931 h 1956638"/>
                <a:gd name="connsiteX195" fmla="*/ 1207778 w 2701985"/>
                <a:gd name="connsiteY195" fmla="*/ 938281 h 1956638"/>
                <a:gd name="connsiteX196" fmla="*/ 1206458 w 2701985"/>
                <a:gd name="connsiteY196" fmla="*/ 938017 h 1956638"/>
                <a:gd name="connsiteX197" fmla="*/ 1197215 w 2701985"/>
                <a:gd name="connsiteY197" fmla="*/ 934782 h 1956638"/>
                <a:gd name="connsiteX198" fmla="*/ 1171665 w 2701985"/>
                <a:gd name="connsiteY198" fmla="*/ 926661 h 1956638"/>
                <a:gd name="connsiteX199" fmla="*/ 1125582 w 2701985"/>
                <a:gd name="connsiteY199" fmla="*/ 918144 h 1956638"/>
                <a:gd name="connsiteX200" fmla="*/ 927915 w 2701985"/>
                <a:gd name="connsiteY200" fmla="*/ 901903 h 1956638"/>
                <a:gd name="connsiteX201" fmla="*/ 924020 w 2701985"/>
                <a:gd name="connsiteY201" fmla="*/ 902761 h 1956638"/>
                <a:gd name="connsiteX202" fmla="*/ 834100 w 2701985"/>
                <a:gd name="connsiteY202" fmla="*/ 903488 h 1956638"/>
                <a:gd name="connsiteX203" fmla="*/ 727608 w 2701985"/>
                <a:gd name="connsiteY203" fmla="*/ 937488 h 1956638"/>
                <a:gd name="connsiteX204" fmla="*/ 685553 w 2701985"/>
                <a:gd name="connsiteY204" fmla="*/ 1121555 h 1956638"/>
                <a:gd name="connsiteX205" fmla="*/ 692286 w 2701985"/>
                <a:gd name="connsiteY205" fmla="*/ 1157800 h 1956638"/>
                <a:gd name="connsiteX206" fmla="*/ 341055 w 2701985"/>
                <a:gd name="connsiteY206" fmla="*/ 1152057 h 1956638"/>
                <a:gd name="connsiteX207" fmla="*/ 48120 w 2701985"/>
                <a:gd name="connsiteY207" fmla="*/ 1014601 h 1956638"/>
                <a:gd name="connsiteX208" fmla="*/ 47592 w 2701985"/>
                <a:gd name="connsiteY208" fmla="*/ 1013743 h 1956638"/>
                <a:gd name="connsiteX209" fmla="*/ 48582 w 2701985"/>
                <a:gd name="connsiteY209" fmla="*/ 1004632 h 1956638"/>
                <a:gd name="connsiteX210" fmla="*/ 101861 w 2701985"/>
                <a:gd name="connsiteY210" fmla="*/ 861300 h 1956638"/>
                <a:gd name="connsiteX211" fmla="*/ 90241 w 2701985"/>
                <a:gd name="connsiteY211" fmla="*/ 848294 h 1956638"/>
                <a:gd name="connsiteX212" fmla="*/ 25871 w 2701985"/>
                <a:gd name="connsiteY212" fmla="*/ 949240 h 1956638"/>
                <a:gd name="connsiteX213" fmla="*/ 81527 w 2701985"/>
                <a:gd name="connsiteY213" fmla="*/ 812115 h 1956638"/>
                <a:gd name="connsiteX214" fmla="*/ 82121 w 2701985"/>
                <a:gd name="connsiteY214" fmla="*/ 811124 h 1956638"/>
                <a:gd name="connsiteX215" fmla="*/ 264075 w 2701985"/>
                <a:gd name="connsiteY215" fmla="*/ 903884 h 1956638"/>
                <a:gd name="connsiteX216" fmla="*/ 469796 w 2701985"/>
                <a:gd name="connsiteY216" fmla="*/ 877938 h 1956638"/>
                <a:gd name="connsiteX217" fmla="*/ 436125 w 2701985"/>
                <a:gd name="connsiteY217" fmla="*/ 790658 h 1956638"/>
                <a:gd name="connsiteX218" fmla="*/ 420082 w 2701985"/>
                <a:gd name="connsiteY218" fmla="*/ 787951 h 1956638"/>
                <a:gd name="connsiteX219" fmla="*/ 419026 w 2701985"/>
                <a:gd name="connsiteY219" fmla="*/ 787621 h 1956638"/>
                <a:gd name="connsiteX220" fmla="*/ 308044 w 2701985"/>
                <a:gd name="connsiteY220" fmla="*/ 751045 h 1956638"/>
                <a:gd name="connsiteX221" fmla="*/ 224264 w 2701985"/>
                <a:gd name="connsiteY221" fmla="*/ 640790 h 1956638"/>
                <a:gd name="connsiteX222" fmla="*/ 224924 w 2701985"/>
                <a:gd name="connsiteY222" fmla="*/ 638216 h 1956638"/>
                <a:gd name="connsiteX223" fmla="*/ 388458 w 2701985"/>
                <a:gd name="connsiteY223" fmla="*/ 547437 h 1956638"/>
                <a:gd name="connsiteX224" fmla="*/ 1001595 w 2701985"/>
                <a:gd name="connsiteY224" fmla="*/ 549021 h 1956638"/>
                <a:gd name="connsiteX225" fmla="*/ 1633811 w 2701985"/>
                <a:gd name="connsiteY225" fmla="*/ 635113 h 1956638"/>
                <a:gd name="connsiteX226" fmla="*/ 2277779 w 2701985"/>
                <a:gd name="connsiteY226" fmla="*/ 673009 h 1956638"/>
                <a:gd name="connsiteX227" fmla="*/ 2253484 w 2701985"/>
                <a:gd name="connsiteY227" fmla="*/ 727806 h 1956638"/>
                <a:gd name="connsiteX228" fmla="*/ 2261406 w 2701985"/>
                <a:gd name="connsiteY228" fmla="*/ 738831 h 1956638"/>
                <a:gd name="connsiteX229" fmla="*/ 2377735 w 2701985"/>
                <a:gd name="connsiteY229" fmla="*/ 785574 h 1956638"/>
                <a:gd name="connsiteX230" fmla="*/ 2546749 w 2701985"/>
                <a:gd name="connsiteY230" fmla="*/ 786234 h 1956638"/>
                <a:gd name="connsiteX231" fmla="*/ 2524236 w 2701985"/>
                <a:gd name="connsiteY231" fmla="*/ 843211 h 1956638"/>
                <a:gd name="connsiteX232" fmla="*/ 2511032 w 2701985"/>
                <a:gd name="connsiteY232" fmla="*/ 830535 h 1956638"/>
                <a:gd name="connsiteX233" fmla="*/ 2506344 w 2701985"/>
                <a:gd name="connsiteY233" fmla="*/ 828092 h 1956638"/>
                <a:gd name="connsiteX234" fmla="*/ 2474390 w 2701985"/>
                <a:gd name="connsiteY234" fmla="*/ 821358 h 1956638"/>
                <a:gd name="connsiteX235" fmla="*/ 2325975 w 2701985"/>
                <a:gd name="connsiteY235" fmla="*/ 837269 h 1956638"/>
                <a:gd name="connsiteX236" fmla="*/ 2260944 w 2701985"/>
                <a:gd name="connsiteY236" fmla="*/ 895367 h 1956638"/>
                <a:gd name="connsiteX237" fmla="*/ 2256455 w 2701985"/>
                <a:gd name="connsiteY237" fmla="*/ 909760 h 1956638"/>
                <a:gd name="connsiteX238" fmla="*/ 2297124 w 2701985"/>
                <a:gd name="connsiteY238" fmla="*/ 963105 h 1956638"/>
                <a:gd name="connsiteX239" fmla="*/ 1312157 w 2701985"/>
                <a:gd name="connsiteY239" fmla="*/ 1116603 h 1956638"/>
                <a:gd name="connsiteX240" fmla="*/ 469070 w 2701985"/>
                <a:gd name="connsiteY240" fmla="*/ 824725 h 1956638"/>
                <a:gd name="connsiteX241" fmla="*/ 469994 w 2701985"/>
                <a:gd name="connsiteY241" fmla="*/ 852916 h 1956638"/>
                <a:gd name="connsiteX242" fmla="*/ 469070 w 2701985"/>
                <a:gd name="connsiteY242" fmla="*/ 824725 h 1956638"/>
                <a:gd name="connsiteX243" fmla="*/ 2437617 w 2701985"/>
                <a:gd name="connsiteY243" fmla="*/ 1087752 h 1956638"/>
                <a:gd name="connsiteX244" fmla="*/ 2399192 w 2701985"/>
                <a:gd name="connsiteY244" fmla="*/ 1050516 h 1956638"/>
                <a:gd name="connsiteX245" fmla="*/ 2351063 w 2701985"/>
                <a:gd name="connsiteY245" fmla="*/ 991296 h 1956638"/>
                <a:gd name="connsiteX246" fmla="*/ 2438738 w 2701985"/>
                <a:gd name="connsiteY246" fmla="*/ 1086432 h 1956638"/>
                <a:gd name="connsiteX247" fmla="*/ 2437617 w 2701985"/>
                <a:gd name="connsiteY247" fmla="*/ 1087752 h 1956638"/>
                <a:gd name="connsiteX248" fmla="*/ 2449962 w 2701985"/>
                <a:gd name="connsiteY248" fmla="*/ 1072963 h 1956638"/>
                <a:gd name="connsiteX249" fmla="*/ 2376349 w 2701985"/>
                <a:gd name="connsiteY249" fmla="*/ 993870 h 1956638"/>
                <a:gd name="connsiteX250" fmla="*/ 2298312 w 2701985"/>
                <a:gd name="connsiteY250" fmla="*/ 888567 h 1956638"/>
                <a:gd name="connsiteX251" fmla="*/ 2391138 w 2701985"/>
                <a:gd name="connsiteY251" fmla="*/ 847700 h 1956638"/>
                <a:gd name="connsiteX252" fmla="*/ 2475512 w 2701985"/>
                <a:gd name="connsiteY252" fmla="*/ 839645 h 1956638"/>
                <a:gd name="connsiteX253" fmla="*/ 2503637 w 2701985"/>
                <a:gd name="connsiteY253" fmla="*/ 849681 h 1956638"/>
                <a:gd name="connsiteX254" fmla="*/ 2612242 w 2701985"/>
                <a:gd name="connsiteY254" fmla="*/ 998690 h 1956638"/>
                <a:gd name="connsiteX255" fmla="*/ 2449962 w 2701985"/>
                <a:gd name="connsiteY255" fmla="*/ 1072963 h 1956638"/>
                <a:gd name="connsiteX256" fmla="*/ 2462044 w 2701985"/>
                <a:gd name="connsiteY256" fmla="*/ 1085507 h 1956638"/>
                <a:gd name="connsiteX257" fmla="*/ 2625116 w 2701985"/>
                <a:gd name="connsiteY257" fmla="*/ 1016251 h 1956638"/>
                <a:gd name="connsiteX258" fmla="*/ 2632378 w 2701985"/>
                <a:gd name="connsiteY258" fmla="*/ 1026221 h 1956638"/>
                <a:gd name="connsiteX259" fmla="*/ 2643734 w 2701985"/>
                <a:gd name="connsiteY259" fmla="*/ 1041207 h 1956638"/>
                <a:gd name="connsiteX260" fmla="*/ 2500864 w 2701985"/>
                <a:gd name="connsiteY260" fmla="*/ 1125780 h 1956638"/>
                <a:gd name="connsiteX261" fmla="*/ 2462044 w 2701985"/>
                <a:gd name="connsiteY261" fmla="*/ 1085507 h 1956638"/>
                <a:gd name="connsiteX262" fmla="*/ 2668953 w 2701985"/>
                <a:gd name="connsiteY262" fmla="*/ 1170410 h 1956638"/>
                <a:gd name="connsiteX263" fmla="*/ 2659381 w 2701985"/>
                <a:gd name="connsiteY263" fmla="*/ 1171599 h 1956638"/>
                <a:gd name="connsiteX264" fmla="*/ 2638386 w 2701985"/>
                <a:gd name="connsiteY264" fmla="*/ 1184209 h 1956638"/>
                <a:gd name="connsiteX265" fmla="*/ 2572695 w 2701985"/>
                <a:gd name="connsiteY265" fmla="*/ 1179455 h 1956638"/>
                <a:gd name="connsiteX266" fmla="*/ 2513804 w 2701985"/>
                <a:gd name="connsiteY266" fmla="*/ 1137862 h 1956638"/>
                <a:gd name="connsiteX267" fmla="*/ 2656344 w 2701985"/>
                <a:gd name="connsiteY267" fmla="*/ 1057713 h 1956638"/>
                <a:gd name="connsiteX268" fmla="*/ 2686119 w 2701985"/>
                <a:gd name="connsiteY268" fmla="*/ 1121489 h 1956638"/>
                <a:gd name="connsiteX269" fmla="*/ 2668953 w 2701985"/>
                <a:gd name="connsiteY269" fmla="*/ 1170410 h 195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Lst>
              <a:rect l="l" t="t" r="r" b="b"/>
              <a:pathLst>
                <a:path w="2701985" h="1956638">
                  <a:moveTo>
                    <a:pt x="2685789" y="1072897"/>
                  </a:moveTo>
                  <a:cubicBezTo>
                    <a:pt x="2681036" y="1064513"/>
                    <a:pt x="2676084" y="1056260"/>
                    <a:pt x="2670934" y="1048074"/>
                  </a:cubicBezTo>
                  <a:cubicBezTo>
                    <a:pt x="2670934" y="1044971"/>
                    <a:pt x="2669416" y="1042000"/>
                    <a:pt x="2666379" y="1040811"/>
                  </a:cubicBezTo>
                  <a:cubicBezTo>
                    <a:pt x="2658324" y="1028135"/>
                    <a:pt x="2649939" y="1015591"/>
                    <a:pt x="2641225" y="1003179"/>
                  </a:cubicBezTo>
                  <a:cubicBezTo>
                    <a:pt x="2641027" y="1002783"/>
                    <a:pt x="2640763" y="1002387"/>
                    <a:pt x="2640433" y="1002057"/>
                  </a:cubicBezTo>
                  <a:cubicBezTo>
                    <a:pt x="2606696" y="953796"/>
                    <a:pt x="2569064" y="907251"/>
                    <a:pt x="2533677" y="860640"/>
                  </a:cubicBezTo>
                  <a:cubicBezTo>
                    <a:pt x="2535393" y="859782"/>
                    <a:pt x="2536846" y="858329"/>
                    <a:pt x="2537704" y="856085"/>
                  </a:cubicBezTo>
                  <a:cubicBezTo>
                    <a:pt x="2547673" y="830865"/>
                    <a:pt x="2557642" y="805711"/>
                    <a:pt x="2567545" y="780491"/>
                  </a:cubicBezTo>
                  <a:cubicBezTo>
                    <a:pt x="2570912" y="780359"/>
                    <a:pt x="2574346" y="778576"/>
                    <a:pt x="2575864" y="774681"/>
                  </a:cubicBezTo>
                  <a:cubicBezTo>
                    <a:pt x="2597057" y="721468"/>
                    <a:pt x="2618448" y="668387"/>
                    <a:pt x="2639442" y="615042"/>
                  </a:cubicBezTo>
                  <a:cubicBezTo>
                    <a:pt x="2657466" y="569224"/>
                    <a:pt x="2676348" y="521755"/>
                    <a:pt x="2676744" y="471777"/>
                  </a:cubicBezTo>
                  <a:cubicBezTo>
                    <a:pt x="2676810" y="462006"/>
                    <a:pt x="2675952" y="452235"/>
                    <a:pt x="2674301" y="442595"/>
                  </a:cubicBezTo>
                  <a:cubicBezTo>
                    <a:pt x="2671793" y="393542"/>
                    <a:pt x="2650468" y="346601"/>
                    <a:pt x="2602009" y="328643"/>
                  </a:cubicBezTo>
                  <a:cubicBezTo>
                    <a:pt x="2601151" y="327785"/>
                    <a:pt x="2600226" y="327191"/>
                    <a:pt x="2599037" y="326861"/>
                  </a:cubicBezTo>
                  <a:cubicBezTo>
                    <a:pt x="2597321" y="324418"/>
                    <a:pt x="2594482" y="322701"/>
                    <a:pt x="2590719" y="323296"/>
                  </a:cubicBezTo>
                  <a:cubicBezTo>
                    <a:pt x="2504693" y="336434"/>
                    <a:pt x="2438541" y="384893"/>
                    <a:pt x="2392260" y="457516"/>
                  </a:cubicBezTo>
                  <a:cubicBezTo>
                    <a:pt x="2373378" y="487160"/>
                    <a:pt x="2355750" y="517661"/>
                    <a:pt x="2338981" y="548757"/>
                  </a:cubicBezTo>
                  <a:cubicBezTo>
                    <a:pt x="2334954" y="543674"/>
                    <a:pt x="2330266" y="538722"/>
                    <a:pt x="2325050" y="534034"/>
                  </a:cubicBezTo>
                  <a:cubicBezTo>
                    <a:pt x="2324721" y="533704"/>
                    <a:pt x="2324390" y="533440"/>
                    <a:pt x="2323994" y="533110"/>
                  </a:cubicBezTo>
                  <a:cubicBezTo>
                    <a:pt x="2288739" y="502014"/>
                    <a:pt x="2230311" y="482142"/>
                    <a:pt x="2189972" y="499968"/>
                  </a:cubicBezTo>
                  <a:cubicBezTo>
                    <a:pt x="2133194" y="525056"/>
                    <a:pt x="2146596" y="602366"/>
                    <a:pt x="2166997" y="650429"/>
                  </a:cubicBezTo>
                  <a:cubicBezTo>
                    <a:pt x="1930575" y="639470"/>
                    <a:pt x="1694088" y="626662"/>
                    <a:pt x="1458790" y="600187"/>
                  </a:cubicBezTo>
                  <a:cubicBezTo>
                    <a:pt x="1447698" y="598933"/>
                    <a:pt x="1436607" y="597547"/>
                    <a:pt x="1425581" y="596160"/>
                  </a:cubicBezTo>
                  <a:cubicBezTo>
                    <a:pt x="1440172" y="466891"/>
                    <a:pt x="1508372" y="349506"/>
                    <a:pt x="1514247" y="218652"/>
                  </a:cubicBezTo>
                  <a:cubicBezTo>
                    <a:pt x="1517614" y="143521"/>
                    <a:pt x="1494507" y="23560"/>
                    <a:pt x="1409076" y="3160"/>
                  </a:cubicBezTo>
                  <a:cubicBezTo>
                    <a:pt x="1408944" y="3094"/>
                    <a:pt x="1408812" y="2962"/>
                    <a:pt x="1408680" y="2896"/>
                  </a:cubicBezTo>
                  <a:cubicBezTo>
                    <a:pt x="1406369" y="1311"/>
                    <a:pt x="1404058" y="1113"/>
                    <a:pt x="1402078" y="1708"/>
                  </a:cubicBezTo>
                  <a:cubicBezTo>
                    <a:pt x="1398909" y="1179"/>
                    <a:pt x="1395674" y="783"/>
                    <a:pt x="1392373" y="519"/>
                  </a:cubicBezTo>
                  <a:cubicBezTo>
                    <a:pt x="1347940" y="-3046"/>
                    <a:pt x="1292087" y="12007"/>
                    <a:pt x="1255842" y="37755"/>
                  </a:cubicBezTo>
                  <a:cubicBezTo>
                    <a:pt x="1211475" y="69247"/>
                    <a:pt x="1183680" y="120875"/>
                    <a:pt x="1153113" y="164515"/>
                  </a:cubicBezTo>
                  <a:cubicBezTo>
                    <a:pt x="1069398" y="284079"/>
                    <a:pt x="979214" y="399022"/>
                    <a:pt x="883483" y="509211"/>
                  </a:cubicBezTo>
                  <a:cubicBezTo>
                    <a:pt x="882559" y="510267"/>
                    <a:pt x="881965" y="511323"/>
                    <a:pt x="881634" y="512512"/>
                  </a:cubicBezTo>
                  <a:cubicBezTo>
                    <a:pt x="839975" y="507362"/>
                    <a:pt x="798250" y="503071"/>
                    <a:pt x="756393" y="500034"/>
                  </a:cubicBezTo>
                  <a:cubicBezTo>
                    <a:pt x="548427" y="484981"/>
                    <a:pt x="313920" y="503005"/>
                    <a:pt x="167024" y="668321"/>
                  </a:cubicBezTo>
                  <a:cubicBezTo>
                    <a:pt x="133683" y="705887"/>
                    <a:pt x="104436" y="746820"/>
                    <a:pt x="74924" y="787357"/>
                  </a:cubicBezTo>
                  <a:cubicBezTo>
                    <a:pt x="49110" y="822876"/>
                    <a:pt x="11941" y="861036"/>
                    <a:pt x="2632" y="905468"/>
                  </a:cubicBezTo>
                  <a:cubicBezTo>
                    <a:pt x="-3376" y="933989"/>
                    <a:pt x="1311" y="961982"/>
                    <a:pt x="12535" y="987928"/>
                  </a:cubicBezTo>
                  <a:cubicBezTo>
                    <a:pt x="14251" y="993474"/>
                    <a:pt x="16232" y="999086"/>
                    <a:pt x="18675" y="1004698"/>
                  </a:cubicBezTo>
                  <a:cubicBezTo>
                    <a:pt x="49837" y="1075208"/>
                    <a:pt x="119555" y="1126837"/>
                    <a:pt x="187292" y="1158923"/>
                  </a:cubicBezTo>
                  <a:cubicBezTo>
                    <a:pt x="343828" y="1233130"/>
                    <a:pt x="533572" y="1237422"/>
                    <a:pt x="702322" y="1212070"/>
                  </a:cubicBezTo>
                  <a:cubicBezTo>
                    <a:pt x="721930" y="1318231"/>
                    <a:pt x="739162" y="1422940"/>
                    <a:pt x="739492" y="1533063"/>
                  </a:cubicBezTo>
                  <a:cubicBezTo>
                    <a:pt x="739822" y="1639357"/>
                    <a:pt x="742925" y="1749876"/>
                    <a:pt x="788017" y="1848313"/>
                  </a:cubicBezTo>
                  <a:cubicBezTo>
                    <a:pt x="802278" y="1881324"/>
                    <a:pt x="821688" y="1911561"/>
                    <a:pt x="851925" y="1933018"/>
                  </a:cubicBezTo>
                  <a:cubicBezTo>
                    <a:pt x="882031" y="1954409"/>
                    <a:pt x="916758" y="1960945"/>
                    <a:pt x="950362" y="1953947"/>
                  </a:cubicBezTo>
                  <a:cubicBezTo>
                    <a:pt x="957162" y="1953353"/>
                    <a:pt x="963831" y="1952363"/>
                    <a:pt x="970499" y="1950778"/>
                  </a:cubicBezTo>
                  <a:cubicBezTo>
                    <a:pt x="972545" y="1954871"/>
                    <a:pt x="977365" y="1957710"/>
                    <a:pt x="982515" y="1954871"/>
                  </a:cubicBezTo>
                  <a:cubicBezTo>
                    <a:pt x="998294" y="1946288"/>
                    <a:pt x="1012356" y="1936451"/>
                    <a:pt x="1025032" y="1925558"/>
                  </a:cubicBezTo>
                  <a:cubicBezTo>
                    <a:pt x="1036784" y="1917305"/>
                    <a:pt x="1047876" y="1907468"/>
                    <a:pt x="1057977" y="1896179"/>
                  </a:cubicBezTo>
                  <a:cubicBezTo>
                    <a:pt x="1116141" y="1831610"/>
                    <a:pt x="1138258" y="1744462"/>
                    <a:pt x="1150868" y="1660682"/>
                  </a:cubicBezTo>
                  <a:cubicBezTo>
                    <a:pt x="1166647" y="1555709"/>
                    <a:pt x="1179323" y="1455621"/>
                    <a:pt x="1213852" y="1355797"/>
                  </a:cubicBezTo>
                  <a:cubicBezTo>
                    <a:pt x="1237488" y="1311365"/>
                    <a:pt x="1264226" y="1267791"/>
                    <a:pt x="1283702" y="1221775"/>
                  </a:cubicBezTo>
                  <a:cubicBezTo>
                    <a:pt x="1290436" y="1205930"/>
                    <a:pt x="1296576" y="1188830"/>
                    <a:pt x="1301528" y="1171137"/>
                  </a:cubicBezTo>
                  <a:cubicBezTo>
                    <a:pt x="1643780" y="1134165"/>
                    <a:pt x="2003529" y="1149218"/>
                    <a:pt x="2317524" y="987268"/>
                  </a:cubicBezTo>
                  <a:cubicBezTo>
                    <a:pt x="2356543" y="1033219"/>
                    <a:pt x="2398664" y="1076330"/>
                    <a:pt x="2444614" y="1115679"/>
                  </a:cubicBezTo>
                  <a:cubicBezTo>
                    <a:pt x="2484756" y="1150076"/>
                    <a:pt x="2534931" y="1192527"/>
                    <a:pt x="2589794" y="1202497"/>
                  </a:cubicBezTo>
                  <a:cubicBezTo>
                    <a:pt x="2605904" y="1206722"/>
                    <a:pt x="2622343" y="1207118"/>
                    <a:pt x="2638782" y="1202034"/>
                  </a:cubicBezTo>
                  <a:cubicBezTo>
                    <a:pt x="2639244" y="1201968"/>
                    <a:pt x="2639640" y="1201902"/>
                    <a:pt x="2640102" y="1201836"/>
                  </a:cubicBezTo>
                  <a:cubicBezTo>
                    <a:pt x="2706123" y="1186784"/>
                    <a:pt x="2715763" y="1125846"/>
                    <a:pt x="2685789" y="1072897"/>
                  </a:cubicBezTo>
                  <a:close/>
                  <a:moveTo>
                    <a:pt x="2656344" y="451376"/>
                  </a:moveTo>
                  <a:cubicBezTo>
                    <a:pt x="2655023" y="488150"/>
                    <a:pt x="2644262" y="527102"/>
                    <a:pt x="2634161" y="557010"/>
                  </a:cubicBezTo>
                  <a:cubicBezTo>
                    <a:pt x="2610129" y="628708"/>
                    <a:pt x="2582334" y="698955"/>
                    <a:pt x="2551766" y="768079"/>
                  </a:cubicBezTo>
                  <a:cubicBezTo>
                    <a:pt x="2551040" y="768013"/>
                    <a:pt x="2550314" y="767881"/>
                    <a:pt x="2549522" y="768079"/>
                  </a:cubicBezTo>
                  <a:cubicBezTo>
                    <a:pt x="2503373" y="776860"/>
                    <a:pt x="2456763" y="779500"/>
                    <a:pt x="2410086" y="773426"/>
                  </a:cubicBezTo>
                  <a:cubicBezTo>
                    <a:pt x="2388233" y="770587"/>
                    <a:pt x="2358655" y="766428"/>
                    <a:pt x="2331388" y="758110"/>
                  </a:cubicBezTo>
                  <a:cubicBezTo>
                    <a:pt x="2332511" y="757251"/>
                    <a:pt x="2333501" y="756129"/>
                    <a:pt x="2334161" y="754610"/>
                  </a:cubicBezTo>
                  <a:cubicBezTo>
                    <a:pt x="2368955" y="678620"/>
                    <a:pt x="2403682" y="602564"/>
                    <a:pt x="2438475" y="526574"/>
                  </a:cubicBezTo>
                  <a:cubicBezTo>
                    <a:pt x="2470759" y="456064"/>
                    <a:pt x="2506278" y="379281"/>
                    <a:pt x="2581806" y="349638"/>
                  </a:cubicBezTo>
                  <a:cubicBezTo>
                    <a:pt x="2630860" y="364229"/>
                    <a:pt x="2651788" y="405426"/>
                    <a:pt x="2656344" y="451376"/>
                  </a:cubicBezTo>
                  <a:close/>
                  <a:moveTo>
                    <a:pt x="2391336" y="492771"/>
                  </a:moveTo>
                  <a:cubicBezTo>
                    <a:pt x="2427317" y="432098"/>
                    <a:pt x="2470957" y="384365"/>
                    <a:pt x="2531300" y="358419"/>
                  </a:cubicBezTo>
                  <a:cubicBezTo>
                    <a:pt x="2493140" y="387270"/>
                    <a:pt x="2466005" y="429061"/>
                    <a:pt x="2443954" y="473889"/>
                  </a:cubicBezTo>
                  <a:cubicBezTo>
                    <a:pt x="2399390" y="564272"/>
                    <a:pt x="2359579" y="657296"/>
                    <a:pt x="2317656" y="748933"/>
                  </a:cubicBezTo>
                  <a:cubicBezTo>
                    <a:pt x="2316930" y="750451"/>
                    <a:pt x="2316798" y="751838"/>
                    <a:pt x="2316930" y="753158"/>
                  </a:cubicBezTo>
                  <a:cubicBezTo>
                    <a:pt x="2299500" y="746490"/>
                    <a:pt x="2283986" y="737709"/>
                    <a:pt x="2273290" y="725957"/>
                  </a:cubicBezTo>
                  <a:cubicBezTo>
                    <a:pt x="2308017" y="646006"/>
                    <a:pt x="2346904" y="567837"/>
                    <a:pt x="2391336" y="492771"/>
                  </a:cubicBezTo>
                  <a:close/>
                  <a:moveTo>
                    <a:pt x="2314818" y="547899"/>
                  </a:moveTo>
                  <a:cubicBezTo>
                    <a:pt x="2319967" y="552586"/>
                    <a:pt x="2324457" y="557472"/>
                    <a:pt x="2327758" y="562357"/>
                  </a:cubicBezTo>
                  <a:cubicBezTo>
                    <a:pt x="2328550" y="563480"/>
                    <a:pt x="2329408" y="564338"/>
                    <a:pt x="2330465" y="564998"/>
                  </a:cubicBezTo>
                  <a:cubicBezTo>
                    <a:pt x="2314686" y="595038"/>
                    <a:pt x="2299633" y="625540"/>
                    <a:pt x="2285306" y="656371"/>
                  </a:cubicBezTo>
                  <a:cubicBezTo>
                    <a:pt x="2284514" y="656107"/>
                    <a:pt x="2283853" y="655777"/>
                    <a:pt x="2282863" y="655777"/>
                  </a:cubicBezTo>
                  <a:cubicBezTo>
                    <a:pt x="2250777" y="654325"/>
                    <a:pt x="2218691" y="652872"/>
                    <a:pt x="2186605" y="651420"/>
                  </a:cubicBezTo>
                  <a:cubicBezTo>
                    <a:pt x="2178220" y="633990"/>
                    <a:pt x="2170100" y="610553"/>
                    <a:pt x="2167723" y="587643"/>
                  </a:cubicBezTo>
                  <a:cubicBezTo>
                    <a:pt x="2167986" y="587511"/>
                    <a:pt x="2168251" y="587445"/>
                    <a:pt x="2168515" y="587313"/>
                  </a:cubicBezTo>
                  <a:cubicBezTo>
                    <a:pt x="2190566" y="571534"/>
                    <a:pt x="2214796" y="562159"/>
                    <a:pt x="2241138" y="555953"/>
                  </a:cubicBezTo>
                  <a:cubicBezTo>
                    <a:pt x="2262132" y="550936"/>
                    <a:pt x="2293426" y="540967"/>
                    <a:pt x="2314818" y="547899"/>
                  </a:cubicBezTo>
                  <a:close/>
                  <a:moveTo>
                    <a:pt x="2201592" y="514690"/>
                  </a:moveTo>
                  <a:cubicBezTo>
                    <a:pt x="2224369" y="504853"/>
                    <a:pt x="2259030" y="513238"/>
                    <a:pt x="2287287" y="528621"/>
                  </a:cubicBezTo>
                  <a:cubicBezTo>
                    <a:pt x="2270188" y="530271"/>
                    <a:pt x="2252692" y="535223"/>
                    <a:pt x="2237573" y="538788"/>
                  </a:cubicBezTo>
                  <a:cubicBezTo>
                    <a:pt x="2212287" y="544796"/>
                    <a:pt x="2188915" y="553709"/>
                    <a:pt x="2167194" y="567309"/>
                  </a:cubicBezTo>
                  <a:cubicBezTo>
                    <a:pt x="2168845" y="544730"/>
                    <a:pt x="2178286" y="524792"/>
                    <a:pt x="2201592" y="514690"/>
                  </a:cubicBezTo>
                  <a:close/>
                  <a:moveTo>
                    <a:pt x="1203355" y="122592"/>
                  </a:moveTo>
                  <a:cubicBezTo>
                    <a:pt x="1240656" y="69181"/>
                    <a:pt x="1278883" y="36501"/>
                    <a:pt x="1343715" y="22636"/>
                  </a:cubicBezTo>
                  <a:cubicBezTo>
                    <a:pt x="1368473" y="17355"/>
                    <a:pt x="1389468" y="18015"/>
                    <a:pt x="1407293" y="23230"/>
                  </a:cubicBezTo>
                  <a:cubicBezTo>
                    <a:pt x="1483944" y="78820"/>
                    <a:pt x="1496950" y="157913"/>
                    <a:pt x="1484670" y="243476"/>
                  </a:cubicBezTo>
                  <a:cubicBezTo>
                    <a:pt x="1400427" y="178380"/>
                    <a:pt x="1299415" y="141804"/>
                    <a:pt x="1192659" y="137909"/>
                  </a:cubicBezTo>
                  <a:cubicBezTo>
                    <a:pt x="1196224" y="132825"/>
                    <a:pt x="1199789" y="127742"/>
                    <a:pt x="1203355" y="122592"/>
                  </a:cubicBezTo>
                  <a:close/>
                  <a:moveTo>
                    <a:pt x="1181106" y="154480"/>
                  </a:moveTo>
                  <a:cubicBezTo>
                    <a:pt x="1181898" y="154744"/>
                    <a:pt x="1182624" y="155008"/>
                    <a:pt x="1183615" y="155074"/>
                  </a:cubicBezTo>
                  <a:cubicBezTo>
                    <a:pt x="1293341" y="157451"/>
                    <a:pt x="1396070" y="195017"/>
                    <a:pt x="1481435" y="263085"/>
                  </a:cubicBezTo>
                  <a:cubicBezTo>
                    <a:pt x="1477672" y="283815"/>
                    <a:pt x="1472588" y="304876"/>
                    <a:pt x="1466712" y="325936"/>
                  </a:cubicBezTo>
                  <a:cubicBezTo>
                    <a:pt x="1438785" y="289295"/>
                    <a:pt x="1379366" y="266121"/>
                    <a:pt x="1342131" y="249484"/>
                  </a:cubicBezTo>
                  <a:cubicBezTo>
                    <a:pt x="1280996" y="222218"/>
                    <a:pt x="1216163" y="205976"/>
                    <a:pt x="1149746" y="199110"/>
                  </a:cubicBezTo>
                  <a:cubicBezTo>
                    <a:pt x="1160243" y="184255"/>
                    <a:pt x="1170740" y="169401"/>
                    <a:pt x="1181106" y="154480"/>
                  </a:cubicBezTo>
                  <a:close/>
                  <a:moveTo>
                    <a:pt x="1105842" y="260246"/>
                  </a:moveTo>
                  <a:cubicBezTo>
                    <a:pt x="1116801" y="245391"/>
                    <a:pt x="1127497" y="230404"/>
                    <a:pt x="1138192" y="215417"/>
                  </a:cubicBezTo>
                  <a:cubicBezTo>
                    <a:pt x="1195102" y="220501"/>
                    <a:pt x="1250758" y="232451"/>
                    <a:pt x="1304235" y="252719"/>
                  </a:cubicBezTo>
                  <a:cubicBezTo>
                    <a:pt x="1331897" y="263217"/>
                    <a:pt x="1358768" y="275628"/>
                    <a:pt x="1384516" y="290087"/>
                  </a:cubicBezTo>
                  <a:cubicBezTo>
                    <a:pt x="1407690" y="303093"/>
                    <a:pt x="1447566" y="321579"/>
                    <a:pt x="1460308" y="348252"/>
                  </a:cubicBezTo>
                  <a:cubicBezTo>
                    <a:pt x="1444331" y="401927"/>
                    <a:pt x="1424723" y="455470"/>
                    <a:pt x="1410198" y="505051"/>
                  </a:cubicBezTo>
                  <a:cubicBezTo>
                    <a:pt x="1288258" y="429919"/>
                    <a:pt x="1149151" y="390109"/>
                    <a:pt x="1005688" y="389911"/>
                  </a:cubicBezTo>
                  <a:cubicBezTo>
                    <a:pt x="1039887" y="347393"/>
                    <a:pt x="1073360" y="304216"/>
                    <a:pt x="1105842" y="260246"/>
                  </a:cubicBezTo>
                  <a:close/>
                  <a:moveTo>
                    <a:pt x="991890" y="406878"/>
                  </a:moveTo>
                  <a:cubicBezTo>
                    <a:pt x="992616" y="407076"/>
                    <a:pt x="993276" y="407340"/>
                    <a:pt x="994200" y="407340"/>
                  </a:cubicBezTo>
                  <a:cubicBezTo>
                    <a:pt x="1140371" y="405558"/>
                    <a:pt x="1281722" y="445170"/>
                    <a:pt x="1405379" y="522481"/>
                  </a:cubicBezTo>
                  <a:cubicBezTo>
                    <a:pt x="1401946" y="535091"/>
                    <a:pt x="1398909" y="547437"/>
                    <a:pt x="1396466" y="559387"/>
                  </a:cubicBezTo>
                  <a:cubicBezTo>
                    <a:pt x="1258944" y="498845"/>
                    <a:pt x="1113170" y="461676"/>
                    <a:pt x="963302" y="448933"/>
                  </a:cubicBezTo>
                  <a:cubicBezTo>
                    <a:pt x="962576" y="447547"/>
                    <a:pt x="961388" y="446425"/>
                    <a:pt x="960001" y="445632"/>
                  </a:cubicBezTo>
                  <a:cubicBezTo>
                    <a:pt x="970631" y="432758"/>
                    <a:pt x="981326" y="419884"/>
                    <a:pt x="991890" y="406878"/>
                  </a:cubicBezTo>
                  <a:close/>
                  <a:moveTo>
                    <a:pt x="930424" y="493564"/>
                  </a:moveTo>
                  <a:cubicBezTo>
                    <a:pt x="935508" y="482934"/>
                    <a:pt x="940525" y="469796"/>
                    <a:pt x="951221" y="464118"/>
                  </a:cubicBezTo>
                  <a:cubicBezTo>
                    <a:pt x="952409" y="464977"/>
                    <a:pt x="953796" y="465637"/>
                    <a:pt x="955644" y="465769"/>
                  </a:cubicBezTo>
                  <a:cubicBezTo>
                    <a:pt x="1107294" y="477917"/>
                    <a:pt x="1254323" y="515483"/>
                    <a:pt x="1393231" y="576948"/>
                  </a:cubicBezTo>
                  <a:cubicBezTo>
                    <a:pt x="1392439" y="581900"/>
                    <a:pt x="1391778" y="586851"/>
                    <a:pt x="1391250" y="591671"/>
                  </a:cubicBezTo>
                  <a:cubicBezTo>
                    <a:pt x="1232008" y="570214"/>
                    <a:pt x="1073887" y="538194"/>
                    <a:pt x="914645" y="516935"/>
                  </a:cubicBezTo>
                  <a:cubicBezTo>
                    <a:pt x="921511" y="510399"/>
                    <a:pt x="926265" y="502344"/>
                    <a:pt x="930424" y="493564"/>
                  </a:cubicBezTo>
                  <a:close/>
                  <a:moveTo>
                    <a:pt x="129854" y="742066"/>
                  </a:moveTo>
                  <a:cubicBezTo>
                    <a:pt x="148604" y="717111"/>
                    <a:pt x="168080" y="693871"/>
                    <a:pt x="188745" y="672414"/>
                  </a:cubicBezTo>
                  <a:cubicBezTo>
                    <a:pt x="190725" y="676442"/>
                    <a:pt x="192904" y="680271"/>
                    <a:pt x="195083" y="684100"/>
                  </a:cubicBezTo>
                  <a:cubicBezTo>
                    <a:pt x="194620" y="684496"/>
                    <a:pt x="194093" y="684760"/>
                    <a:pt x="193697" y="685288"/>
                  </a:cubicBezTo>
                  <a:cubicBezTo>
                    <a:pt x="163987" y="724901"/>
                    <a:pt x="137644" y="766692"/>
                    <a:pt x="114339" y="810398"/>
                  </a:cubicBezTo>
                  <a:cubicBezTo>
                    <a:pt x="106417" y="805182"/>
                    <a:pt x="98428" y="800033"/>
                    <a:pt x="90506" y="794949"/>
                  </a:cubicBezTo>
                  <a:cubicBezTo>
                    <a:pt x="103512" y="777256"/>
                    <a:pt x="116650" y="759562"/>
                    <a:pt x="129854" y="742066"/>
                  </a:cubicBezTo>
                  <a:close/>
                  <a:moveTo>
                    <a:pt x="204854" y="699747"/>
                  </a:moveTo>
                  <a:cubicBezTo>
                    <a:pt x="226707" y="731503"/>
                    <a:pt x="256548" y="756459"/>
                    <a:pt x="292266" y="773823"/>
                  </a:cubicBezTo>
                  <a:cubicBezTo>
                    <a:pt x="316099" y="785442"/>
                    <a:pt x="341451" y="793299"/>
                    <a:pt x="367398" y="798580"/>
                  </a:cubicBezTo>
                  <a:cubicBezTo>
                    <a:pt x="378489" y="800891"/>
                    <a:pt x="391957" y="801353"/>
                    <a:pt x="405425" y="802278"/>
                  </a:cubicBezTo>
                  <a:cubicBezTo>
                    <a:pt x="408462" y="802872"/>
                    <a:pt x="411433" y="803532"/>
                    <a:pt x="414404" y="804324"/>
                  </a:cubicBezTo>
                  <a:cubicBezTo>
                    <a:pt x="446755" y="808021"/>
                    <a:pt x="452300" y="829412"/>
                    <a:pt x="431041" y="868431"/>
                  </a:cubicBezTo>
                  <a:cubicBezTo>
                    <a:pt x="423515" y="871467"/>
                    <a:pt x="415989" y="874504"/>
                    <a:pt x="408462" y="877475"/>
                  </a:cubicBezTo>
                  <a:cubicBezTo>
                    <a:pt x="372019" y="889953"/>
                    <a:pt x="332076" y="893915"/>
                    <a:pt x="293784" y="889953"/>
                  </a:cubicBezTo>
                  <a:cubicBezTo>
                    <a:pt x="232120" y="883483"/>
                    <a:pt x="179832" y="852718"/>
                    <a:pt x="128996" y="819839"/>
                  </a:cubicBezTo>
                  <a:cubicBezTo>
                    <a:pt x="151311" y="777982"/>
                    <a:pt x="176597" y="737907"/>
                    <a:pt x="204854" y="699747"/>
                  </a:cubicBezTo>
                  <a:close/>
                  <a:moveTo>
                    <a:pt x="245061" y="1164006"/>
                  </a:moveTo>
                  <a:cubicBezTo>
                    <a:pt x="209871" y="1151594"/>
                    <a:pt x="175409" y="1135419"/>
                    <a:pt x="143983" y="1114953"/>
                  </a:cubicBezTo>
                  <a:cubicBezTo>
                    <a:pt x="213041" y="1149482"/>
                    <a:pt x="291870" y="1164403"/>
                    <a:pt x="367794" y="1172919"/>
                  </a:cubicBezTo>
                  <a:cubicBezTo>
                    <a:pt x="476662" y="1185067"/>
                    <a:pt x="586389" y="1184803"/>
                    <a:pt x="695390" y="1174966"/>
                  </a:cubicBezTo>
                  <a:cubicBezTo>
                    <a:pt x="696644" y="1181700"/>
                    <a:pt x="697898" y="1188434"/>
                    <a:pt x="699153" y="1195168"/>
                  </a:cubicBezTo>
                  <a:cubicBezTo>
                    <a:pt x="549814" y="1217747"/>
                    <a:pt x="388524" y="1214710"/>
                    <a:pt x="245061" y="1164006"/>
                  </a:cubicBezTo>
                  <a:close/>
                  <a:moveTo>
                    <a:pt x="1023646" y="1889180"/>
                  </a:moveTo>
                  <a:cubicBezTo>
                    <a:pt x="1002783" y="1912420"/>
                    <a:pt x="976771" y="1929057"/>
                    <a:pt x="949240" y="1935593"/>
                  </a:cubicBezTo>
                  <a:cubicBezTo>
                    <a:pt x="891868" y="1939290"/>
                    <a:pt x="835882" y="1901922"/>
                    <a:pt x="806767" y="1842239"/>
                  </a:cubicBezTo>
                  <a:cubicBezTo>
                    <a:pt x="771578" y="1770145"/>
                    <a:pt x="769795" y="1683195"/>
                    <a:pt x="768409" y="1602319"/>
                  </a:cubicBezTo>
                  <a:cubicBezTo>
                    <a:pt x="886124" y="1605951"/>
                    <a:pt x="1004500" y="1611166"/>
                    <a:pt x="1116273" y="1650185"/>
                  </a:cubicBezTo>
                  <a:cubicBezTo>
                    <a:pt x="1112642" y="1683789"/>
                    <a:pt x="1108285" y="1717196"/>
                    <a:pt x="1101286" y="1749942"/>
                  </a:cubicBezTo>
                  <a:cubicBezTo>
                    <a:pt x="1083461" y="1801769"/>
                    <a:pt x="1058373" y="1850558"/>
                    <a:pt x="1023646" y="1889180"/>
                  </a:cubicBezTo>
                  <a:close/>
                  <a:moveTo>
                    <a:pt x="1121026" y="1605290"/>
                  </a:moveTo>
                  <a:cubicBezTo>
                    <a:pt x="1120102" y="1614335"/>
                    <a:pt x="1119112" y="1623314"/>
                    <a:pt x="1118188" y="1632359"/>
                  </a:cubicBezTo>
                  <a:cubicBezTo>
                    <a:pt x="1005688" y="1593803"/>
                    <a:pt x="886520" y="1588455"/>
                    <a:pt x="768144" y="1584824"/>
                  </a:cubicBezTo>
                  <a:cubicBezTo>
                    <a:pt x="768013" y="1577099"/>
                    <a:pt x="767814" y="1569441"/>
                    <a:pt x="767617" y="1561915"/>
                  </a:cubicBezTo>
                  <a:cubicBezTo>
                    <a:pt x="767484" y="1556435"/>
                    <a:pt x="767352" y="1551021"/>
                    <a:pt x="767220" y="1545541"/>
                  </a:cubicBezTo>
                  <a:cubicBezTo>
                    <a:pt x="887643" y="1542570"/>
                    <a:pt x="1010837" y="1546070"/>
                    <a:pt x="1122215" y="1595255"/>
                  </a:cubicBezTo>
                  <a:cubicBezTo>
                    <a:pt x="1121819" y="1598622"/>
                    <a:pt x="1121357" y="1601989"/>
                    <a:pt x="1121026" y="1605290"/>
                  </a:cubicBezTo>
                  <a:close/>
                  <a:moveTo>
                    <a:pt x="1162422" y="1389996"/>
                  </a:moveTo>
                  <a:cubicBezTo>
                    <a:pt x="1144398" y="1451528"/>
                    <a:pt x="1132250" y="1514115"/>
                    <a:pt x="1124261" y="1577561"/>
                  </a:cubicBezTo>
                  <a:cubicBezTo>
                    <a:pt x="1011498" y="1529564"/>
                    <a:pt x="888567" y="1525141"/>
                    <a:pt x="766758" y="1528178"/>
                  </a:cubicBezTo>
                  <a:cubicBezTo>
                    <a:pt x="764909" y="1457337"/>
                    <a:pt x="762731" y="1386365"/>
                    <a:pt x="753092" y="1316119"/>
                  </a:cubicBezTo>
                  <a:cubicBezTo>
                    <a:pt x="753686" y="1316119"/>
                    <a:pt x="754280" y="1316251"/>
                    <a:pt x="754940" y="1316053"/>
                  </a:cubicBezTo>
                  <a:cubicBezTo>
                    <a:pt x="897216" y="1284164"/>
                    <a:pt x="1042924" y="1290370"/>
                    <a:pt x="1181436" y="1333680"/>
                  </a:cubicBezTo>
                  <a:cubicBezTo>
                    <a:pt x="1174438" y="1352166"/>
                    <a:pt x="1168033" y="1370850"/>
                    <a:pt x="1162422" y="1389996"/>
                  </a:cubicBezTo>
                  <a:close/>
                  <a:moveTo>
                    <a:pt x="1187774" y="1317373"/>
                  </a:moveTo>
                  <a:cubicBezTo>
                    <a:pt x="1046291" y="1272941"/>
                    <a:pt x="896687" y="1266405"/>
                    <a:pt x="751375" y="1298953"/>
                  </a:cubicBezTo>
                  <a:cubicBezTo>
                    <a:pt x="750979" y="1299019"/>
                    <a:pt x="750781" y="1299283"/>
                    <a:pt x="750451" y="1299349"/>
                  </a:cubicBezTo>
                  <a:cubicBezTo>
                    <a:pt x="746886" y="1278355"/>
                    <a:pt x="742264" y="1257426"/>
                    <a:pt x="737181" y="1236497"/>
                  </a:cubicBezTo>
                  <a:cubicBezTo>
                    <a:pt x="893519" y="1197677"/>
                    <a:pt x="1062466" y="1193452"/>
                    <a:pt x="1209099" y="1265547"/>
                  </a:cubicBezTo>
                  <a:cubicBezTo>
                    <a:pt x="1201770" y="1282778"/>
                    <a:pt x="1194640" y="1300009"/>
                    <a:pt x="1187774" y="1317373"/>
                  </a:cubicBezTo>
                  <a:close/>
                  <a:moveTo>
                    <a:pt x="1248975" y="1169156"/>
                  </a:moveTo>
                  <a:cubicBezTo>
                    <a:pt x="1238610" y="1196489"/>
                    <a:pt x="1227188" y="1223161"/>
                    <a:pt x="1215832" y="1249834"/>
                  </a:cubicBezTo>
                  <a:cubicBezTo>
                    <a:pt x="1065635" y="1176682"/>
                    <a:pt x="893320" y="1179719"/>
                    <a:pt x="733087" y="1219596"/>
                  </a:cubicBezTo>
                  <a:cubicBezTo>
                    <a:pt x="719817" y="1165921"/>
                    <a:pt x="706085" y="1112114"/>
                    <a:pt x="706547" y="1057383"/>
                  </a:cubicBezTo>
                  <a:cubicBezTo>
                    <a:pt x="707009" y="1005820"/>
                    <a:pt x="721270" y="958945"/>
                    <a:pt x="763985" y="935640"/>
                  </a:cubicBezTo>
                  <a:cubicBezTo>
                    <a:pt x="771776" y="932801"/>
                    <a:pt x="780359" y="930622"/>
                    <a:pt x="789932" y="929236"/>
                  </a:cubicBezTo>
                  <a:cubicBezTo>
                    <a:pt x="793563" y="928708"/>
                    <a:pt x="882361" y="919465"/>
                    <a:pt x="922370" y="920455"/>
                  </a:cubicBezTo>
                  <a:cubicBezTo>
                    <a:pt x="1012686" y="922766"/>
                    <a:pt x="1192197" y="953664"/>
                    <a:pt x="1193320" y="954060"/>
                  </a:cubicBezTo>
                  <a:cubicBezTo>
                    <a:pt x="1284561" y="985816"/>
                    <a:pt x="1276770" y="1095939"/>
                    <a:pt x="1248975" y="1169156"/>
                  </a:cubicBezTo>
                  <a:close/>
                  <a:moveTo>
                    <a:pt x="1292813" y="1091515"/>
                  </a:moveTo>
                  <a:cubicBezTo>
                    <a:pt x="1293804" y="1079830"/>
                    <a:pt x="1294068" y="1068144"/>
                    <a:pt x="1293539" y="1056458"/>
                  </a:cubicBezTo>
                  <a:cubicBezTo>
                    <a:pt x="1294860" y="1068144"/>
                    <a:pt x="1294530" y="1079896"/>
                    <a:pt x="1292813" y="1091515"/>
                  </a:cubicBezTo>
                  <a:close/>
                  <a:moveTo>
                    <a:pt x="1306083" y="1153377"/>
                  </a:moveTo>
                  <a:cubicBezTo>
                    <a:pt x="1307536" y="1146973"/>
                    <a:pt x="1308790" y="1140503"/>
                    <a:pt x="1309847" y="1134033"/>
                  </a:cubicBezTo>
                  <a:cubicBezTo>
                    <a:pt x="1640149" y="1137796"/>
                    <a:pt x="1965368" y="1086366"/>
                    <a:pt x="2279826" y="986740"/>
                  </a:cubicBezTo>
                  <a:cubicBezTo>
                    <a:pt x="1977120" y="1131194"/>
                    <a:pt x="1633283" y="1118518"/>
                    <a:pt x="1306083" y="1153377"/>
                  </a:cubicBezTo>
                  <a:close/>
                  <a:moveTo>
                    <a:pt x="1312157" y="1116603"/>
                  </a:moveTo>
                  <a:cubicBezTo>
                    <a:pt x="1313213" y="1106172"/>
                    <a:pt x="1313610" y="1095741"/>
                    <a:pt x="1313346" y="1085441"/>
                  </a:cubicBezTo>
                  <a:cubicBezTo>
                    <a:pt x="1314402" y="1075340"/>
                    <a:pt x="1314600" y="1065173"/>
                    <a:pt x="1313478" y="1055006"/>
                  </a:cubicBezTo>
                  <a:cubicBezTo>
                    <a:pt x="1306810" y="994002"/>
                    <a:pt x="1262642" y="960530"/>
                    <a:pt x="1211211" y="939931"/>
                  </a:cubicBezTo>
                  <a:cubicBezTo>
                    <a:pt x="1210287" y="939205"/>
                    <a:pt x="1209165" y="938611"/>
                    <a:pt x="1207778" y="938281"/>
                  </a:cubicBezTo>
                  <a:cubicBezTo>
                    <a:pt x="1207316" y="938215"/>
                    <a:pt x="1206920" y="938083"/>
                    <a:pt x="1206458" y="938017"/>
                  </a:cubicBezTo>
                  <a:cubicBezTo>
                    <a:pt x="1203421" y="936828"/>
                    <a:pt x="1200318" y="935838"/>
                    <a:pt x="1197215" y="934782"/>
                  </a:cubicBezTo>
                  <a:cubicBezTo>
                    <a:pt x="1196357" y="932933"/>
                    <a:pt x="1178399" y="927981"/>
                    <a:pt x="1171665" y="926661"/>
                  </a:cubicBezTo>
                  <a:cubicBezTo>
                    <a:pt x="1158395" y="922898"/>
                    <a:pt x="1127431" y="916890"/>
                    <a:pt x="1125582" y="918144"/>
                  </a:cubicBezTo>
                  <a:cubicBezTo>
                    <a:pt x="1060287" y="907449"/>
                    <a:pt x="994464" y="901969"/>
                    <a:pt x="927915" y="901903"/>
                  </a:cubicBezTo>
                  <a:cubicBezTo>
                    <a:pt x="926397" y="901903"/>
                    <a:pt x="925142" y="902233"/>
                    <a:pt x="924020" y="902761"/>
                  </a:cubicBezTo>
                  <a:cubicBezTo>
                    <a:pt x="894046" y="901969"/>
                    <a:pt x="864007" y="902101"/>
                    <a:pt x="834100" y="903488"/>
                  </a:cubicBezTo>
                  <a:cubicBezTo>
                    <a:pt x="795807" y="905270"/>
                    <a:pt x="755601" y="909430"/>
                    <a:pt x="727608" y="937488"/>
                  </a:cubicBezTo>
                  <a:cubicBezTo>
                    <a:pt x="679611" y="978620"/>
                    <a:pt x="674131" y="1059363"/>
                    <a:pt x="685553" y="1121555"/>
                  </a:cubicBezTo>
                  <a:cubicBezTo>
                    <a:pt x="687797" y="1133703"/>
                    <a:pt x="690042" y="1145719"/>
                    <a:pt x="692286" y="1157800"/>
                  </a:cubicBezTo>
                  <a:cubicBezTo>
                    <a:pt x="575561" y="1168364"/>
                    <a:pt x="457252" y="1167836"/>
                    <a:pt x="341055" y="1152057"/>
                  </a:cubicBezTo>
                  <a:cubicBezTo>
                    <a:pt x="236214" y="1137796"/>
                    <a:pt x="112359" y="1106304"/>
                    <a:pt x="48120" y="1014601"/>
                  </a:cubicBezTo>
                  <a:cubicBezTo>
                    <a:pt x="47922" y="1014337"/>
                    <a:pt x="47790" y="1014007"/>
                    <a:pt x="47592" y="1013743"/>
                  </a:cubicBezTo>
                  <a:cubicBezTo>
                    <a:pt x="49639" y="1011432"/>
                    <a:pt x="50497" y="1008197"/>
                    <a:pt x="48582" y="1004632"/>
                  </a:cubicBezTo>
                  <a:cubicBezTo>
                    <a:pt x="22372" y="955050"/>
                    <a:pt x="66012" y="894245"/>
                    <a:pt x="101861" y="861300"/>
                  </a:cubicBezTo>
                  <a:cubicBezTo>
                    <a:pt x="110114" y="853708"/>
                    <a:pt x="98494" y="840702"/>
                    <a:pt x="90241" y="848294"/>
                  </a:cubicBezTo>
                  <a:cubicBezTo>
                    <a:pt x="62975" y="873382"/>
                    <a:pt x="34454" y="910486"/>
                    <a:pt x="25871" y="949240"/>
                  </a:cubicBezTo>
                  <a:cubicBezTo>
                    <a:pt x="24749" y="902761"/>
                    <a:pt x="47592" y="857405"/>
                    <a:pt x="81527" y="812115"/>
                  </a:cubicBezTo>
                  <a:cubicBezTo>
                    <a:pt x="81791" y="811785"/>
                    <a:pt x="81923" y="811454"/>
                    <a:pt x="82121" y="811124"/>
                  </a:cubicBezTo>
                  <a:cubicBezTo>
                    <a:pt x="133221" y="858527"/>
                    <a:pt x="195215" y="890878"/>
                    <a:pt x="264075" y="903884"/>
                  </a:cubicBezTo>
                  <a:cubicBezTo>
                    <a:pt x="324352" y="915239"/>
                    <a:pt x="418432" y="918342"/>
                    <a:pt x="469796" y="877938"/>
                  </a:cubicBezTo>
                  <a:cubicBezTo>
                    <a:pt x="515549" y="841956"/>
                    <a:pt x="482472" y="798448"/>
                    <a:pt x="436125" y="790658"/>
                  </a:cubicBezTo>
                  <a:cubicBezTo>
                    <a:pt x="430778" y="789734"/>
                    <a:pt x="425430" y="788875"/>
                    <a:pt x="420082" y="787951"/>
                  </a:cubicBezTo>
                  <a:cubicBezTo>
                    <a:pt x="419752" y="787885"/>
                    <a:pt x="419356" y="787753"/>
                    <a:pt x="419026" y="787621"/>
                  </a:cubicBezTo>
                  <a:cubicBezTo>
                    <a:pt x="380007" y="777058"/>
                    <a:pt x="344224" y="771182"/>
                    <a:pt x="308044" y="751045"/>
                  </a:cubicBezTo>
                  <a:cubicBezTo>
                    <a:pt x="275496" y="732956"/>
                    <a:pt x="202279" y="687401"/>
                    <a:pt x="224264" y="640790"/>
                  </a:cubicBezTo>
                  <a:cubicBezTo>
                    <a:pt x="224660" y="639932"/>
                    <a:pt x="224792" y="639074"/>
                    <a:pt x="224924" y="638216"/>
                  </a:cubicBezTo>
                  <a:cubicBezTo>
                    <a:pt x="271403" y="597811"/>
                    <a:pt x="324352" y="566583"/>
                    <a:pt x="388458" y="547437"/>
                  </a:cubicBezTo>
                  <a:cubicBezTo>
                    <a:pt x="586983" y="488348"/>
                    <a:pt x="801089" y="516011"/>
                    <a:pt x="1001595" y="549021"/>
                  </a:cubicBezTo>
                  <a:cubicBezTo>
                    <a:pt x="1212004" y="583682"/>
                    <a:pt x="1421224" y="616693"/>
                    <a:pt x="1633811" y="635113"/>
                  </a:cubicBezTo>
                  <a:cubicBezTo>
                    <a:pt x="1848115" y="653664"/>
                    <a:pt x="2062948" y="663369"/>
                    <a:pt x="2277779" y="673009"/>
                  </a:cubicBezTo>
                  <a:cubicBezTo>
                    <a:pt x="2269461" y="691230"/>
                    <a:pt x="2261340" y="709518"/>
                    <a:pt x="2253484" y="727806"/>
                  </a:cubicBezTo>
                  <a:cubicBezTo>
                    <a:pt x="2250711" y="734144"/>
                    <a:pt x="2255927" y="738699"/>
                    <a:pt x="2261406" y="738831"/>
                  </a:cubicBezTo>
                  <a:cubicBezTo>
                    <a:pt x="2289531" y="769201"/>
                    <a:pt x="2339113" y="777784"/>
                    <a:pt x="2377735" y="785574"/>
                  </a:cubicBezTo>
                  <a:cubicBezTo>
                    <a:pt x="2433985" y="796864"/>
                    <a:pt x="2490499" y="796204"/>
                    <a:pt x="2546749" y="786234"/>
                  </a:cubicBezTo>
                  <a:cubicBezTo>
                    <a:pt x="2539223" y="805248"/>
                    <a:pt x="2531762" y="824197"/>
                    <a:pt x="2524236" y="843211"/>
                  </a:cubicBezTo>
                  <a:cubicBezTo>
                    <a:pt x="2521067" y="837863"/>
                    <a:pt x="2516511" y="833704"/>
                    <a:pt x="2511032" y="830535"/>
                  </a:cubicBezTo>
                  <a:cubicBezTo>
                    <a:pt x="2509580" y="829016"/>
                    <a:pt x="2507994" y="828158"/>
                    <a:pt x="2506344" y="828092"/>
                  </a:cubicBezTo>
                  <a:cubicBezTo>
                    <a:pt x="2497168" y="823998"/>
                    <a:pt x="2486076" y="821952"/>
                    <a:pt x="2474390" y="821358"/>
                  </a:cubicBezTo>
                  <a:cubicBezTo>
                    <a:pt x="2425006" y="809210"/>
                    <a:pt x="2372651" y="814227"/>
                    <a:pt x="2325975" y="837269"/>
                  </a:cubicBezTo>
                  <a:cubicBezTo>
                    <a:pt x="2319175" y="840636"/>
                    <a:pt x="2262463" y="876749"/>
                    <a:pt x="2260944" y="895367"/>
                  </a:cubicBezTo>
                  <a:cubicBezTo>
                    <a:pt x="2256059" y="897282"/>
                    <a:pt x="2252361" y="904016"/>
                    <a:pt x="2256455" y="909760"/>
                  </a:cubicBezTo>
                  <a:cubicBezTo>
                    <a:pt x="2269527" y="927915"/>
                    <a:pt x="2283061" y="945675"/>
                    <a:pt x="2297124" y="963105"/>
                  </a:cubicBezTo>
                  <a:cubicBezTo>
                    <a:pt x="1978044" y="1066427"/>
                    <a:pt x="1647742" y="1120300"/>
                    <a:pt x="1312157" y="1116603"/>
                  </a:cubicBezTo>
                  <a:close/>
                  <a:moveTo>
                    <a:pt x="469070" y="824725"/>
                  </a:moveTo>
                  <a:cubicBezTo>
                    <a:pt x="478643" y="834826"/>
                    <a:pt x="477058" y="844465"/>
                    <a:pt x="469994" y="852916"/>
                  </a:cubicBezTo>
                  <a:cubicBezTo>
                    <a:pt x="473823" y="842880"/>
                    <a:pt x="473031" y="833373"/>
                    <a:pt x="469070" y="824725"/>
                  </a:cubicBezTo>
                  <a:close/>
                  <a:moveTo>
                    <a:pt x="2437617" y="1087752"/>
                  </a:moveTo>
                  <a:cubicBezTo>
                    <a:pt x="2424346" y="1075274"/>
                    <a:pt x="2411538" y="1062664"/>
                    <a:pt x="2399192" y="1050516"/>
                  </a:cubicBezTo>
                  <a:cubicBezTo>
                    <a:pt x="2384469" y="1036058"/>
                    <a:pt x="2367568" y="1014205"/>
                    <a:pt x="2351063" y="991296"/>
                  </a:cubicBezTo>
                  <a:cubicBezTo>
                    <a:pt x="2379320" y="1023844"/>
                    <a:pt x="2408567" y="1055600"/>
                    <a:pt x="2438738" y="1086432"/>
                  </a:cubicBezTo>
                  <a:cubicBezTo>
                    <a:pt x="2438343" y="1086828"/>
                    <a:pt x="2438012" y="1087290"/>
                    <a:pt x="2437617" y="1087752"/>
                  </a:cubicBezTo>
                  <a:close/>
                  <a:moveTo>
                    <a:pt x="2449962" y="1072963"/>
                  </a:moveTo>
                  <a:cubicBezTo>
                    <a:pt x="2424808" y="1047215"/>
                    <a:pt x="2400182" y="1020873"/>
                    <a:pt x="2376349" y="993870"/>
                  </a:cubicBezTo>
                  <a:cubicBezTo>
                    <a:pt x="2358985" y="974262"/>
                    <a:pt x="2296926" y="918210"/>
                    <a:pt x="2298312" y="888567"/>
                  </a:cubicBezTo>
                  <a:cubicBezTo>
                    <a:pt x="2320957" y="865328"/>
                    <a:pt x="2365192" y="853774"/>
                    <a:pt x="2391138" y="847700"/>
                  </a:cubicBezTo>
                  <a:cubicBezTo>
                    <a:pt x="2401569" y="845257"/>
                    <a:pt x="2443888" y="837335"/>
                    <a:pt x="2475512" y="839645"/>
                  </a:cubicBezTo>
                  <a:cubicBezTo>
                    <a:pt x="2485019" y="842286"/>
                    <a:pt x="2494394" y="845653"/>
                    <a:pt x="2503637" y="849681"/>
                  </a:cubicBezTo>
                  <a:lnTo>
                    <a:pt x="2612242" y="998690"/>
                  </a:lnTo>
                  <a:cubicBezTo>
                    <a:pt x="2549588" y="999812"/>
                    <a:pt x="2492084" y="1026287"/>
                    <a:pt x="2449962" y="1072963"/>
                  </a:cubicBezTo>
                  <a:close/>
                  <a:moveTo>
                    <a:pt x="2462044" y="1085507"/>
                  </a:moveTo>
                  <a:cubicBezTo>
                    <a:pt x="2503637" y="1038500"/>
                    <a:pt x="2562066" y="1013809"/>
                    <a:pt x="2625116" y="1016251"/>
                  </a:cubicBezTo>
                  <a:cubicBezTo>
                    <a:pt x="2627559" y="1019553"/>
                    <a:pt x="2629936" y="1022920"/>
                    <a:pt x="2632378" y="1026221"/>
                  </a:cubicBezTo>
                  <a:cubicBezTo>
                    <a:pt x="2635878" y="1030974"/>
                    <a:pt x="2639707" y="1035992"/>
                    <a:pt x="2643734" y="1041207"/>
                  </a:cubicBezTo>
                  <a:cubicBezTo>
                    <a:pt x="2585504" y="1046819"/>
                    <a:pt x="2533809" y="1077057"/>
                    <a:pt x="2500864" y="1125780"/>
                  </a:cubicBezTo>
                  <a:cubicBezTo>
                    <a:pt x="2486537" y="1111718"/>
                    <a:pt x="2473333" y="1097457"/>
                    <a:pt x="2462044" y="1085507"/>
                  </a:cubicBezTo>
                  <a:close/>
                  <a:moveTo>
                    <a:pt x="2668953" y="1170410"/>
                  </a:moveTo>
                  <a:cubicBezTo>
                    <a:pt x="2666049" y="1169090"/>
                    <a:pt x="2662483" y="1169090"/>
                    <a:pt x="2659381" y="1171599"/>
                  </a:cubicBezTo>
                  <a:cubicBezTo>
                    <a:pt x="2652514" y="1177210"/>
                    <a:pt x="2645450" y="1181370"/>
                    <a:pt x="2638386" y="1184209"/>
                  </a:cubicBezTo>
                  <a:cubicBezTo>
                    <a:pt x="2616995" y="1188500"/>
                    <a:pt x="2592303" y="1185727"/>
                    <a:pt x="2572695" y="1179455"/>
                  </a:cubicBezTo>
                  <a:cubicBezTo>
                    <a:pt x="2552163" y="1170014"/>
                    <a:pt x="2532224" y="1154631"/>
                    <a:pt x="2513804" y="1137862"/>
                  </a:cubicBezTo>
                  <a:cubicBezTo>
                    <a:pt x="2545956" y="1089139"/>
                    <a:pt x="2597585" y="1059627"/>
                    <a:pt x="2656344" y="1057713"/>
                  </a:cubicBezTo>
                  <a:cubicBezTo>
                    <a:pt x="2670934" y="1077519"/>
                    <a:pt x="2684337" y="1099240"/>
                    <a:pt x="2686119" y="1121489"/>
                  </a:cubicBezTo>
                  <a:cubicBezTo>
                    <a:pt x="2687901" y="1144530"/>
                    <a:pt x="2680837" y="1160243"/>
                    <a:pt x="2668953" y="1170410"/>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sp>
          <p:nvSpPr>
            <p:cNvPr id="12" name="Freeform: Shape 38">
              <a:extLst>
                <a:ext uri="{FF2B5EF4-FFF2-40B4-BE49-F238E27FC236}">
                  <a16:creationId xmlns:a16="http://schemas.microsoft.com/office/drawing/2014/main" id="{7294B0DF-398C-1E44-820A-0EA67315C066}"/>
                </a:ext>
              </a:extLst>
            </p:cNvPr>
            <p:cNvSpPr/>
            <p:nvPr/>
          </p:nvSpPr>
          <p:spPr>
            <a:xfrm>
              <a:off x="6382028" y="885895"/>
              <a:ext cx="119219" cy="123423"/>
            </a:xfrm>
            <a:custGeom>
              <a:avLst/>
              <a:gdLst>
                <a:gd name="connsiteX0" fmla="*/ 69362 w 119219"/>
                <a:gd name="connsiteY0" fmla="*/ 836 h 123423"/>
                <a:gd name="connsiteX1" fmla="*/ 68966 w 119219"/>
                <a:gd name="connsiteY1" fmla="*/ 968 h 123423"/>
                <a:gd name="connsiteX2" fmla="*/ 29551 w 119219"/>
                <a:gd name="connsiteY2" fmla="*/ 8098 h 123423"/>
                <a:gd name="connsiteX3" fmla="*/ 20705 w 119219"/>
                <a:gd name="connsiteY3" fmla="*/ 13116 h 123423"/>
                <a:gd name="connsiteX4" fmla="*/ 17404 w 119219"/>
                <a:gd name="connsiteY4" fmla="*/ 17671 h 123423"/>
                <a:gd name="connsiteX5" fmla="*/ 20374 w 119219"/>
                <a:gd name="connsiteY5" fmla="*/ 109572 h 123423"/>
                <a:gd name="connsiteX6" fmla="*/ 87518 w 119219"/>
                <a:gd name="connsiteY6" fmla="*/ 116438 h 123423"/>
                <a:gd name="connsiteX7" fmla="*/ 97157 w 119219"/>
                <a:gd name="connsiteY7" fmla="*/ 110826 h 123423"/>
                <a:gd name="connsiteX8" fmla="*/ 97355 w 119219"/>
                <a:gd name="connsiteY8" fmla="*/ 110364 h 123423"/>
                <a:gd name="connsiteX9" fmla="*/ 113530 w 119219"/>
                <a:gd name="connsiteY9" fmla="*/ 90822 h 123423"/>
                <a:gd name="connsiteX10" fmla="*/ 69362 w 119219"/>
                <a:gd name="connsiteY10" fmla="*/ 836 h 123423"/>
                <a:gd name="connsiteX11" fmla="*/ 30080 w 119219"/>
                <a:gd name="connsiteY11" fmla="*/ 94849 h 123423"/>
                <a:gd name="connsiteX12" fmla="*/ 29221 w 119219"/>
                <a:gd name="connsiteY12" fmla="*/ 30215 h 123423"/>
                <a:gd name="connsiteX13" fmla="*/ 36550 w 119219"/>
                <a:gd name="connsiteY13" fmla="*/ 24339 h 123423"/>
                <a:gd name="connsiteX14" fmla="*/ 48499 w 119219"/>
                <a:gd name="connsiteY14" fmla="*/ 22160 h 123423"/>
                <a:gd name="connsiteX15" fmla="*/ 52527 w 119219"/>
                <a:gd name="connsiteY15" fmla="*/ 22490 h 123423"/>
                <a:gd name="connsiteX16" fmla="*/ 74974 w 119219"/>
                <a:gd name="connsiteY16" fmla="*/ 35497 h 123423"/>
                <a:gd name="connsiteX17" fmla="*/ 82434 w 119219"/>
                <a:gd name="connsiteY17" fmla="*/ 52002 h 123423"/>
                <a:gd name="connsiteX18" fmla="*/ 64939 w 119219"/>
                <a:gd name="connsiteY18" fmla="*/ 102772 h 123423"/>
                <a:gd name="connsiteX19" fmla="*/ 60515 w 119219"/>
                <a:gd name="connsiteY19" fmla="*/ 105941 h 123423"/>
                <a:gd name="connsiteX20" fmla="*/ 30080 w 119219"/>
                <a:gd name="connsiteY20" fmla="*/ 94849 h 123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9219" h="123423">
                  <a:moveTo>
                    <a:pt x="69362" y="836"/>
                  </a:moveTo>
                  <a:cubicBezTo>
                    <a:pt x="69230" y="836"/>
                    <a:pt x="69098" y="968"/>
                    <a:pt x="68966" y="968"/>
                  </a:cubicBezTo>
                  <a:cubicBezTo>
                    <a:pt x="56158" y="-1475"/>
                    <a:pt x="42162" y="638"/>
                    <a:pt x="29551" y="8098"/>
                  </a:cubicBezTo>
                  <a:cubicBezTo>
                    <a:pt x="26515" y="9418"/>
                    <a:pt x="23544" y="11069"/>
                    <a:pt x="20705" y="13116"/>
                  </a:cubicBezTo>
                  <a:cubicBezTo>
                    <a:pt x="18988" y="14370"/>
                    <a:pt x="17932" y="16020"/>
                    <a:pt x="17404" y="17671"/>
                  </a:cubicBezTo>
                  <a:cubicBezTo>
                    <a:pt x="-6562" y="42429"/>
                    <a:pt x="-5968" y="85805"/>
                    <a:pt x="20374" y="109572"/>
                  </a:cubicBezTo>
                  <a:cubicBezTo>
                    <a:pt x="38728" y="126077"/>
                    <a:pt x="66193" y="127134"/>
                    <a:pt x="87518" y="116438"/>
                  </a:cubicBezTo>
                  <a:cubicBezTo>
                    <a:pt x="91281" y="116768"/>
                    <a:pt x="95375" y="115184"/>
                    <a:pt x="97157" y="110826"/>
                  </a:cubicBezTo>
                  <a:cubicBezTo>
                    <a:pt x="97223" y="110695"/>
                    <a:pt x="97289" y="110496"/>
                    <a:pt x="97355" y="110364"/>
                  </a:cubicBezTo>
                  <a:cubicBezTo>
                    <a:pt x="104089" y="105215"/>
                    <a:pt x="109701" y="98679"/>
                    <a:pt x="113530" y="90822"/>
                  </a:cubicBezTo>
                  <a:cubicBezTo>
                    <a:pt x="128451" y="59924"/>
                    <a:pt x="114124" y="-8011"/>
                    <a:pt x="69362" y="836"/>
                  </a:cubicBezTo>
                  <a:close/>
                  <a:moveTo>
                    <a:pt x="30080" y="94849"/>
                  </a:moveTo>
                  <a:cubicBezTo>
                    <a:pt x="13508" y="77948"/>
                    <a:pt x="12650" y="47380"/>
                    <a:pt x="29221" y="30215"/>
                  </a:cubicBezTo>
                  <a:cubicBezTo>
                    <a:pt x="31400" y="27904"/>
                    <a:pt x="33909" y="25990"/>
                    <a:pt x="36550" y="24339"/>
                  </a:cubicBezTo>
                  <a:cubicBezTo>
                    <a:pt x="40445" y="22755"/>
                    <a:pt x="44472" y="22160"/>
                    <a:pt x="48499" y="22160"/>
                  </a:cubicBezTo>
                  <a:cubicBezTo>
                    <a:pt x="49754" y="22623"/>
                    <a:pt x="51074" y="22821"/>
                    <a:pt x="52527" y="22490"/>
                  </a:cubicBezTo>
                  <a:cubicBezTo>
                    <a:pt x="61110" y="23679"/>
                    <a:pt x="69296" y="28234"/>
                    <a:pt x="74974" y="35497"/>
                  </a:cubicBezTo>
                  <a:cubicBezTo>
                    <a:pt x="78011" y="41108"/>
                    <a:pt x="80586" y="47182"/>
                    <a:pt x="82434" y="52002"/>
                  </a:cubicBezTo>
                  <a:cubicBezTo>
                    <a:pt x="86330" y="70356"/>
                    <a:pt x="82830" y="97556"/>
                    <a:pt x="64939" y="102772"/>
                  </a:cubicBezTo>
                  <a:cubicBezTo>
                    <a:pt x="62892" y="103366"/>
                    <a:pt x="61506" y="104555"/>
                    <a:pt x="60515" y="105941"/>
                  </a:cubicBezTo>
                  <a:cubicBezTo>
                    <a:pt x="49358" y="106469"/>
                    <a:pt x="38200" y="103036"/>
                    <a:pt x="30080" y="94849"/>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sp>
          <p:nvSpPr>
            <p:cNvPr id="13" name="Freeform: Shape 39">
              <a:extLst>
                <a:ext uri="{FF2B5EF4-FFF2-40B4-BE49-F238E27FC236}">
                  <a16:creationId xmlns:a16="http://schemas.microsoft.com/office/drawing/2014/main" id="{3C4A7BCA-021B-D34F-AD59-B9B09F819E18}"/>
                </a:ext>
              </a:extLst>
            </p:cNvPr>
            <p:cNvSpPr/>
            <p:nvPr/>
          </p:nvSpPr>
          <p:spPr>
            <a:xfrm>
              <a:off x="6603586" y="883543"/>
              <a:ext cx="101204" cy="114710"/>
            </a:xfrm>
            <a:custGeom>
              <a:avLst/>
              <a:gdLst>
                <a:gd name="connsiteX0" fmla="*/ 55572 w 101204"/>
                <a:gd name="connsiteY0" fmla="*/ 1538 h 114710"/>
                <a:gd name="connsiteX1" fmla="*/ 1104 w 101204"/>
                <a:gd name="connsiteY1" fmla="*/ 46300 h 114710"/>
                <a:gd name="connsiteX2" fmla="*/ 41839 w 101204"/>
                <a:gd name="connsiteY2" fmla="*/ 114235 h 114710"/>
                <a:gd name="connsiteX3" fmla="*/ 100532 w 101204"/>
                <a:gd name="connsiteY3" fmla="*/ 69803 h 114710"/>
                <a:gd name="connsiteX4" fmla="*/ 55572 w 101204"/>
                <a:gd name="connsiteY4" fmla="*/ 1538 h 114710"/>
                <a:gd name="connsiteX5" fmla="*/ 49960 w 101204"/>
                <a:gd name="connsiteY5" fmla="*/ 97730 h 114710"/>
                <a:gd name="connsiteX6" fmla="*/ 17346 w 101204"/>
                <a:gd name="connsiteY6" fmla="*/ 57919 h 114710"/>
                <a:gd name="connsiteX7" fmla="*/ 66267 w 101204"/>
                <a:gd name="connsiteY7" fmla="*/ 31247 h 114710"/>
                <a:gd name="connsiteX8" fmla="*/ 79670 w 101204"/>
                <a:gd name="connsiteY8" fmla="*/ 71454 h 114710"/>
                <a:gd name="connsiteX9" fmla="*/ 49960 w 101204"/>
                <a:gd name="connsiteY9" fmla="*/ 97730 h 11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204" h="114710">
                  <a:moveTo>
                    <a:pt x="55572" y="1538"/>
                  </a:moveTo>
                  <a:cubicBezTo>
                    <a:pt x="29428" y="-6979"/>
                    <a:pt x="5660" y="21542"/>
                    <a:pt x="1104" y="46300"/>
                  </a:cubicBezTo>
                  <a:cubicBezTo>
                    <a:pt x="-4375" y="75877"/>
                    <a:pt x="10744" y="107963"/>
                    <a:pt x="41839" y="114235"/>
                  </a:cubicBezTo>
                  <a:cubicBezTo>
                    <a:pt x="57024" y="117272"/>
                    <a:pt x="94788" y="106115"/>
                    <a:pt x="100532" y="69803"/>
                  </a:cubicBezTo>
                  <a:cubicBezTo>
                    <a:pt x="104890" y="42074"/>
                    <a:pt x="87856" y="2594"/>
                    <a:pt x="55572" y="1538"/>
                  </a:cubicBezTo>
                  <a:close/>
                  <a:moveTo>
                    <a:pt x="49960" y="97730"/>
                  </a:moveTo>
                  <a:cubicBezTo>
                    <a:pt x="29163" y="96278"/>
                    <a:pt x="16487" y="77792"/>
                    <a:pt x="17346" y="57919"/>
                  </a:cubicBezTo>
                  <a:cubicBezTo>
                    <a:pt x="18468" y="30455"/>
                    <a:pt x="56760" y="25701"/>
                    <a:pt x="66267" y="31247"/>
                  </a:cubicBezTo>
                  <a:cubicBezTo>
                    <a:pt x="75642" y="41150"/>
                    <a:pt x="79340" y="56335"/>
                    <a:pt x="79670" y="71454"/>
                  </a:cubicBezTo>
                  <a:cubicBezTo>
                    <a:pt x="76765" y="90402"/>
                    <a:pt x="53525" y="97994"/>
                    <a:pt x="49960" y="97730"/>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14" name="Freeform: Shape 40">
              <a:extLst>
                <a:ext uri="{FF2B5EF4-FFF2-40B4-BE49-F238E27FC236}">
                  <a16:creationId xmlns:a16="http://schemas.microsoft.com/office/drawing/2014/main" id="{07DE9CB8-A753-924E-B3EC-B329F3756446}"/>
                </a:ext>
              </a:extLst>
            </p:cNvPr>
            <p:cNvSpPr/>
            <p:nvPr/>
          </p:nvSpPr>
          <p:spPr>
            <a:xfrm>
              <a:off x="6802424" y="886640"/>
              <a:ext cx="97901" cy="102996"/>
            </a:xfrm>
            <a:custGeom>
              <a:avLst/>
              <a:gdLst>
                <a:gd name="connsiteX0" fmla="*/ 0 w 97901"/>
                <a:gd name="connsiteY0" fmla="*/ 55350 h 102996"/>
                <a:gd name="connsiteX1" fmla="*/ 264 w 97901"/>
                <a:gd name="connsiteY1" fmla="*/ 56275 h 102996"/>
                <a:gd name="connsiteX2" fmla="*/ 45686 w 97901"/>
                <a:gd name="connsiteY2" fmla="*/ 102952 h 102996"/>
                <a:gd name="connsiteX3" fmla="*/ 97645 w 97901"/>
                <a:gd name="connsiteY3" fmla="*/ 53370 h 102996"/>
                <a:gd name="connsiteX4" fmla="*/ 0 w 97901"/>
                <a:gd name="connsiteY4" fmla="*/ 55350 h 102996"/>
                <a:gd name="connsiteX5" fmla="*/ 46809 w 97901"/>
                <a:gd name="connsiteY5" fmla="*/ 85522 h 102996"/>
                <a:gd name="connsiteX6" fmla="*/ 17826 w 97901"/>
                <a:gd name="connsiteY6" fmla="*/ 48748 h 102996"/>
                <a:gd name="connsiteX7" fmla="*/ 58032 w 97901"/>
                <a:gd name="connsiteY7" fmla="*/ 24255 h 102996"/>
                <a:gd name="connsiteX8" fmla="*/ 46809 w 97901"/>
                <a:gd name="connsiteY8" fmla="*/ 85522 h 102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01" h="102996">
                  <a:moveTo>
                    <a:pt x="0" y="55350"/>
                  </a:moveTo>
                  <a:cubicBezTo>
                    <a:pt x="0" y="55681"/>
                    <a:pt x="198" y="55945"/>
                    <a:pt x="264" y="56275"/>
                  </a:cubicBezTo>
                  <a:cubicBezTo>
                    <a:pt x="1651" y="80372"/>
                    <a:pt x="20665" y="101895"/>
                    <a:pt x="45686" y="102952"/>
                  </a:cubicBezTo>
                  <a:cubicBezTo>
                    <a:pt x="73679" y="104140"/>
                    <a:pt x="94608" y="81561"/>
                    <a:pt x="97645" y="53370"/>
                  </a:cubicBezTo>
                  <a:cubicBezTo>
                    <a:pt x="103719" y="-3078"/>
                    <a:pt x="-66" y="-31929"/>
                    <a:pt x="0" y="55350"/>
                  </a:cubicBezTo>
                  <a:close/>
                  <a:moveTo>
                    <a:pt x="46809" y="85522"/>
                  </a:moveTo>
                  <a:cubicBezTo>
                    <a:pt x="28521" y="86710"/>
                    <a:pt x="14987" y="66706"/>
                    <a:pt x="17826" y="48748"/>
                  </a:cubicBezTo>
                  <a:cubicBezTo>
                    <a:pt x="20862" y="29734"/>
                    <a:pt x="41131" y="19501"/>
                    <a:pt x="58032" y="24255"/>
                  </a:cubicBezTo>
                  <a:cubicBezTo>
                    <a:pt x="73745" y="28612"/>
                    <a:pt x="107548" y="81561"/>
                    <a:pt x="46809" y="85522"/>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15" name="Freeform: Shape 41">
              <a:extLst>
                <a:ext uri="{FF2B5EF4-FFF2-40B4-BE49-F238E27FC236}">
                  <a16:creationId xmlns:a16="http://schemas.microsoft.com/office/drawing/2014/main" id="{8113CB03-5415-1940-BA7E-0E3175E01E8A}"/>
                </a:ext>
              </a:extLst>
            </p:cNvPr>
            <p:cNvSpPr/>
            <p:nvPr/>
          </p:nvSpPr>
          <p:spPr>
            <a:xfrm>
              <a:off x="7025665" y="908841"/>
              <a:ext cx="88545" cy="102410"/>
            </a:xfrm>
            <a:custGeom>
              <a:avLst/>
              <a:gdLst>
                <a:gd name="connsiteX0" fmla="*/ 42559 w 88545"/>
                <a:gd name="connsiteY0" fmla="*/ 271 h 102410"/>
                <a:gd name="connsiteX1" fmla="*/ 31666 w 88545"/>
                <a:gd name="connsiteY1" fmla="*/ 1789 h 102410"/>
                <a:gd name="connsiteX2" fmla="*/ 42 w 88545"/>
                <a:gd name="connsiteY2" fmla="*/ 46354 h 102410"/>
                <a:gd name="connsiteX3" fmla="*/ 43682 w 88545"/>
                <a:gd name="connsiteY3" fmla="*/ 102207 h 102410"/>
                <a:gd name="connsiteX4" fmla="*/ 42559 w 88545"/>
                <a:gd name="connsiteY4" fmla="*/ 271 h 102410"/>
                <a:gd name="connsiteX5" fmla="*/ 36882 w 88545"/>
                <a:gd name="connsiteY5" fmla="*/ 18955 h 102410"/>
                <a:gd name="connsiteX6" fmla="*/ 62101 w 88545"/>
                <a:gd name="connsiteY6" fmla="*/ 21662 h 102410"/>
                <a:gd name="connsiteX7" fmla="*/ 48237 w 88545"/>
                <a:gd name="connsiteY7" fmla="*/ 84778 h 102410"/>
                <a:gd name="connsiteX8" fmla="*/ 44870 w 88545"/>
                <a:gd name="connsiteY8" fmla="*/ 84778 h 102410"/>
                <a:gd name="connsiteX9" fmla="*/ 36882 w 88545"/>
                <a:gd name="connsiteY9" fmla="*/ 18955 h 10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45" h="102410">
                  <a:moveTo>
                    <a:pt x="42559" y="271"/>
                  </a:moveTo>
                  <a:cubicBezTo>
                    <a:pt x="39060" y="-323"/>
                    <a:pt x="35429" y="7"/>
                    <a:pt x="31666" y="1789"/>
                  </a:cubicBezTo>
                  <a:cubicBezTo>
                    <a:pt x="13444" y="5685"/>
                    <a:pt x="768" y="27009"/>
                    <a:pt x="42" y="46354"/>
                  </a:cubicBezTo>
                  <a:cubicBezTo>
                    <a:pt x="-949" y="72696"/>
                    <a:pt x="15689" y="99897"/>
                    <a:pt x="43682" y="102207"/>
                  </a:cubicBezTo>
                  <a:cubicBezTo>
                    <a:pt x="111221" y="107819"/>
                    <a:pt x="95574" y="-4615"/>
                    <a:pt x="42559" y="271"/>
                  </a:cubicBezTo>
                  <a:close/>
                  <a:moveTo>
                    <a:pt x="36882" y="18955"/>
                  </a:moveTo>
                  <a:cubicBezTo>
                    <a:pt x="48501" y="15720"/>
                    <a:pt x="61970" y="21662"/>
                    <a:pt x="62101" y="21662"/>
                  </a:cubicBezTo>
                  <a:cubicBezTo>
                    <a:pt x="68506" y="28990"/>
                    <a:pt x="88576" y="76195"/>
                    <a:pt x="48237" y="84778"/>
                  </a:cubicBezTo>
                  <a:cubicBezTo>
                    <a:pt x="47115" y="84778"/>
                    <a:pt x="45993" y="85174"/>
                    <a:pt x="44870" y="84778"/>
                  </a:cubicBezTo>
                  <a:cubicBezTo>
                    <a:pt x="-16992" y="65104"/>
                    <a:pt x="23941" y="25491"/>
                    <a:pt x="36882" y="18955"/>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16" name="Freeform: Shape 42">
              <a:extLst>
                <a:ext uri="{FF2B5EF4-FFF2-40B4-BE49-F238E27FC236}">
                  <a16:creationId xmlns:a16="http://schemas.microsoft.com/office/drawing/2014/main" id="{693508B5-CE47-FB4D-9787-E316E67EB555}"/>
                </a:ext>
              </a:extLst>
            </p:cNvPr>
            <p:cNvSpPr/>
            <p:nvPr/>
          </p:nvSpPr>
          <p:spPr>
            <a:xfrm>
              <a:off x="7218108" y="923584"/>
              <a:ext cx="100986" cy="97808"/>
            </a:xfrm>
            <a:custGeom>
              <a:avLst/>
              <a:gdLst>
                <a:gd name="connsiteX0" fmla="*/ 43095 w 100986"/>
                <a:gd name="connsiteY0" fmla="*/ 96839 h 97808"/>
                <a:gd name="connsiteX1" fmla="*/ 100071 w 100986"/>
                <a:gd name="connsiteY1" fmla="*/ 58481 h 97808"/>
                <a:gd name="connsiteX2" fmla="*/ 70098 w 100986"/>
                <a:gd name="connsiteY2" fmla="*/ 3090 h 97808"/>
                <a:gd name="connsiteX3" fmla="*/ 181 w 100986"/>
                <a:gd name="connsiteY3" fmla="*/ 35638 h 97808"/>
                <a:gd name="connsiteX4" fmla="*/ 43095 w 100986"/>
                <a:gd name="connsiteY4" fmla="*/ 96839 h 97808"/>
                <a:gd name="connsiteX5" fmla="*/ 20054 w 100986"/>
                <a:gd name="connsiteY5" fmla="*/ 36034 h 97808"/>
                <a:gd name="connsiteX6" fmla="*/ 63430 w 100986"/>
                <a:gd name="connsiteY6" fmla="*/ 20387 h 97808"/>
                <a:gd name="connsiteX7" fmla="*/ 82510 w 100986"/>
                <a:gd name="connsiteY7" fmla="*/ 57227 h 97808"/>
                <a:gd name="connsiteX8" fmla="*/ 44349 w 100986"/>
                <a:gd name="connsiteY8" fmla="*/ 79344 h 97808"/>
                <a:gd name="connsiteX9" fmla="*/ 20054 w 100986"/>
                <a:gd name="connsiteY9" fmla="*/ 36034 h 9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986" h="97808">
                  <a:moveTo>
                    <a:pt x="43095" y="96839"/>
                  </a:moveTo>
                  <a:cubicBezTo>
                    <a:pt x="69240" y="102253"/>
                    <a:pt x="95054" y="84361"/>
                    <a:pt x="100071" y="58481"/>
                  </a:cubicBezTo>
                  <a:cubicBezTo>
                    <a:pt x="106872" y="23490"/>
                    <a:pt x="73663" y="3288"/>
                    <a:pt x="70098" y="3090"/>
                  </a:cubicBezTo>
                  <a:cubicBezTo>
                    <a:pt x="69306" y="3024"/>
                    <a:pt x="4341" y="-14736"/>
                    <a:pt x="181" y="35638"/>
                  </a:cubicBezTo>
                  <a:cubicBezTo>
                    <a:pt x="-1997" y="62971"/>
                    <a:pt x="15631" y="91096"/>
                    <a:pt x="43095" y="96839"/>
                  </a:cubicBezTo>
                  <a:close/>
                  <a:moveTo>
                    <a:pt x="20054" y="36034"/>
                  </a:moveTo>
                  <a:cubicBezTo>
                    <a:pt x="25402" y="22632"/>
                    <a:pt x="43623" y="17350"/>
                    <a:pt x="63430" y="20387"/>
                  </a:cubicBezTo>
                  <a:cubicBezTo>
                    <a:pt x="77360" y="26725"/>
                    <a:pt x="87329" y="40986"/>
                    <a:pt x="82510" y="57227"/>
                  </a:cubicBezTo>
                  <a:cubicBezTo>
                    <a:pt x="77690" y="73402"/>
                    <a:pt x="60987" y="84031"/>
                    <a:pt x="44349" y="79344"/>
                  </a:cubicBezTo>
                  <a:cubicBezTo>
                    <a:pt x="28043" y="74656"/>
                    <a:pt x="13386" y="52737"/>
                    <a:pt x="20054" y="36034"/>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grpSp>
      <p:sp>
        <p:nvSpPr>
          <p:cNvPr id="3" name="Rectangle 2">
            <a:extLst>
              <a:ext uri="{FF2B5EF4-FFF2-40B4-BE49-F238E27FC236}">
                <a16:creationId xmlns:a16="http://schemas.microsoft.com/office/drawing/2014/main" id="{F773403B-9B07-F02C-F91D-94C1E3206977}"/>
              </a:ext>
            </a:extLst>
          </p:cNvPr>
          <p:cNvSpPr/>
          <p:nvPr/>
        </p:nvSpPr>
        <p:spPr>
          <a:xfrm>
            <a:off x="1963517" y="2212667"/>
            <a:ext cx="8419292" cy="221599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3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rPr>
              <a:t>KHÁM PHÁ</a:t>
            </a:r>
            <a:endParaRPr kumimoji="0" lang="zh-CN" altLang="en-US" sz="13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endParaRPr>
          </a:p>
        </p:txBody>
      </p:sp>
    </p:spTree>
    <p:extLst>
      <p:ext uri="{BB962C8B-B14F-4D97-AF65-F5344CB8AC3E}">
        <p14:creationId xmlns:p14="http://schemas.microsoft.com/office/powerpoint/2010/main" val="4144375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750" fill="hold"/>
                                        <p:tgtEl>
                                          <p:spTgt spid="67"/>
                                        </p:tgtEl>
                                        <p:attrNameLst>
                                          <p:attrName>ppt_w</p:attrName>
                                        </p:attrNameLst>
                                      </p:cBhvr>
                                      <p:tavLst>
                                        <p:tav tm="0">
                                          <p:val>
                                            <p:fltVal val="0"/>
                                          </p:val>
                                        </p:tav>
                                        <p:tav tm="100000">
                                          <p:val>
                                            <p:strVal val="#ppt_w"/>
                                          </p:val>
                                        </p:tav>
                                      </p:tavLst>
                                    </p:anim>
                                    <p:anim calcmode="lin" valueType="num">
                                      <p:cBhvr>
                                        <p:cTn id="8" dur="750" fill="hold"/>
                                        <p:tgtEl>
                                          <p:spTgt spid="67"/>
                                        </p:tgtEl>
                                        <p:attrNameLst>
                                          <p:attrName>ppt_h</p:attrName>
                                        </p:attrNameLst>
                                      </p:cBhvr>
                                      <p:tavLst>
                                        <p:tav tm="0">
                                          <p:val>
                                            <p:fltVal val="0"/>
                                          </p:val>
                                        </p:tav>
                                        <p:tav tm="100000">
                                          <p:val>
                                            <p:strVal val="#ppt_h"/>
                                          </p:val>
                                        </p:tav>
                                      </p:tavLst>
                                    </p:anim>
                                    <p:animEffect transition="in" filter="fade">
                                      <p:cBhvr>
                                        <p:cTn id="9" dur="750"/>
                                        <p:tgtEl>
                                          <p:spTgt spid="67"/>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ssolve">
                                      <p:cBhvr>
                                        <p:cTn id="14" dur="500"/>
                                        <p:tgtEl>
                                          <p:spTgt spid="10"/>
                                        </p:tgtEl>
                                      </p:cBhvr>
                                    </p:animEffect>
                                  </p:childTnLst>
                                </p:cTn>
                              </p:par>
                              <p:par>
                                <p:cTn id="15" presetID="42" presetClass="path" presetSubtype="0" accel="50000" decel="50000" fill="hold" nodeType="withEffect">
                                  <p:stCondLst>
                                    <p:cond delay="0"/>
                                  </p:stCondLst>
                                  <p:childTnLst>
                                    <p:animMotion origin="layout" path="M -0.39128 0.25301 L 0.09557 -0.02708 " pathEditMode="relative" rAng="0" ptsTypes="AA">
                                      <p:cBhvr>
                                        <p:cTn id="16" dur="2000" fill="hold"/>
                                        <p:tgtEl>
                                          <p:spTgt spid="10"/>
                                        </p:tgtEl>
                                        <p:attrNameLst>
                                          <p:attrName>ppt_x</p:attrName>
                                          <p:attrName>ppt_y</p:attrName>
                                        </p:attrNameLst>
                                      </p:cBhvr>
                                      <p:rCtr x="24336" y="-14005"/>
                                    </p:animMotion>
                                  </p:childTnLst>
                                </p:cTn>
                              </p:par>
                              <p:par>
                                <p:cTn id="17" presetID="36" presetClass="emph" presetSubtype="0" repeatCount="indefinite" fill="hold" grpId="0" nodeType="withEffect">
                                  <p:stCondLst>
                                    <p:cond delay="0"/>
                                  </p:stCondLst>
                                  <p:iterate type="lt">
                                    <p:tmPct val="10000"/>
                                  </p:iterate>
                                  <p:childTnLst>
                                    <p:animScale>
                                      <p:cBhvr>
                                        <p:cTn id="18" dur="250" autoRev="1" fill="hold">
                                          <p:stCondLst>
                                            <p:cond delay="0"/>
                                          </p:stCondLst>
                                        </p:cTn>
                                        <p:tgtEl>
                                          <p:spTgt spid="3"/>
                                        </p:tgtEl>
                                      </p:cBhvr>
                                      <p:to x="80000" y="100000"/>
                                    </p:animScale>
                                    <p:anim by="(#ppt_w*0.10)" calcmode="lin" valueType="num">
                                      <p:cBhvr>
                                        <p:cTn id="19" dur="250" autoRev="1" fill="hold">
                                          <p:stCondLst>
                                            <p:cond delay="0"/>
                                          </p:stCondLst>
                                        </p:cTn>
                                        <p:tgtEl>
                                          <p:spTgt spid="3"/>
                                        </p:tgtEl>
                                        <p:attrNameLst>
                                          <p:attrName>ppt_x</p:attrName>
                                        </p:attrNameLst>
                                      </p:cBhvr>
                                    </p:anim>
                                    <p:anim by="(-#ppt_w*0.10)" calcmode="lin" valueType="num">
                                      <p:cBhvr>
                                        <p:cTn id="20" dur="250" autoRev="1" fill="hold">
                                          <p:stCondLst>
                                            <p:cond delay="0"/>
                                          </p:stCondLst>
                                        </p:cTn>
                                        <p:tgtEl>
                                          <p:spTgt spid="3"/>
                                        </p:tgtEl>
                                        <p:attrNameLst>
                                          <p:attrName>ppt_y</p:attrName>
                                        </p:attrNameLst>
                                      </p:cBhvr>
                                    </p:anim>
                                    <p:animRot by="-480000">
                                      <p:cBhvr>
                                        <p:cTn id="21" dur="250" autoRev="1"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DF7FB"/>
        </a:solidFill>
        <a:effectLst/>
      </p:bgPr>
    </p:bg>
    <p:spTree>
      <p:nvGrpSpPr>
        <p:cNvPr id="1" name=""/>
        <p:cNvGrpSpPr/>
        <p:nvPr/>
      </p:nvGrpSpPr>
      <p:grpSpPr>
        <a:xfrm>
          <a:off x="0" y="0"/>
          <a:ext cx="0" cy="0"/>
          <a:chOff x="0" y="0"/>
          <a:chExt cx="0" cy="0"/>
        </a:xfrm>
      </p:grpSpPr>
      <p:pic>
        <p:nvPicPr>
          <p:cNvPr id="18" name="图片 3">
            <a:extLst>
              <a:ext uri="{FF2B5EF4-FFF2-40B4-BE49-F238E27FC236}">
                <a16:creationId xmlns:a16="http://schemas.microsoft.com/office/drawing/2014/main" id="{7307A890-F976-C24D-BC87-A1398EF3C5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 y="0"/>
            <a:ext cx="12191067" cy="6858000"/>
          </a:xfrm>
          <a:prstGeom prst="rect">
            <a:avLst/>
          </a:prstGeom>
        </p:spPr>
      </p:pic>
      <p:sp>
        <p:nvSpPr>
          <p:cNvPr id="12" name="Graphic 3">
            <a:extLst>
              <a:ext uri="{FF2B5EF4-FFF2-40B4-BE49-F238E27FC236}">
                <a16:creationId xmlns:a16="http://schemas.microsoft.com/office/drawing/2014/main" id="{8D75E2F5-D364-234E-9CED-DBDCED4B9F64}"/>
              </a:ext>
            </a:extLst>
          </p:cNvPr>
          <p:cNvSpPr/>
          <p:nvPr/>
        </p:nvSpPr>
        <p:spPr>
          <a:xfrm>
            <a:off x="219" y="0"/>
            <a:ext cx="12191781" cy="1150105"/>
          </a:xfrm>
          <a:custGeom>
            <a:avLst/>
            <a:gdLst>
              <a:gd name="connsiteX0" fmla="*/ 12650 w 12191781"/>
              <a:gd name="connsiteY0" fmla="*/ 0 h 870705"/>
              <a:gd name="connsiteX1" fmla="*/ 0 w 12191781"/>
              <a:gd name="connsiteY1" fmla="*/ 12031 h 870705"/>
              <a:gd name="connsiteX2" fmla="*/ 0 w 12191781"/>
              <a:gd name="connsiteY2" fmla="*/ 384087 h 870705"/>
              <a:gd name="connsiteX3" fmla="*/ 558564 w 12191781"/>
              <a:gd name="connsiteY3" fmla="*/ 663315 h 870705"/>
              <a:gd name="connsiteX4" fmla="*/ 1547882 w 12191781"/>
              <a:gd name="connsiteY4" fmla="*/ 331657 h 870705"/>
              <a:gd name="connsiteX5" fmla="*/ 2617027 w 12191781"/>
              <a:gd name="connsiteY5" fmla="*/ 308784 h 870705"/>
              <a:gd name="connsiteX6" fmla="*/ 3797841 w 12191781"/>
              <a:gd name="connsiteY6" fmla="*/ 869319 h 870705"/>
              <a:gd name="connsiteX7" fmla="*/ 4851064 w 12191781"/>
              <a:gd name="connsiteY7" fmla="*/ 343094 h 870705"/>
              <a:gd name="connsiteX8" fmla="*/ 6191530 w 12191781"/>
              <a:gd name="connsiteY8" fmla="*/ 411712 h 870705"/>
              <a:gd name="connsiteX9" fmla="*/ 8585218 w 12191781"/>
              <a:gd name="connsiteY9" fmla="*/ 388840 h 870705"/>
              <a:gd name="connsiteX10" fmla="*/ 9415103 w 12191781"/>
              <a:gd name="connsiteY10" fmla="*/ 686188 h 870705"/>
              <a:gd name="connsiteX11" fmla="*/ 10085336 w 12191781"/>
              <a:gd name="connsiteY11" fmla="*/ 377403 h 870705"/>
              <a:gd name="connsiteX12" fmla="*/ 11776948 w 12191781"/>
              <a:gd name="connsiteY12" fmla="*/ 343094 h 870705"/>
              <a:gd name="connsiteX13" fmla="*/ 12191782 w 12191781"/>
              <a:gd name="connsiteY13" fmla="*/ 484490 h 870705"/>
              <a:gd name="connsiteX14" fmla="*/ 12191782 w 12191781"/>
              <a:gd name="connsiteY14" fmla="*/ 0 h 870705"/>
              <a:gd name="connsiteX15" fmla="*/ 12650 w 12191781"/>
              <a:gd name="connsiteY15" fmla="*/ 0 h 87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781" h="870705">
                <a:moveTo>
                  <a:pt x="12650" y="0"/>
                </a:moveTo>
                <a:cubicBezTo>
                  <a:pt x="8288" y="4010"/>
                  <a:pt x="4144" y="8020"/>
                  <a:pt x="0" y="12031"/>
                </a:cubicBezTo>
                <a:lnTo>
                  <a:pt x="0" y="384087"/>
                </a:lnTo>
                <a:cubicBezTo>
                  <a:pt x="113196" y="529196"/>
                  <a:pt x="317777" y="628857"/>
                  <a:pt x="558564" y="663315"/>
                </a:cubicBezTo>
                <a:cubicBezTo>
                  <a:pt x="973397" y="720497"/>
                  <a:pt x="1292701" y="526077"/>
                  <a:pt x="1547882" y="331657"/>
                </a:cubicBezTo>
                <a:cubicBezTo>
                  <a:pt x="1851047" y="697624"/>
                  <a:pt x="2329784" y="697624"/>
                  <a:pt x="2617027" y="308784"/>
                </a:cubicBezTo>
                <a:cubicBezTo>
                  <a:pt x="2824444" y="629005"/>
                  <a:pt x="3303181" y="892192"/>
                  <a:pt x="3797841" y="869319"/>
                </a:cubicBezTo>
                <a:cubicBezTo>
                  <a:pt x="4324344" y="846446"/>
                  <a:pt x="4531978" y="606281"/>
                  <a:pt x="4851064" y="343094"/>
                </a:cubicBezTo>
                <a:cubicBezTo>
                  <a:pt x="5329802" y="674751"/>
                  <a:pt x="5712792" y="789264"/>
                  <a:pt x="6191530" y="411712"/>
                </a:cubicBezTo>
                <a:cubicBezTo>
                  <a:pt x="6845841" y="937938"/>
                  <a:pt x="8042576" y="1075176"/>
                  <a:pt x="8585218" y="388840"/>
                </a:cubicBezTo>
                <a:cubicBezTo>
                  <a:pt x="8856539" y="514641"/>
                  <a:pt x="9032113" y="697624"/>
                  <a:pt x="9415103" y="686188"/>
                </a:cubicBezTo>
                <a:cubicBezTo>
                  <a:pt x="9734189" y="674751"/>
                  <a:pt x="9893841" y="537514"/>
                  <a:pt x="10085336" y="377403"/>
                </a:cubicBezTo>
                <a:cubicBezTo>
                  <a:pt x="10436483" y="766243"/>
                  <a:pt x="11569532" y="1029430"/>
                  <a:pt x="11776948" y="343094"/>
                </a:cubicBezTo>
                <a:cubicBezTo>
                  <a:pt x="11933765" y="380522"/>
                  <a:pt x="12036929" y="494590"/>
                  <a:pt x="12191782" y="484490"/>
                </a:cubicBezTo>
                <a:lnTo>
                  <a:pt x="12191782" y="0"/>
                </a:lnTo>
                <a:lnTo>
                  <a:pt x="12650" y="0"/>
                </a:lnTo>
                <a:close/>
              </a:path>
            </a:pathLst>
          </a:custGeom>
          <a:solidFill>
            <a:srgbClr val="84D2C7"/>
          </a:solidFill>
          <a:ln w="218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等线"/>
              <a:ea typeface="+mn-ea"/>
              <a:cs typeface="Cordia New" panose="020B0304020202020204" pitchFamily="34" charset="-34"/>
            </a:endParaRPr>
          </a:p>
        </p:txBody>
      </p:sp>
      <p:sp>
        <p:nvSpPr>
          <p:cNvPr id="13" name="Graphic 3">
            <a:extLst>
              <a:ext uri="{FF2B5EF4-FFF2-40B4-BE49-F238E27FC236}">
                <a16:creationId xmlns:a16="http://schemas.microsoft.com/office/drawing/2014/main" id="{B140FB92-FB0C-DD4E-B3F0-4AC7AA04C3E8}"/>
              </a:ext>
            </a:extLst>
          </p:cNvPr>
          <p:cNvSpPr/>
          <p:nvPr/>
        </p:nvSpPr>
        <p:spPr>
          <a:xfrm>
            <a:off x="-1371" y="0"/>
            <a:ext cx="12191781" cy="870705"/>
          </a:xfrm>
          <a:custGeom>
            <a:avLst/>
            <a:gdLst>
              <a:gd name="connsiteX0" fmla="*/ 12650 w 12191781"/>
              <a:gd name="connsiteY0" fmla="*/ 0 h 870705"/>
              <a:gd name="connsiteX1" fmla="*/ 0 w 12191781"/>
              <a:gd name="connsiteY1" fmla="*/ 12031 h 870705"/>
              <a:gd name="connsiteX2" fmla="*/ 0 w 12191781"/>
              <a:gd name="connsiteY2" fmla="*/ 384087 h 870705"/>
              <a:gd name="connsiteX3" fmla="*/ 558564 w 12191781"/>
              <a:gd name="connsiteY3" fmla="*/ 663315 h 870705"/>
              <a:gd name="connsiteX4" fmla="*/ 1547882 w 12191781"/>
              <a:gd name="connsiteY4" fmla="*/ 331657 h 870705"/>
              <a:gd name="connsiteX5" fmla="*/ 2617027 w 12191781"/>
              <a:gd name="connsiteY5" fmla="*/ 308784 h 870705"/>
              <a:gd name="connsiteX6" fmla="*/ 3797841 w 12191781"/>
              <a:gd name="connsiteY6" fmla="*/ 869319 h 870705"/>
              <a:gd name="connsiteX7" fmla="*/ 4851064 w 12191781"/>
              <a:gd name="connsiteY7" fmla="*/ 343094 h 870705"/>
              <a:gd name="connsiteX8" fmla="*/ 6191530 w 12191781"/>
              <a:gd name="connsiteY8" fmla="*/ 411712 h 870705"/>
              <a:gd name="connsiteX9" fmla="*/ 8585218 w 12191781"/>
              <a:gd name="connsiteY9" fmla="*/ 388840 h 870705"/>
              <a:gd name="connsiteX10" fmla="*/ 9415103 w 12191781"/>
              <a:gd name="connsiteY10" fmla="*/ 686188 h 870705"/>
              <a:gd name="connsiteX11" fmla="*/ 10085336 w 12191781"/>
              <a:gd name="connsiteY11" fmla="*/ 377403 h 870705"/>
              <a:gd name="connsiteX12" fmla="*/ 11776948 w 12191781"/>
              <a:gd name="connsiteY12" fmla="*/ 343094 h 870705"/>
              <a:gd name="connsiteX13" fmla="*/ 12191782 w 12191781"/>
              <a:gd name="connsiteY13" fmla="*/ 484490 h 870705"/>
              <a:gd name="connsiteX14" fmla="*/ 12191782 w 12191781"/>
              <a:gd name="connsiteY14" fmla="*/ 0 h 870705"/>
              <a:gd name="connsiteX15" fmla="*/ 12650 w 12191781"/>
              <a:gd name="connsiteY15" fmla="*/ 0 h 87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781" h="870705">
                <a:moveTo>
                  <a:pt x="12650" y="0"/>
                </a:moveTo>
                <a:cubicBezTo>
                  <a:pt x="8288" y="4010"/>
                  <a:pt x="4144" y="8020"/>
                  <a:pt x="0" y="12031"/>
                </a:cubicBezTo>
                <a:lnTo>
                  <a:pt x="0" y="384087"/>
                </a:lnTo>
                <a:cubicBezTo>
                  <a:pt x="113196" y="529196"/>
                  <a:pt x="317777" y="628857"/>
                  <a:pt x="558564" y="663315"/>
                </a:cubicBezTo>
                <a:cubicBezTo>
                  <a:pt x="973397" y="720497"/>
                  <a:pt x="1292701" y="526077"/>
                  <a:pt x="1547882" y="331657"/>
                </a:cubicBezTo>
                <a:cubicBezTo>
                  <a:pt x="1851047" y="697624"/>
                  <a:pt x="2329784" y="697624"/>
                  <a:pt x="2617027" y="308784"/>
                </a:cubicBezTo>
                <a:cubicBezTo>
                  <a:pt x="2824444" y="629005"/>
                  <a:pt x="3303181" y="892192"/>
                  <a:pt x="3797841" y="869319"/>
                </a:cubicBezTo>
                <a:cubicBezTo>
                  <a:pt x="4324344" y="846446"/>
                  <a:pt x="4531978" y="606281"/>
                  <a:pt x="4851064" y="343094"/>
                </a:cubicBezTo>
                <a:cubicBezTo>
                  <a:pt x="5329802" y="674751"/>
                  <a:pt x="5712792" y="789264"/>
                  <a:pt x="6191530" y="411712"/>
                </a:cubicBezTo>
                <a:cubicBezTo>
                  <a:pt x="6845841" y="937938"/>
                  <a:pt x="8042576" y="1075176"/>
                  <a:pt x="8585218" y="388840"/>
                </a:cubicBezTo>
                <a:cubicBezTo>
                  <a:pt x="8856539" y="514641"/>
                  <a:pt x="9032113" y="697624"/>
                  <a:pt x="9415103" y="686188"/>
                </a:cubicBezTo>
                <a:cubicBezTo>
                  <a:pt x="9734189" y="674751"/>
                  <a:pt x="9893841" y="537514"/>
                  <a:pt x="10085336" y="377403"/>
                </a:cubicBezTo>
                <a:cubicBezTo>
                  <a:pt x="10436483" y="766243"/>
                  <a:pt x="11569532" y="1029430"/>
                  <a:pt x="11776948" y="343094"/>
                </a:cubicBezTo>
                <a:cubicBezTo>
                  <a:pt x="11933765" y="380522"/>
                  <a:pt x="12036929" y="494590"/>
                  <a:pt x="12191782" y="484490"/>
                </a:cubicBezTo>
                <a:lnTo>
                  <a:pt x="12191782" y="0"/>
                </a:lnTo>
                <a:lnTo>
                  <a:pt x="12650" y="0"/>
                </a:lnTo>
                <a:close/>
              </a:path>
            </a:pathLst>
          </a:custGeom>
          <a:solidFill>
            <a:srgbClr val="74BABA"/>
          </a:solidFill>
          <a:ln w="218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等线"/>
              <a:ea typeface="+mn-ea"/>
              <a:cs typeface="Cordia New" panose="020B0304020202020204" pitchFamily="34" charset="-34"/>
            </a:endParaRPr>
          </a:p>
        </p:txBody>
      </p:sp>
      <p:pic>
        <p:nvPicPr>
          <p:cNvPr id="17" name="Picture 95">
            <a:extLst>
              <a:ext uri="{FF2B5EF4-FFF2-40B4-BE49-F238E27FC236}">
                <a16:creationId xmlns:a16="http://schemas.microsoft.com/office/drawing/2014/main" id="{27325DDD-D450-E94C-AF68-67977D5822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78929" y="889133"/>
            <a:ext cx="1562874" cy="1563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a:extLst>
              <a:ext uri="{FF2B5EF4-FFF2-40B4-BE49-F238E27FC236}">
                <a16:creationId xmlns:a16="http://schemas.microsoft.com/office/drawing/2014/main" id="{351A8301-E875-2E4C-A883-BB853A354B88}"/>
              </a:ext>
            </a:extLst>
          </p:cNvPr>
          <p:cNvSpPr/>
          <p:nvPr/>
        </p:nvSpPr>
        <p:spPr>
          <a:xfrm>
            <a:off x="1360714" y="1837066"/>
            <a:ext cx="10134400" cy="156311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5400" b="1">
                <a:solidFill>
                  <a:srgbClr val="FF0000"/>
                </a:solidFill>
                <a:latin typeface="Calibri" panose="020F0502020204030204" pitchFamily="34" charset="0"/>
                <a:cs typeface="Calibri" panose="020F0502020204030204" pitchFamily="34" charset="0"/>
              </a:rPr>
              <a:t>Hoạt động 3: Tìm hiểu về lễ hội.</a:t>
            </a:r>
            <a:endParaRPr kumimoji="0" lang="x-none" sz="5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20" name="图片 36" descr="C:\Users\Administrator\Desktop\24dbb708792359c44acf99c4f52bfc88.png24dbb708792359c44acf99c4f52bfc88">
            <a:extLst>
              <a:ext uri="{FF2B5EF4-FFF2-40B4-BE49-F238E27FC236}">
                <a16:creationId xmlns:a16="http://schemas.microsoft.com/office/drawing/2014/main" id="{26059396-D226-3F4F-B62D-641625D31589}"/>
              </a:ext>
            </a:extLst>
          </p:cNvPr>
          <p:cNvPicPr>
            <a:picLocks noChangeAspect="1"/>
          </p:cNvPicPr>
          <p:nvPr/>
        </p:nvPicPr>
        <p:blipFill>
          <a:blip r:embed="rId4"/>
          <a:srcRect/>
          <a:stretch>
            <a:fillRect/>
          </a:stretch>
        </p:blipFill>
        <p:spPr>
          <a:xfrm>
            <a:off x="9805332" y="3941378"/>
            <a:ext cx="2814390" cy="2853496"/>
          </a:xfrm>
          <a:prstGeom prst="rect">
            <a:avLst/>
          </a:prstGeom>
        </p:spPr>
      </p:pic>
      <p:pic>
        <p:nvPicPr>
          <p:cNvPr id="4" name="Picture 3" descr="A cartoon of kids holding a dragon&#10;&#10;Description automatically generated">
            <a:extLst>
              <a:ext uri="{FF2B5EF4-FFF2-40B4-BE49-F238E27FC236}">
                <a16:creationId xmlns:a16="http://schemas.microsoft.com/office/drawing/2014/main" id="{319FD8BF-7746-3C1A-F9AE-78F2A015A5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665" y="3058887"/>
            <a:ext cx="4212087" cy="3911224"/>
          </a:xfrm>
          <a:prstGeom prst="rect">
            <a:avLst/>
          </a:prstGeom>
        </p:spPr>
      </p:pic>
    </p:spTree>
    <p:extLst>
      <p:ext uri="{BB962C8B-B14F-4D97-AF65-F5344CB8AC3E}">
        <p14:creationId xmlns:p14="http://schemas.microsoft.com/office/powerpoint/2010/main" val="216244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42"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anim calcmode="lin" valueType="num">
                                      <p:cBhvr>
                                        <p:cTn id="11" dur="1000" fill="hold"/>
                                        <p:tgtEl>
                                          <p:spTgt spid="17"/>
                                        </p:tgtEl>
                                        <p:attrNameLst>
                                          <p:attrName>ppt_x</p:attrName>
                                        </p:attrNameLst>
                                      </p:cBhvr>
                                      <p:tavLst>
                                        <p:tav tm="0">
                                          <p:val>
                                            <p:strVal val="#ppt_x"/>
                                          </p:val>
                                        </p:tav>
                                        <p:tav tm="100000">
                                          <p:val>
                                            <p:strVal val="#ppt_x"/>
                                          </p:val>
                                        </p:tav>
                                      </p:tavLst>
                                    </p:anim>
                                    <p:anim calcmode="lin" valueType="num">
                                      <p:cBhvr>
                                        <p:cTn id="12" dur="1000" fill="hold"/>
                                        <p:tgtEl>
                                          <p:spTgt spid="1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strips(downLeft)">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666</Words>
  <Application>Microsoft Office PowerPoint</Application>
  <PresentationFormat>Widescreen</PresentationFormat>
  <Paragraphs>76</Paragraphs>
  <Slides>21</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等线</vt:lpstr>
      <vt:lpstr>等线 Light</vt:lpstr>
      <vt:lpstr>Arial</vt:lpstr>
      <vt:lpstr>Calibri</vt:lpstr>
      <vt:lpstr>Cambria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DUC DUNG</cp:lastModifiedBy>
  <cp:revision>24</cp:revision>
  <dcterms:created xsi:type="dcterms:W3CDTF">2023-09-24T11:46:21Z</dcterms:created>
  <dcterms:modified xsi:type="dcterms:W3CDTF">2025-01-11T16:46:19Z</dcterms:modified>
</cp:coreProperties>
</file>