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5"/>
  </p:notesMasterIdLst>
  <p:sldIdLst>
    <p:sldId id="262" r:id="rId3"/>
    <p:sldId id="327" r:id="rId4"/>
    <p:sldId id="328" r:id="rId5"/>
    <p:sldId id="275" r:id="rId6"/>
    <p:sldId id="747" r:id="rId7"/>
    <p:sldId id="276" r:id="rId8"/>
    <p:sldId id="291" r:id="rId9"/>
    <p:sldId id="271" r:id="rId10"/>
    <p:sldId id="259" r:id="rId11"/>
    <p:sldId id="274" r:id="rId12"/>
    <p:sldId id="307" r:id="rId13"/>
    <p:sldId id="308" r:id="rId14"/>
    <p:sldId id="309" r:id="rId15"/>
    <p:sldId id="310" r:id="rId16"/>
    <p:sldId id="311" r:id="rId17"/>
    <p:sldId id="312" r:id="rId18"/>
    <p:sldId id="313" r:id="rId19"/>
    <p:sldId id="314" r:id="rId20"/>
    <p:sldId id="273" r:id="rId21"/>
    <p:sldId id="315" r:id="rId22"/>
    <p:sldId id="316"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7</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9</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16</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21</a:t>
            </a:fld>
            <a:endParaRPr lang="en-US"/>
          </a:p>
        </p:txBody>
      </p:sp>
    </p:spTree>
    <p:extLst>
      <p:ext uri="{BB962C8B-B14F-4D97-AF65-F5344CB8AC3E}">
        <p14:creationId xmlns:p14="http://schemas.microsoft.com/office/powerpoint/2010/main" val="13676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1/11/2025</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5942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677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62985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62718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1/11/2025</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8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66489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59357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1177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279917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83337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11/01/2025</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331459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7393967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4.jp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gif"/><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slide" Target="slide3.xml"/><Relationship Id="rId16"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slide" Target="slide7.xml"/><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17.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5.jpeg"/><Relationship Id="rId10" Type="http://schemas.openxmlformats.org/officeDocument/2006/relationships/image" Target="../media/image29.png"/><Relationship Id="rId4" Type="http://schemas.openxmlformats.org/officeDocument/2006/relationships/image" Target="../media/image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4.jp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3.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rId15" action="ppaction://hlinksldjump"/>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6"/>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hlinkClick r:id="rId3"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4"/>
          <a:srcRect t="9836" r="8438" b="21274"/>
          <a:stretch/>
        </p:blipFill>
        <p:spPr>
          <a:xfrm>
            <a:off x="10014995" y="5863987"/>
            <a:ext cx="2177005" cy="986979"/>
          </a:xfrm>
          <a:prstGeom prst="rect">
            <a:avLst/>
          </a:prstGeom>
        </p:spPr>
      </p:pic>
      <p:pic>
        <p:nvPicPr>
          <p:cNvPr id="2" name="Picture 2" descr="HÃ¬nh áº£nh cÃ³ liÃªn quan">
            <a:extLst>
              <a:ext uri="{FF2B5EF4-FFF2-40B4-BE49-F238E27FC236}">
                <a16:creationId xmlns:a16="http://schemas.microsoft.com/office/drawing/2014/main" id="{2399287B-7141-869B-2CAC-200FFDEC404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1115616" y="2924944"/>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3">
            <a:extLst>
              <a:ext uri="{FF2B5EF4-FFF2-40B4-BE49-F238E27FC236}">
                <a16:creationId xmlns:a16="http://schemas.microsoft.com/office/drawing/2014/main" id="{5B0EBEBF-B24E-7D0E-0E16-5A867F65EA97}"/>
              </a:ext>
            </a:extLst>
          </p:cNvPr>
          <p:cNvSpPr/>
          <p:nvPr/>
        </p:nvSpPr>
        <p:spPr>
          <a:xfrm>
            <a:off x="4040408" y="-27384"/>
            <a:ext cx="5301841" cy="2808312"/>
          </a:xfrm>
          <a:prstGeom prst="cloudCallout">
            <a:avLst>
              <a:gd name="adj1" fmla="val -65556"/>
              <a:gd name="adj2" fmla="val 6815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Tôi giúp mẹ không bị bỏng khi bê xoong từ bếp xuống.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Đố bạn tôi là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AutoShape 6" descr="Káº¿t quáº£ hÃ¬nh áº£nh cho cÃ¡i lÃ³t tay bÃª xoong">
            <a:extLst>
              <a:ext uri="{FF2B5EF4-FFF2-40B4-BE49-F238E27FC236}">
                <a16:creationId xmlns:a16="http://schemas.microsoft.com/office/drawing/2014/main" id="{D4F820A6-794C-A8C2-9400-EF8AA28D4D7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AutoShape 8" descr="Káº¿t quáº£ hÃ¬nh áº£nh cho cÃ¡i lÃ³t tay bÃª xoong">
            <a:extLst>
              <a:ext uri="{FF2B5EF4-FFF2-40B4-BE49-F238E27FC236}">
                <a16:creationId xmlns:a16="http://schemas.microsoft.com/office/drawing/2014/main" id="{5586894C-F612-BE2B-5301-81487E97A10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AutoShape 10" descr="Káº¿t quáº£ hÃ¬nh áº£nh cho cÃ¡i lÃ³t tay bÃª xoong">
            <a:extLst>
              <a:ext uri="{FF2B5EF4-FFF2-40B4-BE49-F238E27FC236}">
                <a16:creationId xmlns:a16="http://schemas.microsoft.com/office/drawing/2014/main" id="{353CD00E-64BF-1AE3-460F-5D99393F236B}"/>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AutoShape 12" descr="Káº¿t quáº£ hÃ¬nh áº£nh cho cÃ¡i lÃ³t tay bÃª xoong">
            <a:extLst>
              <a:ext uri="{FF2B5EF4-FFF2-40B4-BE49-F238E27FC236}">
                <a16:creationId xmlns:a16="http://schemas.microsoft.com/office/drawing/2014/main" id="{71F0F708-B76F-5481-F426-1F44C3288F75}"/>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AutoShape 14" descr="Káº¿t quáº£ hÃ¬nh áº£nh cho cÃ¡i lÃ³t tay bÃª xoong">
            <a:extLst>
              <a:ext uri="{FF2B5EF4-FFF2-40B4-BE49-F238E27FC236}">
                <a16:creationId xmlns:a16="http://schemas.microsoft.com/office/drawing/2014/main" id="{BC41BE27-99E4-87B6-3AA8-30DED9FFD1F7}"/>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AutoShape 16" descr="Káº¿t quáº£ hÃ¬nh áº£nh cho cÃ¡i lÃ³t tay bÃª xoong">
            <a:extLst>
              <a:ext uri="{FF2B5EF4-FFF2-40B4-BE49-F238E27FC236}">
                <a16:creationId xmlns:a16="http://schemas.microsoft.com/office/drawing/2014/main" id="{5A2348C9-439B-8BAA-DA7C-142C393CCCBA}"/>
              </a:ext>
            </a:extLst>
          </p:cNvP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AutoShape 18" descr="Káº¿t quáº£ hÃ¬nh áº£nh cho cÃ¡i lÃ³t tay bÃª xoong">
            <a:extLst>
              <a:ext uri="{FF2B5EF4-FFF2-40B4-BE49-F238E27FC236}">
                <a16:creationId xmlns:a16="http://schemas.microsoft.com/office/drawing/2014/main" id="{9092461A-6EDD-A84F-7F6A-F43105159ED9}"/>
              </a:ext>
            </a:extLst>
          </p:cNvPr>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AutoShape 22" descr="Káº¿t quáº£ hÃ¬nh áº£nh cho cÃ¡i lÃ³t tay bÃª xoong">
            <a:extLst>
              <a:ext uri="{FF2B5EF4-FFF2-40B4-BE49-F238E27FC236}">
                <a16:creationId xmlns:a16="http://schemas.microsoft.com/office/drawing/2014/main" id="{38681C7E-9C1F-517C-53EB-B1E692C996B8}"/>
              </a:ext>
            </a:extLst>
          </p:cNvPr>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AutoShape 24" descr="Káº¿t quáº£ hÃ¬nh áº£nh cho cÃ¡i lÃ³t tay bÃª xoong">
            <a:extLst>
              <a:ext uri="{FF2B5EF4-FFF2-40B4-BE49-F238E27FC236}">
                <a16:creationId xmlns:a16="http://schemas.microsoft.com/office/drawing/2014/main" id="{5A744781-2153-E262-8136-7BD2287FC597}"/>
              </a:ext>
            </a:extLst>
          </p:cNvPr>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AutoShape 26" descr="Káº¿t quáº£ hÃ¬nh áº£nh cho cÃ¡i lÃ³t tay bÃª xoong">
            <a:extLst>
              <a:ext uri="{FF2B5EF4-FFF2-40B4-BE49-F238E27FC236}">
                <a16:creationId xmlns:a16="http://schemas.microsoft.com/office/drawing/2014/main" id="{B408CEB4-5BDF-7845-A7E2-0D78ECC12604}"/>
              </a:ext>
            </a:extLst>
          </p:cNvPr>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id="{CAEFACCB-212B-7EA2-88EC-663E4DBA769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62025" y="1032653"/>
            <a:ext cx="4932040" cy="3805890"/>
          </a:xfrm>
          <a:prstGeom prst="rect">
            <a:avLst/>
          </a:prstGeom>
        </p:spPr>
      </p:pic>
      <p:sp>
        <p:nvSpPr>
          <p:cNvPr id="23" name="Cloud Callout 20">
            <a:extLst>
              <a:ext uri="{FF2B5EF4-FFF2-40B4-BE49-F238E27FC236}">
                <a16:creationId xmlns:a16="http://schemas.microsoft.com/office/drawing/2014/main" id="{5DCC3FC9-6628-DFD9-72B9-6F8E62699B25}"/>
              </a:ext>
            </a:extLst>
          </p:cNvPr>
          <p:cNvSpPr/>
          <p:nvPr/>
        </p:nvSpPr>
        <p:spPr>
          <a:xfrm>
            <a:off x="4606784" y="116632"/>
            <a:ext cx="4554225" cy="2232248"/>
          </a:xfrm>
          <a:prstGeom prst="cloudCallout">
            <a:avLst>
              <a:gd name="adj1" fmla="val -63435"/>
              <a:gd name="adj2" fmla="val 11455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lót tay</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5" name="Oval 24">
            <a:extLst>
              <a:ext uri="{FF2B5EF4-FFF2-40B4-BE49-F238E27FC236}">
                <a16:creationId xmlns:a16="http://schemas.microsoft.com/office/drawing/2014/main" id="{9D98BB64-7540-0605-84A5-6A16A69A9208}"/>
              </a:ext>
            </a:extLst>
          </p:cNvPr>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 name="Oval 25">
            <a:extLst>
              <a:ext uri="{FF2B5EF4-FFF2-40B4-BE49-F238E27FC236}">
                <a16:creationId xmlns:a16="http://schemas.microsoft.com/office/drawing/2014/main" id="{6EBEBE15-854D-316F-A7DF-16FBC0ECC0E3}"/>
              </a:ext>
            </a:extLst>
          </p:cNvPr>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Oval 26">
            <a:extLst>
              <a:ext uri="{FF2B5EF4-FFF2-40B4-BE49-F238E27FC236}">
                <a16:creationId xmlns:a16="http://schemas.microsoft.com/office/drawing/2014/main" id="{BE71F46D-0325-68B1-B735-150F9F5698D7}"/>
              </a:ext>
            </a:extLst>
          </p:cNvPr>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Oval 27">
            <a:extLst>
              <a:ext uri="{FF2B5EF4-FFF2-40B4-BE49-F238E27FC236}">
                <a16:creationId xmlns:a16="http://schemas.microsoft.com/office/drawing/2014/main" id="{7ECE3A96-449F-74E3-3655-A69C515DDCBB}"/>
              </a:ext>
            </a:extLst>
          </p:cNvPr>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5EEE902D-4909-6308-3DA4-E3C84743999A}"/>
              </a:ext>
            </a:extLst>
          </p:cNvPr>
          <p:cNvPicPr>
            <a:picLocks noChangeAspect="1"/>
          </p:cNvPicPr>
          <p:nvPr/>
        </p:nvPicPr>
        <p:blipFill>
          <a:blip r:embed="rId8"/>
          <a:stretch>
            <a:fillRect/>
          </a:stretch>
        </p:blipFill>
        <p:spPr>
          <a:xfrm>
            <a:off x="316311" y="4923374"/>
            <a:ext cx="1807764" cy="2106076"/>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0"/>
                                        <p:tgtEl>
                                          <p:spTgt spid="25"/>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600"/>
                                        <p:tgtEl>
                                          <p:spTgt spid="27"/>
                                        </p:tgtEl>
                                      </p:cBhvr>
                                    </p:animEffect>
                                    <p:anim calcmode="lin" valueType="num">
                                      <p:cBhvr>
                                        <p:cTn id="12" dur="600" fill="hold"/>
                                        <p:tgtEl>
                                          <p:spTgt spid="27"/>
                                        </p:tgtEl>
                                        <p:attrNameLst>
                                          <p:attrName>ppt_x</p:attrName>
                                        </p:attrNameLst>
                                      </p:cBhvr>
                                      <p:tavLst>
                                        <p:tav tm="0">
                                          <p:val>
                                            <p:strVal val="#ppt_x"/>
                                          </p:val>
                                        </p:tav>
                                        <p:tav tm="100000">
                                          <p:val>
                                            <p:strVal val="#ppt_x"/>
                                          </p:val>
                                        </p:tav>
                                      </p:tavLst>
                                    </p:anim>
                                    <p:anim calcmode="lin" valueType="num">
                                      <p:cBhvr>
                                        <p:cTn id="13" dur="600" fill="hold"/>
                                        <p:tgtEl>
                                          <p:spTgt spid="27"/>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5"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4"/>
          <a:srcRect t="9836" r="8438" b="21274"/>
          <a:stretch/>
        </p:blipFill>
        <p:spPr>
          <a:xfrm>
            <a:off x="9867313" y="5731658"/>
            <a:ext cx="2177005" cy="986979"/>
          </a:xfrm>
          <a:prstGeom prst="rect">
            <a:avLst/>
          </a:prstGeom>
        </p:spPr>
      </p:pic>
      <p:pic>
        <p:nvPicPr>
          <p:cNvPr id="2" name="Picture 1" descr="HÃ¬nh áº£nh cÃ³ liÃªn quan">
            <a:extLst>
              <a:ext uri="{FF2B5EF4-FFF2-40B4-BE49-F238E27FC236}">
                <a16:creationId xmlns:a16="http://schemas.microsoft.com/office/drawing/2014/main" id="{F3EB7622-368E-0D02-3D17-E8C2E53C822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757486" y="2705869"/>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3">
            <a:extLst>
              <a:ext uri="{FF2B5EF4-FFF2-40B4-BE49-F238E27FC236}">
                <a16:creationId xmlns:a16="http://schemas.microsoft.com/office/drawing/2014/main" id="{AE827B96-86EA-96BB-17C3-97A3D01D9709}"/>
              </a:ext>
            </a:extLst>
          </p:cNvPr>
          <p:cNvSpPr/>
          <p:nvPr/>
        </p:nvSpPr>
        <p:spPr>
          <a:xfrm>
            <a:off x="4438278" y="257597"/>
            <a:ext cx="5924922" cy="2808312"/>
          </a:xfrm>
          <a:prstGeom prst="cloudCallout">
            <a:avLst>
              <a:gd name="adj1" fmla="val -70240"/>
              <a:gd name="adj2" fmla="val 5532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Tôi giúp mọi người được ấm trong khi ngủ.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 bạn tôi là gì và được làm bằng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2" descr="HÃ¬nh áº£nh cÃ³ liÃªn quan">
            <a:extLst>
              <a:ext uri="{FF2B5EF4-FFF2-40B4-BE49-F238E27FC236}">
                <a16:creationId xmlns:a16="http://schemas.microsoft.com/office/drawing/2014/main" id="{A4DB96F5-84DD-B976-07C8-FC06E07E38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97" y="1481733"/>
            <a:ext cx="4850543" cy="41490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6">
            <a:extLst>
              <a:ext uri="{FF2B5EF4-FFF2-40B4-BE49-F238E27FC236}">
                <a16:creationId xmlns:a16="http://schemas.microsoft.com/office/drawing/2014/main" id="{16EE7DD6-1C14-1F40-A75B-17739D2905CA}"/>
              </a:ext>
            </a:extLst>
          </p:cNvPr>
          <p:cNvSpPr/>
          <p:nvPr/>
        </p:nvSpPr>
        <p:spPr>
          <a:xfrm>
            <a:off x="5131688" y="257597"/>
            <a:ext cx="4284476" cy="2808312"/>
          </a:xfrm>
          <a:prstGeom prst="cloudCallout">
            <a:avLst>
              <a:gd name="adj1" fmla="val -54395"/>
              <a:gd name="adj2" fmla="val 66670"/>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chăn.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thường được làm bằng bông, len,...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FCEFE8FC-A1F3-B7BD-3988-65B468C3F0D0}"/>
              </a:ext>
            </a:extLst>
          </p:cNvPr>
          <p:cNvSpPr/>
          <p:nvPr/>
        </p:nvSpPr>
        <p:spPr>
          <a:xfrm>
            <a:off x="7053278" y="3713981"/>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Oval 9">
            <a:extLst>
              <a:ext uri="{FF2B5EF4-FFF2-40B4-BE49-F238E27FC236}">
                <a16:creationId xmlns:a16="http://schemas.microsoft.com/office/drawing/2014/main" id="{E5FC273E-EC2A-BCA8-366A-8F08115947D2}"/>
              </a:ext>
            </a:extLst>
          </p:cNvPr>
          <p:cNvSpPr/>
          <p:nvPr/>
        </p:nvSpPr>
        <p:spPr>
          <a:xfrm>
            <a:off x="7454230" y="40740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E9567783-E835-7ECC-9E57-CE77DAA0A50F}"/>
              </a:ext>
            </a:extLst>
          </p:cNvPr>
          <p:cNvSpPr/>
          <p:nvPr/>
        </p:nvSpPr>
        <p:spPr>
          <a:xfrm>
            <a:off x="7453514" y="40940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id="{8DB2D164-8555-036F-3D6E-FDA71C03D989}"/>
              </a:ext>
            </a:extLst>
          </p:cNvPr>
          <p:cNvSpPr/>
          <p:nvPr/>
        </p:nvSpPr>
        <p:spPr>
          <a:xfrm>
            <a:off x="7453514" y="40740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BB10CF91-6DE7-6DB1-496C-5C3CDE06E638}"/>
              </a:ext>
            </a:extLst>
          </p:cNvPr>
          <p:cNvPicPr>
            <a:picLocks noChangeAspect="1"/>
          </p:cNvPicPr>
          <p:nvPr/>
        </p:nvPicPr>
        <p:blipFill rotWithShape="1">
          <a:blip r:embed="rId8"/>
          <a:srcRect l="23324" t="3061"/>
          <a:stretch/>
        </p:blipFill>
        <p:spPr>
          <a:xfrm>
            <a:off x="233475" y="5274141"/>
            <a:ext cx="1519125" cy="1692146"/>
          </a:xfrm>
          <a:prstGeom prst="rect">
            <a:avLst/>
          </a:prstGeom>
        </p:spPr>
      </p:pic>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0"/>
                                        <p:tgtEl>
                                          <p:spTgt spid="7"/>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600"/>
                                        <p:tgtEl>
                                          <p:spTgt spid="12"/>
                                        </p:tgtEl>
                                      </p:cBhvr>
                                    </p:animEffect>
                                    <p:anim calcmode="lin" valueType="num">
                                      <p:cBhvr>
                                        <p:cTn id="12" dur="600" fill="hold"/>
                                        <p:tgtEl>
                                          <p:spTgt spid="12"/>
                                        </p:tgtEl>
                                        <p:attrNameLst>
                                          <p:attrName>ppt_x</p:attrName>
                                        </p:attrNameLst>
                                      </p:cBhvr>
                                      <p:tavLst>
                                        <p:tav tm="0">
                                          <p:val>
                                            <p:strVal val="#ppt_x"/>
                                          </p:val>
                                        </p:tav>
                                        <p:tav tm="100000">
                                          <p:val>
                                            <p:strVal val="#ppt_x"/>
                                          </p:val>
                                        </p:tav>
                                      </p:tavLst>
                                    </p:anim>
                                    <p:anim calcmode="lin" valueType="num">
                                      <p:cBhvr>
                                        <p:cTn id="13" dur="600" fill="hold"/>
                                        <p:tgtEl>
                                          <p:spTgt spid="12"/>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4"/>
          <a:srcRect t="9836" r="8438" b="21274"/>
          <a:stretch/>
        </p:blipFill>
        <p:spPr>
          <a:xfrm>
            <a:off x="9867313" y="5731658"/>
            <a:ext cx="2177005" cy="986979"/>
          </a:xfrm>
          <a:prstGeom prst="rect">
            <a:avLst/>
          </a:prstGeom>
        </p:spPr>
      </p:pic>
      <p:sp>
        <p:nvSpPr>
          <p:cNvPr id="3" name="AutoShape 4" descr="HÃ¬nh áº£nh cÃ³ liÃªn quan">
            <a:extLst>
              <a:ext uri="{FF2B5EF4-FFF2-40B4-BE49-F238E27FC236}">
                <a16:creationId xmlns:a16="http://schemas.microsoft.com/office/drawing/2014/main" id="{13C9BD90-67E2-41F7-0727-885C6B4EE93D}"/>
              </a:ext>
            </a:extLst>
          </p:cNvPr>
          <p:cNvSpPr>
            <a:spLocks noChangeAspect="1" noChangeArrowheads="1"/>
          </p:cNvSpPr>
          <p:nvPr/>
        </p:nvSpPr>
        <p:spPr bwMode="auto">
          <a:xfrm>
            <a:off x="746125" y="-630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6" descr="HÃ¬nh áº£nh cÃ³ liÃªn quan">
            <a:extLst>
              <a:ext uri="{FF2B5EF4-FFF2-40B4-BE49-F238E27FC236}">
                <a16:creationId xmlns:a16="http://schemas.microsoft.com/office/drawing/2014/main" id="{DE29743D-6C53-CB0A-CCA1-B4C768E09F59}"/>
              </a:ext>
            </a:extLst>
          </p:cNvPr>
          <p:cNvSpPr>
            <a:spLocks noChangeAspect="1" noChangeArrowheads="1"/>
          </p:cNvSpPr>
          <p:nvPr/>
        </p:nvSpPr>
        <p:spPr bwMode="auto">
          <a:xfrm>
            <a:off x="898525" y="-4778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8" descr="HÃ¬nh áº£nh cÃ³ liÃªn quan">
            <a:extLst>
              <a:ext uri="{FF2B5EF4-FFF2-40B4-BE49-F238E27FC236}">
                <a16:creationId xmlns:a16="http://schemas.microsoft.com/office/drawing/2014/main" id="{B0348A91-872B-DFEF-BF18-11D9C5A607C1}"/>
              </a:ext>
            </a:extLst>
          </p:cNvPr>
          <p:cNvSpPr>
            <a:spLocks noChangeAspect="1" noChangeArrowheads="1"/>
          </p:cNvSpPr>
          <p:nvPr/>
        </p:nvSpPr>
        <p:spPr bwMode="auto">
          <a:xfrm>
            <a:off x="1050925" y="-325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10" descr="HÃ¬nh áº£nh cÃ³ liÃªn quan">
            <a:extLst>
              <a:ext uri="{FF2B5EF4-FFF2-40B4-BE49-F238E27FC236}">
                <a16:creationId xmlns:a16="http://schemas.microsoft.com/office/drawing/2014/main" id="{97B3AB72-DD23-591C-BCF4-639853ABD583}"/>
              </a:ext>
            </a:extLst>
          </p:cNvPr>
          <p:cNvSpPr>
            <a:spLocks noChangeAspect="1" noChangeArrowheads="1"/>
          </p:cNvSpPr>
          <p:nvPr/>
        </p:nvSpPr>
        <p:spPr bwMode="auto">
          <a:xfrm>
            <a:off x="1203325" y="-173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12" descr="HÃ¬nh áº£nh cÃ³ liÃªn quan">
            <a:extLst>
              <a:ext uri="{FF2B5EF4-FFF2-40B4-BE49-F238E27FC236}">
                <a16:creationId xmlns:a16="http://schemas.microsoft.com/office/drawing/2014/main" id="{79300A90-A97B-8646-993A-3C67AE35FF7B}"/>
              </a:ext>
            </a:extLst>
          </p:cNvPr>
          <p:cNvSpPr>
            <a:spLocks noChangeAspect="1" noChangeArrowheads="1"/>
          </p:cNvSpPr>
          <p:nvPr/>
        </p:nvSpPr>
        <p:spPr bwMode="auto">
          <a:xfrm>
            <a:off x="1355725" y="-20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4" descr="HÃ¬nh áº£nh cÃ³ liÃªn quan">
            <a:extLst>
              <a:ext uri="{FF2B5EF4-FFF2-40B4-BE49-F238E27FC236}">
                <a16:creationId xmlns:a16="http://schemas.microsoft.com/office/drawing/2014/main" id="{E2162077-57DF-D409-27BD-6E9EA868206F}"/>
              </a:ext>
            </a:extLst>
          </p:cNvPr>
          <p:cNvSpPr>
            <a:spLocks noChangeAspect="1" noChangeArrowheads="1"/>
          </p:cNvSpPr>
          <p:nvPr/>
        </p:nvSpPr>
        <p:spPr bwMode="auto">
          <a:xfrm>
            <a:off x="1508125" y="1317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16" descr="HÃ¬nh áº£nh cÃ³ liÃªn quan">
            <a:extLst>
              <a:ext uri="{FF2B5EF4-FFF2-40B4-BE49-F238E27FC236}">
                <a16:creationId xmlns:a16="http://schemas.microsoft.com/office/drawing/2014/main" id="{DC43AE56-E455-5AD2-DE1A-CC2391399983}"/>
              </a:ext>
            </a:extLst>
          </p:cNvPr>
          <p:cNvSpPr>
            <a:spLocks noChangeAspect="1" noChangeArrowheads="1"/>
          </p:cNvSpPr>
          <p:nvPr/>
        </p:nvSpPr>
        <p:spPr bwMode="auto">
          <a:xfrm>
            <a:off x="1660525" y="2841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EACA281-1F05-2FC1-289C-76FF5DD10323}"/>
              </a:ext>
            </a:extLst>
          </p:cNvPr>
          <p:cNvSpPr/>
          <p:nvPr/>
        </p:nvSpPr>
        <p:spPr>
          <a:xfrm>
            <a:off x="7281878" y="3447281"/>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6561DEA-CAC5-67FE-E73C-58EEFB16F4A1}"/>
              </a:ext>
            </a:extLst>
          </p:cNvPr>
          <p:cNvSpPr/>
          <p:nvPr/>
        </p:nvSpPr>
        <p:spPr>
          <a:xfrm>
            <a:off x="7682830" y="38073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1241442-6D8E-88EF-7192-ACBD55AD6ED1}"/>
              </a:ext>
            </a:extLst>
          </p:cNvPr>
          <p:cNvSpPr/>
          <p:nvPr/>
        </p:nvSpPr>
        <p:spPr>
          <a:xfrm>
            <a:off x="7682114" y="3827397"/>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EE8DA320-4F87-8A3E-0483-2890CF26BED1}"/>
              </a:ext>
            </a:extLst>
          </p:cNvPr>
          <p:cNvSpPr/>
          <p:nvPr/>
        </p:nvSpPr>
        <p:spPr>
          <a:xfrm>
            <a:off x="7682114" y="3807321"/>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18" descr="HÃ¬nh áº£nh cÃ³ liÃªn quan">
            <a:extLst>
              <a:ext uri="{FF2B5EF4-FFF2-40B4-BE49-F238E27FC236}">
                <a16:creationId xmlns:a16="http://schemas.microsoft.com/office/drawing/2014/main" id="{83D81214-8E98-6CBA-D79E-5CA497AA6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07" y="2684680"/>
            <a:ext cx="5851467" cy="3761656"/>
          </a:xfrm>
          <a:prstGeom prst="rect">
            <a:avLst/>
          </a:prstGeom>
          <a:noFill/>
          <a:extLst>
            <a:ext uri="{909E8E84-426E-40DD-AFC4-6F175D3DCCD1}">
              <a14:hiddenFill xmlns:a14="http://schemas.microsoft.com/office/drawing/2010/main">
                <a:solidFill>
                  <a:srgbClr val="FFFFFF"/>
                </a:solidFill>
              </a14:hiddenFill>
            </a:ext>
          </a:extLst>
        </p:spPr>
      </p:pic>
      <p:sp>
        <p:nvSpPr>
          <p:cNvPr id="23" name="Cloud Callout 20">
            <a:extLst>
              <a:ext uri="{FF2B5EF4-FFF2-40B4-BE49-F238E27FC236}">
                <a16:creationId xmlns:a16="http://schemas.microsoft.com/office/drawing/2014/main" id="{5432330C-F16E-7B6C-579C-B2FBEF85C189}"/>
              </a:ext>
            </a:extLst>
          </p:cNvPr>
          <p:cNvSpPr/>
          <p:nvPr/>
        </p:nvSpPr>
        <p:spPr>
          <a:xfrm>
            <a:off x="5115009" y="152400"/>
            <a:ext cx="4848591" cy="2349474"/>
          </a:xfrm>
          <a:prstGeom prst="cloudCallout">
            <a:avLst>
              <a:gd name="adj1" fmla="val -61820"/>
              <a:gd name="adj2" fmla="val 78667"/>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4.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Tôi là cái giỏ ấm.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Đố bạn biết công dụng của tôi?</a:t>
            </a:r>
          </a:p>
        </p:txBody>
      </p:sp>
      <p:sp>
        <p:nvSpPr>
          <p:cNvPr id="24" name="Cloud Callout 21">
            <a:extLst>
              <a:ext uri="{FF2B5EF4-FFF2-40B4-BE49-F238E27FC236}">
                <a16:creationId xmlns:a16="http://schemas.microsoft.com/office/drawing/2014/main" id="{D71B19D7-0419-9F6D-D592-3D032753313D}"/>
              </a:ext>
            </a:extLst>
          </p:cNvPr>
          <p:cNvSpPr/>
          <p:nvPr/>
        </p:nvSpPr>
        <p:spPr>
          <a:xfrm>
            <a:off x="5021990" y="213119"/>
            <a:ext cx="4519776" cy="2471561"/>
          </a:xfrm>
          <a:prstGeom prst="cloudCallout">
            <a:avLst>
              <a:gd name="adj1" fmla="val -60106"/>
              <a:gd name="adj2" fmla="val 74406"/>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Tôi giúp cho nước trong bình trà nóng lâu hơn.</a:t>
            </a:r>
          </a:p>
        </p:txBody>
      </p:sp>
      <p:pic>
        <p:nvPicPr>
          <p:cNvPr id="25" name="Picture 24">
            <a:extLst>
              <a:ext uri="{FF2B5EF4-FFF2-40B4-BE49-F238E27FC236}">
                <a16:creationId xmlns:a16="http://schemas.microsoft.com/office/drawing/2014/main" id="{E36E761A-E2AA-999B-8879-1F77159784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0" y="295275"/>
            <a:ext cx="1274796" cy="1692922"/>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0"/>
                                        <p:tgtEl>
                                          <p:spTgt spid="14"/>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4"/>
          <a:srcRect t="9836" r="8438" b="21274"/>
          <a:stretch/>
        </p:blipFill>
        <p:spPr>
          <a:xfrm>
            <a:off x="9755695" y="5813040"/>
            <a:ext cx="2177005" cy="986979"/>
          </a:xfrm>
          <a:prstGeom prst="rect">
            <a:avLst/>
          </a:prstGeom>
        </p:spPr>
      </p:pic>
      <p:pic>
        <p:nvPicPr>
          <p:cNvPr id="2" name="Picture 1">
            <a:extLst>
              <a:ext uri="{FF2B5EF4-FFF2-40B4-BE49-F238E27FC236}">
                <a16:creationId xmlns:a16="http://schemas.microsoft.com/office/drawing/2014/main" id="{382DBD5E-A155-9461-04B1-253E0D225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202" y="2501653"/>
            <a:ext cx="2614968" cy="2816119"/>
          </a:xfrm>
          <a:prstGeom prst="rect">
            <a:avLst/>
          </a:prstGeom>
        </p:spPr>
      </p:pic>
      <p:sp>
        <p:nvSpPr>
          <p:cNvPr id="3" name="Oval Callout 4">
            <a:extLst>
              <a:ext uri="{FF2B5EF4-FFF2-40B4-BE49-F238E27FC236}">
                <a16:creationId xmlns:a16="http://schemas.microsoft.com/office/drawing/2014/main" id="{E02B68BA-0773-41F6-4BEF-7C498A2F6AB0}"/>
              </a:ext>
            </a:extLst>
          </p:cNvPr>
          <p:cNvSpPr/>
          <p:nvPr/>
        </p:nvSpPr>
        <p:spPr>
          <a:xfrm>
            <a:off x="4709170" y="-90636"/>
            <a:ext cx="4896544" cy="2851154"/>
          </a:xfrm>
          <a:prstGeom prst="wedgeEllipseCallout">
            <a:avLst>
              <a:gd name="adj1" fmla="val -60398"/>
              <a:gd name="adj2" fmla="val 69496"/>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Mẹ thường hay đội Đi nắng đi mưa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Ngự trên đầu đó Người người vẫn ưa</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rPr>
              <a:t>”</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Tahoma"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 bạn tôi là cái gì?</a:t>
            </a:r>
          </a:p>
        </p:txBody>
      </p:sp>
      <p:grpSp>
        <p:nvGrpSpPr>
          <p:cNvPr id="4" name="Group 3">
            <a:extLst>
              <a:ext uri="{FF2B5EF4-FFF2-40B4-BE49-F238E27FC236}">
                <a16:creationId xmlns:a16="http://schemas.microsoft.com/office/drawing/2014/main" id="{5002C892-5B6B-13A4-B4A4-CB33136A2FA1}"/>
              </a:ext>
            </a:extLst>
          </p:cNvPr>
          <p:cNvGrpSpPr/>
          <p:nvPr/>
        </p:nvGrpSpPr>
        <p:grpSpPr>
          <a:xfrm>
            <a:off x="857250" y="2973341"/>
            <a:ext cx="4762500" cy="3389359"/>
            <a:chOff x="0" y="3468641"/>
            <a:chExt cx="4762500" cy="3389359"/>
          </a:xfrm>
        </p:grpSpPr>
        <p:pic>
          <p:nvPicPr>
            <p:cNvPr id="5" name="Picture 2" descr="HÃ¬nh áº£nh cÃ³ liÃªn quan">
              <a:extLst>
                <a:ext uri="{FF2B5EF4-FFF2-40B4-BE49-F238E27FC236}">
                  <a16:creationId xmlns:a16="http://schemas.microsoft.com/office/drawing/2014/main" id="{2B8EC27D-C03D-EFF8-EAA6-369BF2D6B4E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715" b="100000" l="0" r="80800">
                          <a14:foregroundMark x1="30200" y1="34835" x2="30200" y2="34835"/>
                          <a14:foregroundMark x1="18000" y1="37838" x2="18000" y2="37838"/>
                          <a14:foregroundMark x1="11600" y1="27928" x2="11600" y2="27928"/>
                          <a14:foregroundMark x1="30800" y1="14715" x2="30800" y2="14715"/>
                          <a14:foregroundMark x1="30800" y1="14715" x2="30800" y2="14715"/>
                          <a14:foregroundMark x1="32200" y1="19219" x2="32200" y2="19219"/>
                          <a14:foregroundMark x1="32800" y1="16517" x2="32800" y2="16517"/>
                          <a14:foregroundMark x1="20600" y1="96396" x2="20600" y2="96396"/>
                          <a14:foregroundMark x1="35200" y1="96096" x2="35200" y2="96096"/>
                          <a14:foregroundMark x1="23200" y1="96997" x2="23200" y2="96997"/>
                          <a14:foregroundMark x1="20600" y1="98198" x2="20600" y2="98198"/>
                          <a14:foregroundMark x1="6600" y1="93393" x2="6600" y2="93393"/>
                          <a14:foregroundMark x1="12600" y1="97898" x2="12600" y2="97898"/>
                          <a14:foregroundMark x1="10200" y1="97297" x2="1020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Ã¬nh áº£nh cÃ³ liÃªn quan">
              <a:extLst>
                <a:ext uri="{FF2B5EF4-FFF2-40B4-BE49-F238E27FC236}">
                  <a16:creationId xmlns:a16="http://schemas.microsoft.com/office/drawing/2014/main" id="{B7942803-F001-BD56-E958-578C13936C0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backgroundMark x1="35231" y1="28802" x2="35231" y2="28802"/>
                          <a14:backgroundMark x1="75538" y1="14055" x2="75538" y2="14055"/>
                          <a14:backgroundMark x1="79231" y1="44931" x2="79231" y2="44931"/>
                        </a14:backgroundRemoval>
                      </a14:imgEffect>
                    </a14:imgLayer>
                  </a14:imgProps>
                </a:ext>
                <a:ext uri="{28A0092B-C50C-407E-A947-70E740481C1C}">
                  <a14:useLocalDpi xmlns:a14="http://schemas.microsoft.com/office/drawing/2010/main" val="0"/>
                </a:ext>
              </a:extLst>
            </a:blip>
            <a:srcRect l="21844" t="8340" r="10127" b="9093"/>
            <a:stretch/>
          </p:blipFill>
          <p:spPr bwMode="auto">
            <a:xfrm rot="835881">
              <a:off x="1725944" y="3468641"/>
              <a:ext cx="3021119" cy="2448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val Callout 9">
            <a:extLst>
              <a:ext uri="{FF2B5EF4-FFF2-40B4-BE49-F238E27FC236}">
                <a16:creationId xmlns:a16="http://schemas.microsoft.com/office/drawing/2014/main" id="{FFB504C3-4B23-5CBE-08D3-5FF62CC69747}"/>
              </a:ext>
            </a:extLst>
          </p:cNvPr>
          <p:cNvSpPr/>
          <p:nvPr/>
        </p:nvSpPr>
        <p:spPr>
          <a:xfrm>
            <a:off x="5069210" y="-89771"/>
            <a:ext cx="3617590" cy="2439889"/>
          </a:xfrm>
          <a:prstGeom prst="wedgeEllipseCallout">
            <a:avLst>
              <a:gd name="adj1" fmla="val -58757"/>
              <a:gd name="adj2" fmla="val 87099"/>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Tôi là cái nón, cái mũ</a:t>
            </a:r>
          </a:p>
        </p:txBody>
      </p:sp>
      <p:sp>
        <p:nvSpPr>
          <p:cNvPr id="15" name="Oval 14">
            <a:extLst>
              <a:ext uri="{FF2B5EF4-FFF2-40B4-BE49-F238E27FC236}">
                <a16:creationId xmlns:a16="http://schemas.microsoft.com/office/drawing/2014/main" id="{72D5CDF4-6B88-030C-30B1-FF1C790926C8}"/>
              </a:ext>
            </a:extLst>
          </p:cNvPr>
          <p:cNvSpPr/>
          <p:nvPr/>
        </p:nvSpPr>
        <p:spPr>
          <a:xfrm>
            <a:off x="7548578" y="34377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id="{1BBD8D79-D509-80E5-DA7B-86514DDDD7A9}"/>
              </a:ext>
            </a:extLst>
          </p:cNvPr>
          <p:cNvSpPr/>
          <p:nvPr/>
        </p:nvSpPr>
        <p:spPr>
          <a:xfrm>
            <a:off x="7949530" y="37977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THỜI GIAN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6C6BB1AF-26AD-4F39-F3DD-67FB58C09229}"/>
              </a:ext>
            </a:extLst>
          </p:cNvPr>
          <p:cNvSpPr/>
          <p:nvPr/>
        </p:nvSpPr>
        <p:spPr>
          <a:xfrm>
            <a:off x="7948814" y="38178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HẾT GIỜ</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Oval 18">
            <a:extLst>
              <a:ext uri="{FF2B5EF4-FFF2-40B4-BE49-F238E27FC236}">
                <a16:creationId xmlns:a16="http://schemas.microsoft.com/office/drawing/2014/main" id="{7E197B7D-A376-2451-7426-6B24E26FF46C}"/>
              </a:ext>
            </a:extLst>
          </p:cNvPr>
          <p:cNvSpPr/>
          <p:nvPr/>
        </p:nvSpPr>
        <p:spPr>
          <a:xfrm>
            <a:off x="7948814" y="37977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ĐÁP ÁN</a:t>
            </a: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6EDA28F8-8107-61DA-AD3F-178486811C5E}"/>
              </a:ext>
            </a:extLst>
          </p:cNvPr>
          <p:cNvPicPr>
            <a:picLocks noChangeAspect="1"/>
          </p:cNvPicPr>
          <p:nvPr/>
        </p:nvPicPr>
        <p:blipFill>
          <a:blip r:embed="rId10"/>
          <a:stretch>
            <a:fillRect/>
          </a:stretch>
        </p:blipFill>
        <p:spPr>
          <a:xfrm>
            <a:off x="0" y="-174087"/>
            <a:ext cx="2085975" cy="1837863"/>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0"/>
                                        <p:tgtEl>
                                          <p:spTgt spid="15"/>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0"/>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
        <p:nvSpPr>
          <p:cNvPr id="7" name="TextBox 6">
            <a:extLst>
              <a:ext uri="{FF2B5EF4-FFF2-40B4-BE49-F238E27FC236}">
                <a16:creationId xmlns:a16="http://schemas.microsoft.com/office/drawing/2014/main" id="{5A90F593-3F18-8A41-9EC2-C05682C10CDF}"/>
              </a:ext>
            </a:extLst>
          </p:cNvPr>
          <p:cNvSpPr txBox="1"/>
          <p:nvPr/>
        </p:nvSpPr>
        <p:spPr>
          <a:xfrm>
            <a:off x="2105025" y="3179637"/>
            <a:ext cx="8286750" cy="1938992"/>
          </a:xfrm>
          <a:prstGeom prst="rect">
            <a:avLst/>
          </a:prstGeom>
          <a:noFill/>
        </p:spPr>
        <p:txBody>
          <a:bodyPr wrap="square" rtlCol="0">
            <a:spAutoFit/>
          </a:bodyPr>
          <a:lstStyle/>
          <a:p>
            <a:pPr algn="ctr"/>
            <a:r>
              <a:rPr lang="en-US" sz="6000" b="1" dirty="0" err="1">
                <a:solidFill>
                  <a:srgbClr val="FF0000"/>
                </a:solidFill>
              </a:rPr>
              <a:t>Vật</a:t>
            </a:r>
            <a:r>
              <a:rPr lang="en-US" sz="6000" b="1" dirty="0">
                <a:solidFill>
                  <a:srgbClr val="FF0000"/>
                </a:solidFill>
              </a:rPr>
              <a:t> </a:t>
            </a:r>
            <a:r>
              <a:rPr lang="en-US" sz="6000" b="1" dirty="0" err="1">
                <a:solidFill>
                  <a:srgbClr val="FF0000"/>
                </a:solidFill>
              </a:rPr>
              <a:t>dẫn</a:t>
            </a:r>
            <a:r>
              <a:rPr lang="en-US" sz="6000" b="1" dirty="0">
                <a:solidFill>
                  <a:srgbClr val="FF0000"/>
                </a:solidFill>
              </a:rPr>
              <a:t> </a:t>
            </a:r>
            <a:r>
              <a:rPr lang="en-US" sz="6000" b="1" dirty="0" err="1">
                <a:solidFill>
                  <a:srgbClr val="FF0000"/>
                </a:solidFill>
              </a:rPr>
              <a:t>nhiệt</a:t>
            </a:r>
            <a:r>
              <a:rPr lang="en-US" sz="6000" b="1" dirty="0">
                <a:solidFill>
                  <a:srgbClr val="FF0000"/>
                </a:solidFill>
              </a:rPr>
              <a:t> </a:t>
            </a:r>
            <a:r>
              <a:rPr lang="en-US" sz="6000" b="1" dirty="0" err="1">
                <a:solidFill>
                  <a:srgbClr val="FF0000"/>
                </a:solidFill>
              </a:rPr>
              <a:t>tốt</a:t>
            </a:r>
            <a:r>
              <a:rPr lang="en-US" sz="6000" b="1" dirty="0">
                <a:solidFill>
                  <a:srgbClr val="FF0000"/>
                </a:solidFill>
              </a:rPr>
              <a:t>, </a:t>
            </a:r>
            <a:r>
              <a:rPr lang="en-US" sz="6000" b="1" dirty="0" err="1">
                <a:solidFill>
                  <a:srgbClr val="FF0000"/>
                </a:solidFill>
              </a:rPr>
              <a:t>vật</a:t>
            </a:r>
            <a:r>
              <a:rPr lang="en-US" sz="6000" b="1" dirty="0">
                <a:solidFill>
                  <a:srgbClr val="FF0000"/>
                </a:solidFill>
              </a:rPr>
              <a:t> </a:t>
            </a:r>
            <a:r>
              <a:rPr lang="en-US" sz="6000" b="1" dirty="0" err="1">
                <a:solidFill>
                  <a:srgbClr val="FF0000"/>
                </a:solidFill>
              </a:rPr>
              <a:t>dẫn</a:t>
            </a:r>
            <a:r>
              <a:rPr lang="en-US" sz="6000" b="1" dirty="0">
                <a:solidFill>
                  <a:srgbClr val="FF0000"/>
                </a:solidFill>
              </a:rPr>
              <a:t> </a:t>
            </a:r>
            <a:r>
              <a:rPr lang="en-US" sz="6000" b="1" dirty="0" err="1">
                <a:solidFill>
                  <a:srgbClr val="FF0000"/>
                </a:solidFill>
              </a:rPr>
              <a:t>nhiệt</a:t>
            </a:r>
            <a:r>
              <a:rPr lang="en-US" sz="6000" b="1" dirty="0">
                <a:solidFill>
                  <a:srgbClr val="FF0000"/>
                </a:solidFill>
              </a:rPr>
              <a:t> </a:t>
            </a:r>
            <a:r>
              <a:rPr lang="en-US" sz="6000" b="1" dirty="0" err="1">
                <a:solidFill>
                  <a:srgbClr val="FF0000"/>
                </a:solidFill>
              </a:rPr>
              <a:t>kém</a:t>
            </a:r>
            <a:endParaRPr lang="en-US" sz="6000" b="1" dirty="0">
              <a:solidFill>
                <a:srgbClr val="FF0000"/>
              </a:solidFill>
            </a:endParaRP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856</Words>
  <Application>Microsoft Office PowerPoint</Application>
  <PresentationFormat>Widescreen</PresentationFormat>
  <Paragraphs>88</Paragraphs>
  <Slides>22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微软雅黑</vt:lpstr>
      <vt:lpstr>Arial</vt:lpstr>
      <vt:lpstr>Berlin Sans FB Demi</vt:lpstr>
      <vt:lpstr>Bernard MT Condensed</vt:lpstr>
      <vt:lpstr>Calibri</vt:lpstr>
      <vt:lpstr>Calibri Light</vt:lpstr>
      <vt:lpstr>Cambria</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26</cp:revision>
  <dcterms:created xsi:type="dcterms:W3CDTF">2023-09-28T13:16:18Z</dcterms:created>
  <dcterms:modified xsi:type="dcterms:W3CDTF">2025-01-11T16:48:46Z</dcterms:modified>
</cp:coreProperties>
</file>