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9"/>
  </p:notesMasterIdLst>
  <p:sldIdLst>
    <p:sldId id="257" r:id="rId3"/>
    <p:sldId id="294" r:id="rId4"/>
    <p:sldId id="295" r:id="rId5"/>
    <p:sldId id="276" r:id="rId6"/>
    <p:sldId id="296" r:id="rId7"/>
    <p:sldId id="279" r:id="rId8"/>
    <p:sldId id="297" r:id="rId9"/>
    <p:sldId id="281" r:id="rId10"/>
    <p:sldId id="298" r:id="rId11"/>
    <p:sldId id="300" r:id="rId12"/>
    <p:sldId id="259" r:id="rId13"/>
    <p:sldId id="302" r:id="rId14"/>
    <p:sldId id="303" r:id="rId15"/>
    <p:sldId id="286" r:id="rId16"/>
    <p:sldId id="287" r:id="rId17"/>
    <p:sldId id="304" r:id="rId18"/>
    <p:sldId id="288" r:id="rId19"/>
    <p:sldId id="258" r:id="rId20"/>
    <p:sldId id="268" r:id="rId21"/>
    <p:sldId id="305" r:id="rId22"/>
    <p:sldId id="289" r:id="rId23"/>
    <p:sldId id="306" r:id="rId24"/>
    <p:sldId id="307" r:id="rId25"/>
    <p:sldId id="308" r:id="rId26"/>
    <p:sldId id="309"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4</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7.png"/><Relationship Id="rId9" Type="http://schemas.openxmlformats.org/officeDocument/2006/relationships/image" Target="../media/image5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1/11/2025</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wdp"/><Relationship Id="rId1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image" Target="../media/image12.pn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18.png"/><Relationship Id="rId5" Type="http://schemas.openxmlformats.org/officeDocument/2006/relationships/image" Target="../media/image53.png"/><Relationship Id="rId15" Type="http://schemas.openxmlformats.org/officeDocument/2006/relationships/image" Target="../media/image48.png"/><Relationship Id="rId10" Type="http://schemas.openxmlformats.org/officeDocument/2006/relationships/image" Target="../media/image17.png"/><Relationship Id="rId19"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47.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3.wdp"/><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7"/>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8"/>
          <a:stretch>
            <a:fillRect/>
          </a:stretch>
        </p:blipFill>
        <p:spPr>
          <a:xfrm>
            <a:off x="3319170" y="158758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9"/>
          <a:stretch>
            <a:fillRect/>
          </a:stretch>
        </p:blipFill>
        <p:spPr>
          <a:xfrm>
            <a:off x="6657975" y="343769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775</Words>
  <Application>Microsoft Office PowerPoint</Application>
  <PresentationFormat>Widescreen</PresentationFormat>
  <Paragraphs>50</Paragraphs>
  <Slides>26</Slides>
  <Notes>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微软雅黑</vt:lpstr>
      <vt:lpstr>#9Slide03 AmpleSoft Bold</vt:lpstr>
      <vt:lpstr>#9Slide03 Arima Madurai Medium</vt:lpstr>
      <vt:lpstr>#9Slide07 HoneyCream</vt:lpstr>
      <vt:lpstr>AdamGorry-Lights</vt:lpstr>
      <vt:lpstr>Adobe Garamond Pro Bold</vt:lpstr>
      <vt:lpstr>Alex Brush</vt:lpstr>
      <vt:lpstr>Arial</vt:lpstr>
      <vt:lpstr>Calibri</vt:lpstr>
      <vt:lpstr>Calibri Light</vt:lpstr>
      <vt:lpstr>Cambria</vt:lpstr>
      <vt:lpstr>Times New Roman</vt:lpstr>
      <vt:lpstr>UTM Thanh Nhac TL</vt:lpstr>
      <vt:lpstr>UVF TypoSlabserif</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53</cp:revision>
  <dcterms:created xsi:type="dcterms:W3CDTF">2023-09-13T07:11:13Z</dcterms:created>
  <dcterms:modified xsi:type="dcterms:W3CDTF">2025-01-11T16:42:31Z</dcterms:modified>
</cp:coreProperties>
</file>