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4"/>
  </p:notesMasterIdLst>
  <p:sldIdLst>
    <p:sldId id="283" r:id="rId5"/>
    <p:sldId id="257" r:id="rId6"/>
    <p:sldId id="292" r:id="rId7"/>
    <p:sldId id="259" r:id="rId8"/>
    <p:sldId id="293" r:id="rId9"/>
    <p:sldId id="267" r:id="rId10"/>
    <p:sldId id="262" r:id="rId11"/>
    <p:sldId id="263" r:id="rId12"/>
    <p:sldId id="294" r:id="rId13"/>
    <p:sldId id="295" r:id="rId14"/>
    <p:sldId id="265" r:id="rId15"/>
    <p:sldId id="280" r:id="rId16"/>
    <p:sldId id="296" r:id="rId17"/>
    <p:sldId id="297" r:id="rId18"/>
    <p:sldId id="298" r:id="rId19"/>
    <p:sldId id="299" r:id="rId20"/>
    <p:sldId id="300" r:id="rId21"/>
    <p:sldId id="301" r:id="rId22"/>
    <p:sldId id="302" r:id="rId23"/>
    <p:sldId id="303" r:id="rId24"/>
    <p:sldId id="305" r:id="rId25"/>
    <p:sldId id="306" r:id="rId26"/>
    <p:sldId id="307" r:id="rId27"/>
    <p:sldId id="308" r:id="rId28"/>
    <p:sldId id="309" r:id="rId29"/>
    <p:sldId id="310" r:id="rId30"/>
    <p:sldId id="260" r:id="rId31"/>
    <p:sldId id="278" r:id="rId32"/>
    <p:sldId id="2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68" d="100"/>
          <a:sy n="68" d="100"/>
        </p:scale>
        <p:origin x="4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4</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14</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18</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219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1128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3511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7875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270696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62204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08915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6808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120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3723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8308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9375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787439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37224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11/01/2025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70717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87079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729235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90145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63771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3063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7385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270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61592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8738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561641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24881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112994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2639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443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8336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3474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6077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5843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113723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23373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368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772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0232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5920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78859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0134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4537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9392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1/11/2025</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416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67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C3F9ECE-901C-4ED9-6280-2A7C926C54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extLst>
      <p:ext uri="{BB962C8B-B14F-4D97-AF65-F5344CB8AC3E}">
        <p14:creationId xmlns:p14="http://schemas.microsoft.com/office/powerpoint/2010/main" val="485856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153876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6.xml"/><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6.xml"/><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26.xml"/><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8" name="Picture 7">
            <a:extLst>
              <a:ext uri="{FF2B5EF4-FFF2-40B4-BE49-F238E27FC236}">
                <a16:creationId xmlns:a16="http://schemas.microsoft.com/office/drawing/2014/main" id="{94C328ED-058F-E306-B512-54C055A5DB2C}"/>
              </a:ext>
            </a:extLst>
          </p:cNvPr>
          <p:cNvPicPr>
            <a:picLocks noChangeAspect="1"/>
          </p:cNvPicPr>
          <p:nvPr/>
        </p:nvPicPr>
        <p:blipFill>
          <a:blip r:embed="rId5"/>
          <a:stretch>
            <a:fillRect/>
          </a:stretch>
        </p:blipFill>
        <p:spPr>
          <a:xfrm>
            <a:off x="1819292" y="1679349"/>
            <a:ext cx="8401016" cy="2280102"/>
          </a:xfrm>
          <a:prstGeom prst="rect">
            <a:avLst/>
          </a:prstGeom>
        </p:spPr>
      </p:pic>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5"/>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5"/>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4"/>
          <a:stretch>
            <a:fillRect/>
          </a:stretch>
        </p:blipFill>
        <p:spPr>
          <a:xfrm>
            <a:off x="7810500" y="1219018"/>
            <a:ext cx="3914775" cy="5227959"/>
          </a:xfrm>
          <a:prstGeom prst="rect">
            <a:avLst/>
          </a:prstGeom>
        </p:spPr>
      </p:pic>
    </p:spTree>
    <p:extLst>
      <p:ext uri="{BB962C8B-B14F-4D97-AF65-F5344CB8AC3E}">
        <p14:creationId xmlns:p14="http://schemas.microsoft.com/office/powerpoint/2010/main" val="395780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836</Words>
  <Application>Microsoft Office PowerPoint</Application>
  <PresentationFormat>Widescreen</PresentationFormat>
  <Paragraphs>54</Paragraphs>
  <Slides>29</Slides>
  <Notes>10</Notes>
  <HiddenSlides>0</HiddenSlides>
  <MMClips>5</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等线</vt:lpstr>
      <vt:lpstr>微软雅黑</vt:lpstr>
      <vt:lpstr>Arial</vt:lpstr>
      <vt:lpstr>Calibri</vt:lpstr>
      <vt:lpstr>Calibri Light</vt:lpstr>
      <vt:lpstr>Cambria</vt:lpstr>
      <vt:lpstr>Lato</vt:lpstr>
      <vt:lpstr>Patrick Hand</vt:lpstr>
      <vt:lpstr>Roboto Condensed Light</vt:lpstr>
      <vt:lpstr>Times New Roman</vt:lpstr>
      <vt:lpstr>Office Theme</vt:lpstr>
      <vt:lpstr>1_Office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55</cp:revision>
  <dcterms:created xsi:type="dcterms:W3CDTF">2023-09-26T05:35:06Z</dcterms:created>
  <dcterms:modified xsi:type="dcterms:W3CDTF">2025-01-11T16:27:54Z</dcterms:modified>
</cp:coreProperties>
</file>