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303" r:id="rId3"/>
    <p:sldId id="281" r:id="rId4"/>
    <p:sldId id="300" r:id="rId5"/>
    <p:sldId id="306" r:id="rId6"/>
    <p:sldId id="307" r:id="rId7"/>
    <p:sldId id="285" r:id="rId8"/>
    <p:sldId id="284" r:id="rId9"/>
    <p:sldId id="308" r:id="rId10"/>
    <p:sldId id="309" r:id="rId11"/>
    <p:sldId id="310" r:id="rId12"/>
    <p:sldId id="305" r:id="rId13"/>
    <p:sldId id="311" r:id="rId14"/>
    <p:sldId id="312" r:id="rId15"/>
    <p:sldId id="313" r:id="rId16"/>
    <p:sldId id="269" r:id="rId17"/>
    <p:sldId id="289" r:id="rId18"/>
    <p:sldId id="314" r:id="rId19"/>
    <p:sldId id="315" r:id="rId20"/>
    <p:sldId id="316" r:id="rId21"/>
    <p:sldId id="317" r:id="rId22"/>
    <p:sldId id="318" r:id="rId23"/>
    <p:sldId id="319" r:id="rId24"/>
    <p:sldId id="320" r:id="rId25"/>
    <p:sldId id="321" r:id="rId26"/>
    <p:sldId id="322" r:id="rId27"/>
    <p:sldId id="323" r:id="rId28"/>
    <p:sldId id="324" r:id="rId29"/>
    <p:sldId id="325" r:id="rId30"/>
    <p:sldId id="326" r:id="rId31"/>
    <p:sldId id="267"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68" d="100"/>
          <a:sy n="68" d="100"/>
        </p:scale>
        <p:origin x="3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18</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22</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24</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28</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30</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32</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3</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7</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10</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12</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14</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16</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1/11/2025</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0.png"/><Relationship Id="rId3" Type="http://schemas.openxmlformats.org/officeDocument/2006/relationships/image" Target="../media/image6.emf"/><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sv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svg"/><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52.png"/><Relationship Id="rId5" Type="http://schemas.openxmlformats.org/officeDocument/2006/relationships/image" Target="../media/image9.png"/><Relationship Id="rId10" Type="http://schemas.openxmlformats.org/officeDocument/2006/relationships/image" Target="../media/image51.svg"/><Relationship Id="rId4" Type="http://schemas.openxmlformats.org/officeDocument/2006/relationships/image" Target="../media/image38.sv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8.sv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 Id="rId1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9.png"/><Relationship Id="rId4" Type="http://schemas.openxmlformats.org/officeDocument/2006/relationships/image" Target="../media/image38.sv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2.png"/><Relationship Id="rId5" Type="http://schemas.microsoft.com/office/2007/relationships/media" Target="../media/media3.mp4"/><Relationship Id="rId10" Type="http://schemas.openxmlformats.org/officeDocument/2006/relationships/image" Target="../media/image61.png"/><Relationship Id="rId4" Type="http://schemas.openxmlformats.org/officeDocument/2006/relationships/video" Target="../media/media2.mp4"/><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sv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7.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8.sv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71.sv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6.emf"/><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4.svg"/><Relationship Id="rId11" Type="http://schemas.openxmlformats.org/officeDocument/2006/relationships/image" Target="../media/image8.svg"/><Relationship Id="rId5" Type="http://schemas.openxmlformats.org/officeDocument/2006/relationships/image" Target="../media/image73.png"/><Relationship Id="rId10" Type="http://schemas.openxmlformats.org/officeDocument/2006/relationships/image" Target="../media/image7.png"/><Relationship Id="rId4" Type="http://schemas.openxmlformats.org/officeDocument/2006/relationships/hyperlink" Target="https://www.youtube.com/watch?v=qgT1sModryA" TargetMode="External"/><Relationship Id="rId9" Type="http://schemas.openxmlformats.org/officeDocument/2006/relationships/image" Target="../media/image77.jp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5.xml"/><Relationship Id="rId5" Type="http://schemas.openxmlformats.org/officeDocument/2006/relationships/image" Target="../media/image35.gif"/><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6.png"/><Relationship Id="rId1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8.sv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7.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8.svg"/><Relationship Id="rId7" Type="http://schemas.openxmlformats.org/officeDocument/2006/relationships/image" Target="../media/image4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9.svg"/><Relationship Id="rId4" Type="http://schemas.openxmlformats.org/officeDocument/2006/relationships/image" Target="../media/image9.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1059</Words>
  <Application>Microsoft Office PowerPoint</Application>
  <PresentationFormat>Widescreen</PresentationFormat>
  <Paragraphs>90</Paragraphs>
  <Slides>32</Slides>
  <Notes>16</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53</cp:revision>
  <dcterms:created xsi:type="dcterms:W3CDTF">2023-08-28T06:00:30Z</dcterms:created>
  <dcterms:modified xsi:type="dcterms:W3CDTF">2025-01-11T16:27:02Z</dcterms:modified>
</cp:coreProperties>
</file>