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430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26</cp:revision>
  <dcterms:created xsi:type="dcterms:W3CDTF">2023-10-04T13:03:35Z</dcterms:created>
  <dcterms:modified xsi:type="dcterms:W3CDTF">2025-01-11T16:25:36Z</dcterms:modified>
</cp:coreProperties>
</file>