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7" r:id="rId2"/>
    <p:sldMasterId id="2147483761" r:id="rId3"/>
    <p:sldMasterId id="2147483776" r:id="rId4"/>
  </p:sldMasterIdLst>
  <p:notesMasterIdLst>
    <p:notesMasterId r:id="rId25"/>
  </p:notesMasterIdLst>
  <p:sldIdLst>
    <p:sldId id="740" r:id="rId5"/>
    <p:sldId id="512" r:id="rId6"/>
    <p:sldId id="513" r:id="rId7"/>
    <p:sldId id="514" r:id="rId8"/>
    <p:sldId id="515" r:id="rId9"/>
    <p:sldId id="516" r:id="rId10"/>
    <p:sldId id="538" r:id="rId11"/>
    <p:sldId id="258" r:id="rId12"/>
    <p:sldId id="746" r:id="rId13"/>
    <p:sldId id="260" r:id="rId14"/>
    <p:sldId id="741" r:id="rId15"/>
    <p:sldId id="742" r:id="rId16"/>
    <p:sldId id="744" r:id="rId17"/>
    <p:sldId id="745" r:id="rId18"/>
    <p:sldId id="747" r:id="rId19"/>
    <p:sldId id="261" r:id="rId20"/>
    <p:sldId id="748" r:id="rId21"/>
    <p:sldId id="749" r:id="rId22"/>
    <p:sldId id="544" r:id="rId23"/>
    <p:sldId id="54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2025/1/11</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jp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3.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4.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image" Target="../media/image27.png"/><Relationship Id="rId5"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3.xml"/><Relationship Id="rId6" Type="http://schemas.openxmlformats.org/officeDocument/2006/relationships/image" Target="../media/image28.png"/><Relationship Id="rId5" Type="http://schemas.openxmlformats.org/officeDocument/2006/relationships/image" Target="../media/image1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ONG%20ANH/anh%20thoai/phan%20bon.ppt" TargetMode="Externa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8.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66.xml"/><Relationship Id="rId4" Type="http://schemas.openxmlformats.org/officeDocument/2006/relationships/image" Target="../media/image30.gif"/></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918</Words>
  <Application>Microsoft Office PowerPoint</Application>
  <PresentationFormat>Widescreen</PresentationFormat>
  <Paragraphs>179</Paragraphs>
  <Slides>20</Slides>
  <Notes>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20</vt:i4>
      </vt:variant>
    </vt:vector>
  </HeadingPairs>
  <TitlesOfParts>
    <vt:vector size="37" baseType="lpstr">
      <vt:lpstr>等线</vt:lpstr>
      <vt:lpstr>等线 Light</vt:lpstr>
      <vt:lpstr>Arial</vt:lpstr>
      <vt:lpstr>Calibri</vt:lpstr>
      <vt:lpstr>Cambria</vt:lpstr>
      <vt:lpstr>Comfortaa</vt:lpstr>
      <vt:lpstr>Comfortaa Medium</vt:lpstr>
      <vt:lpstr>Comfortaa SemiBold</vt:lpstr>
      <vt:lpstr>Mali</vt:lpstr>
      <vt:lpstr>Mali Medium</vt:lpstr>
      <vt:lpstr>Mali SemiBold</vt:lpstr>
      <vt:lpstr>Times New Roman</vt:lpstr>
      <vt:lpstr>思源黑体 CN Regular</vt:lpstr>
      <vt:lpstr>Basic Chemistry for Pre-K by Slidesgo</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DUC DUNG</cp:lastModifiedBy>
  <cp:revision>40</cp:revision>
  <dcterms:created xsi:type="dcterms:W3CDTF">2023-09-12T00:26:44Z</dcterms:created>
  <dcterms:modified xsi:type="dcterms:W3CDTF">2025-01-11T16:06:05Z</dcterms:modified>
</cp:coreProperties>
</file>