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94" r:id="rId3"/>
    <p:sldId id="337" r:id="rId4"/>
    <p:sldId id="338" r:id="rId5"/>
    <p:sldId id="339" r:id="rId6"/>
    <p:sldId id="340" r:id="rId7"/>
    <p:sldId id="341" r:id="rId8"/>
    <p:sldId id="342" r:id="rId9"/>
    <p:sldId id="296" r:id="rId10"/>
    <p:sldId id="318" r:id="rId11"/>
    <p:sldId id="343" r:id="rId12"/>
    <p:sldId id="344" r:id="rId13"/>
    <p:sldId id="345" r:id="rId14"/>
    <p:sldId id="346" r:id="rId15"/>
    <p:sldId id="298" r:id="rId16"/>
    <p:sldId id="258" r:id="rId17"/>
    <p:sldId id="32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38" autoAdjust="0"/>
  </p:normalViewPr>
  <p:slideViewPr>
    <p:cSldViewPr snapToGrid="0">
      <p:cViewPr varScale="1">
        <p:scale>
          <a:sx n="63" d="100"/>
          <a:sy n="63"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E498A-54D0-4130-AE7E-44C34F594245}"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F6FEF-6FA1-49FB-90DE-8E89BABC19F9}" type="slidenum">
              <a:rPr lang="en-US" smtClean="0"/>
              <a:t>‹#›</a:t>
            </a:fld>
            <a:endParaRPr lang="en-US"/>
          </a:p>
        </p:txBody>
      </p:sp>
    </p:spTree>
    <p:extLst>
      <p:ext uri="{BB962C8B-B14F-4D97-AF65-F5344CB8AC3E}">
        <p14:creationId xmlns:p14="http://schemas.microsoft.com/office/powerpoint/2010/main" val="32654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90e07aee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90e07aee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con </a:t>
            </a:r>
            <a:r>
              <a:rPr lang="en-US" dirty="0" err="1"/>
              <a:t>muỗi</a:t>
            </a:r>
            <a:r>
              <a:rPr lang="en-US" dirty="0"/>
              <a:t> </a:t>
            </a:r>
            <a:r>
              <a:rPr lang="en-US" dirty="0" err="1"/>
              <a:t>góc</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học</a:t>
            </a:r>
            <a:r>
              <a:rPr lang="en-US" dirty="0"/>
              <a:t> </a:t>
            </a:r>
            <a:r>
              <a:rPr lang="en-US" dirty="0" err="1"/>
              <a:t>tiếp</a:t>
            </a:r>
            <a:endParaRPr lang="en-US" dirty="0"/>
          </a:p>
        </p:txBody>
      </p:sp>
      <p:sp>
        <p:nvSpPr>
          <p:cNvPr id="4" name="Slide Number Placeholder 3"/>
          <p:cNvSpPr>
            <a:spLocks noGrp="1"/>
          </p:cNvSpPr>
          <p:nvPr>
            <p:ph type="sldNum" sz="quarter" idx="5"/>
          </p:nvPr>
        </p:nvSpPr>
        <p:spPr/>
        <p:txBody>
          <a:bodyPr/>
          <a:lstStyle/>
          <a:p>
            <a:fld id="{1C0F6FEF-6FA1-49FB-90DE-8E89BABC19F9}" type="slidenum">
              <a:rPr lang="en-US" smtClean="0"/>
              <a:t>5</a:t>
            </a:fld>
            <a:endParaRPr lang="en-US"/>
          </a:p>
        </p:txBody>
      </p:sp>
    </p:spTree>
    <p:extLst>
      <p:ext uri="{BB962C8B-B14F-4D97-AF65-F5344CB8AC3E}">
        <p14:creationId xmlns:p14="http://schemas.microsoft.com/office/powerpoint/2010/main" val="308996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288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7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99f615fc7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99f615fc7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32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61993" y="-2410387"/>
            <a:ext cx="13975095" cy="13067979"/>
            <a:chOff x="-796495" y="-1807790"/>
            <a:chExt cx="10481321" cy="9800984"/>
          </a:xfrm>
        </p:grpSpPr>
        <p:sp>
          <p:nvSpPr>
            <p:cNvPr id="10" name="Google Shape;10;p2"/>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2552600" y="1928375"/>
            <a:ext cx="7239200" cy="3487521"/>
            <a:chOff x="1857300" y="1352550"/>
            <a:chExt cx="5429400" cy="2743200"/>
          </a:xfrm>
        </p:grpSpPr>
        <p:cxnSp>
          <p:nvCxnSpPr>
            <p:cNvPr id="16" name="Google Shape;16;p2"/>
            <p:cNvCxnSpPr/>
            <p:nvPr/>
          </p:nvCxnSpPr>
          <p:spPr>
            <a:xfrm>
              <a:off x="1857300" y="1352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7" name="Google Shape;17;p2"/>
            <p:cNvCxnSpPr/>
            <p:nvPr/>
          </p:nvCxnSpPr>
          <p:spPr>
            <a:xfrm>
              <a:off x="1857300" y="1657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8" name="Google Shape;18;p2"/>
            <p:cNvCxnSpPr/>
            <p:nvPr/>
          </p:nvCxnSpPr>
          <p:spPr>
            <a:xfrm>
              <a:off x="1857300" y="1962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9;p2"/>
            <p:cNvCxnSpPr/>
            <p:nvPr/>
          </p:nvCxnSpPr>
          <p:spPr>
            <a:xfrm>
              <a:off x="1857300" y="2266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0" name="Google Shape;20;p2"/>
            <p:cNvCxnSpPr/>
            <p:nvPr/>
          </p:nvCxnSpPr>
          <p:spPr>
            <a:xfrm>
              <a:off x="1857300" y="25717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1" name="Google Shape;21;p2"/>
            <p:cNvCxnSpPr/>
            <p:nvPr/>
          </p:nvCxnSpPr>
          <p:spPr>
            <a:xfrm>
              <a:off x="1857300" y="28765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2" name="Google Shape;22;p2"/>
            <p:cNvCxnSpPr/>
            <p:nvPr/>
          </p:nvCxnSpPr>
          <p:spPr>
            <a:xfrm>
              <a:off x="1857300" y="31813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3" name="Google Shape;23;p2"/>
            <p:cNvCxnSpPr/>
            <p:nvPr/>
          </p:nvCxnSpPr>
          <p:spPr>
            <a:xfrm>
              <a:off x="1857300" y="34861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4" name="Google Shape;24;p2"/>
            <p:cNvCxnSpPr/>
            <p:nvPr/>
          </p:nvCxnSpPr>
          <p:spPr>
            <a:xfrm>
              <a:off x="1857300" y="3790950"/>
              <a:ext cx="5429400" cy="0"/>
            </a:xfrm>
            <a:prstGeom prst="straightConnector1">
              <a:avLst/>
            </a:prstGeom>
            <a:noFill/>
            <a:ln w="9525" cap="flat" cmpd="sng">
              <a:solidFill>
                <a:srgbClr val="999999"/>
              </a:solidFill>
              <a:prstDash val="solid"/>
              <a:round/>
              <a:headEnd type="none" w="med" len="med"/>
              <a:tailEnd type="none" w="med" len="med"/>
            </a:ln>
          </p:spPr>
        </p:cxnSp>
        <p:cxnSp>
          <p:nvCxnSpPr>
            <p:cNvPr id="25" name="Google Shape;25;p2"/>
            <p:cNvCxnSpPr/>
            <p:nvPr/>
          </p:nvCxnSpPr>
          <p:spPr>
            <a:xfrm>
              <a:off x="1857300" y="4095750"/>
              <a:ext cx="5429400" cy="0"/>
            </a:xfrm>
            <a:prstGeom prst="straightConnector1">
              <a:avLst/>
            </a:prstGeom>
            <a:noFill/>
            <a:ln w="9525" cap="flat" cmpd="sng">
              <a:solidFill>
                <a:srgbClr val="999999"/>
              </a:solidFill>
              <a:prstDash val="solid"/>
              <a:round/>
              <a:headEnd type="none" w="med" len="med"/>
              <a:tailEnd type="none" w="med" len="med"/>
            </a:ln>
          </p:spPr>
        </p:cxnSp>
      </p:grpSp>
      <p:sp>
        <p:nvSpPr>
          <p:cNvPr id="26" name="Google Shape;26;p2"/>
          <p:cNvSpPr/>
          <p:nvPr/>
        </p:nvSpPr>
        <p:spPr>
          <a:xfrm>
            <a:off x="1828800" y="1221367"/>
            <a:ext cx="8712000" cy="46968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2"/>
          <p:cNvGrpSpPr/>
          <p:nvPr/>
        </p:nvGrpSpPr>
        <p:grpSpPr>
          <a:xfrm>
            <a:off x="2565200" y="1944167"/>
            <a:ext cx="7239200" cy="3251200"/>
            <a:chOff x="1857300" y="1657350"/>
            <a:chExt cx="5429400" cy="2438400"/>
          </a:xfrm>
        </p:grpSpPr>
        <p:cxnSp>
          <p:nvCxnSpPr>
            <p:cNvPr id="28" name="Google Shape;28;p2"/>
            <p:cNvCxnSpPr/>
            <p:nvPr/>
          </p:nvCxnSpPr>
          <p:spPr>
            <a:xfrm>
              <a:off x="1857300" y="1657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2"/>
            <p:cNvCxnSpPr/>
            <p:nvPr/>
          </p:nvCxnSpPr>
          <p:spPr>
            <a:xfrm>
              <a:off x="1857300" y="1962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2"/>
            <p:cNvCxnSpPr/>
            <p:nvPr/>
          </p:nvCxnSpPr>
          <p:spPr>
            <a:xfrm>
              <a:off x="1857300" y="2266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2"/>
            <p:cNvCxnSpPr/>
            <p:nvPr/>
          </p:nvCxnSpPr>
          <p:spPr>
            <a:xfrm>
              <a:off x="1857300" y="25717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2"/>
            <p:cNvCxnSpPr/>
            <p:nvPr/>
          </p:nvCxnSpPr>
          <p:spPr>
            <a:xfrm>
              <a:off x="1857300" y="28765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2"/>
            <p:cNvCxnSpPr/>
            <p:nvPr/>
          </p:nvCxnSpPr>
          <p:spPr>
            <a:xfrm>
              <a:off x="1857300" y="31813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2"/>
            <p:cNvCxnSpPr/>
            <p:nvPr/>
          </p:nvCxnSpPr>
          <p:spPr>
            <a:xfrm>
              <a:off x="1857300" y="34861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2"/>
            <p:cNvCxnSpPr/>
            <p:nvPr/>
          </p:nvCxnSpPr>
          <p:spPr>
            <a:xfrm>
              <a:off x="1857300" y="3790950"/>
              <a:ext cx="54294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2"/>
            <p:cNvCxnSpPr/>
            <p:nvPr/>
          </p:nvCxnSpPr>
          <p:spPr>
            <a:xfrm>
              <a:off x="1857300" y="4095750"/>
              <a:ext cx="5429400" cy="0"/>
            </a:xfrm>
            <a:prstGeom prst="straightConnector1">
              <a:avLst/>
            </a:prstGeom>
            <a:noFill/>
            <a:ln w="9525" cap="flat" cmpd="sng">
              <a:solidFill>
                <a:schemeClr val="lt2"/>
              </a:solidFill>
              <a:prstDash val="solid"/>
              <a:round/>
              <a:headEnd type="none" w="med" len="med"/>
              <a:tailEnd type="none" w="med" len="med"/>
            </a:ln>
          </p:spPr>
        </p:cxnSp>
      </p:grpSp>
      <p:sp>
        <p:nvSpPr>
          <p:cNvPr id="37" name="Google Shape;37;p2"/>
          <p:cNvSpPr txBox="1">
            <a:spLocks noGrp="1"/>
          </p:cNvSpPr>
          <p:nvPr>
            <p:ph type="ctrTitle"/>
          </p:nvPr>
        </p:nvSpPr>
        <p:spPr>
          <a:xfrm>
            <a:off x="415600" y="2463800"/>
            <a:ext cx="11360800" cy="1392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333">
                <a:solidFill>
                  <a:schemeClr val="accent1"/>
                </a:solidFill>
                <a:latin typeface="Handlee"/>
                <a:ea typeface="Handlee"/>
                <a:cs typeface="Handlee"/>
                <a:sym typeface="Handle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415600" y="3905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Baloo 2"/>
                <a:ea typeface="Baloo 2"/>
                <a:cs typeface="Baloo 2"/>
                <a:sym typeface="Baloo 2"/>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0996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82" name="Google Shape;82;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3" name="Google Shape;83;p7"/>
          <p:cNvSpPr/>
          <p:nvPr/>
        </p:nvSpPr>
        <p:spPr>
          <a:xfrm>
            <a:off x="3586553" y="4586273"/>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7"/>
          <p:cNvSpPr/>
          <p:nvPr/>
        </p:nvSpPr>
        <p:spPr>
          <a:xfrm>
            <a:off x="-769542" y="573449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7"/>
          <p:cNvSpPr/>
          <p:nvPr/>
        </p:nvSpPr>
        <p:spPr>
          <a:xfrm>
            <a:off x="6837850" y="-2410387"/>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745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3"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091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3"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51218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1"/>
        <p:cNvGrpSpPr/>
        <p:nvPr/>
      </p:nvGrpSpPr>
      <p:grpSpPr>
        <a:xfrm>
          <a:off x="0" y="0"/>
          <a:ext cx="0" cy="0"/>
          <a:chOff x="0" y="0"/>
          <a:chExt cx="0" cy="0"/>
        </a:xfrm>
      </p:grpSpPr>
      <p:sp>
        <p:nvSpPr>
          <p:cNvPr id="142" name="Google Shape;142;p15"/>
          <p:cNvSpPr/>
          <p:nvPr/>
        </p:nvSpPr>
        <p:spPr>
          <a:xfrm rot="10800000" flipH="1">
            <a:off x="4196158" y="5770610"/>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txBox="1">
            <a:spLocks noGrp="1"/>
          </p:cNvSpPr>
          <p:nvPr>
            <p:ph type="title"/>
          </p:nvPr>
        </p:nvSpPr>
        <p:spPr>
          <a:xfrm>
            <a:off x="950967" y="759067"/>
            <a:ext cx="10277600" cy="61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b="1"/>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44" name="Google Shape;144;p15"/>
          <p:cNvSpPr/>
          <p:nvPr/>
        </p:nvSpPr>
        <p:spPr>
          <a:xfrm rot="10800000" flipH="1">
            <a:off x="55607" y="4356256"/>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rot="10800000" flipH="1">
            <a:off x="8285553" y="-2431609"/>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000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2"/>
          <p:cNvSpPr/>
          <p:nvPr/>
        </p:nvSpPr>
        <p:spPr>
          <a:xfrm rot="10800000" flipH="1">
            <a:off x="358655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2"/>
          <p:cNvSpPr/>
          <p:nvPr/>
        </p:nvSpPr>
        <p:spPr>
          <a:xfrm rot="10800000" flipH="1">
            <a:off x="3586558"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22"/>
          <p:cNvSpPr/>
          <p:nvPr/>
        </p:nvSpPr>
        <p:spPr>
          <a:xfrm rot="10800000" flipH="1">
            <a:off x="6837850"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907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3"/>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23"/>
          <p:cNvSpPr/>
          <p:nvPr/>
        </p:nvSpPr>
        <p:spPr>
          <a:xfrm rot="10800000">
            <a:off x="6358512" y="5334634"/>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74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6" y="39202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24"/>
          <p:cNvSpPr/>
          <p:nvPr/>
        </p:nvSpPr>
        <p:spPr>
          <a:xfrm rot="10800000">
            <a:off x="3440318"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24"/>
          <p:cNvSpPr/>
          <p:nvPr/>
        </p:nvSpPr>
        <p:spPr>
          <a:xfrm rot="10800000">
            <a:off x="-1341393"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1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9" y="3704379"/>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5"/>
          <p:cNvSpPr/>
          <p:nvPr/>
        </p:nvSpPr>
        <p:spPr>
          <a:xfrm rot="10800000" flipH="1">
            <a:off x="2561561"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5"/>
          <p:cNvSpPr/>
          <p:nvPr/>
        </p:nvSpPr>
        <p:spPr>
          <a:xfrm rot="1398376">
            <a:off x="5656737"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86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3241860383"/>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7.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microsoft.com/office/2007/relationships/hdphoto" Target="../media/hdphoto6.wdp"/><Relationship Id="rId26" Type="http://schemas.microsoft.com/office/2007/relationships/hdphoto" Target="../media/hdphoto9.wdp"/><Relationship Id="rId3" Type="http://schemas.microsoft.com/office/2007/relationships/hdphoto" Target="../media/hdphoto1.wdp"/><Relationship Id="rId21" Type="http://schemas.openxmlformats.org/officeDocument/2006/relationships/slide" Target="slide4.xml"/><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4.png"/><Relationship Id="rId25" Type="http://schemas.openxmlformats.org/officeDocument/2006/relationships/image" Target="../media/image17.png"/><Relationship Id="rId2" Type="http://schemas.openxmlformats.org/officeDocument/2006/relationships/image" Target="../media/image5.jpeg"/><Relationship Id="rId16" Type="http://schemas.openxmlformats.org/officeDocument/2006/relationships/image" Target="../media/image13.png"/><Relationship Id="rId20"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0.png"/><Relationship Id="rId24" Type="http://schemas.openxmlformats.org/officeDocument/2006/relationships/slide" Target="slide16.xml"/><Relationship Id="rId5" Type="http://schemas.microsoft.com/office/2007/relationships/hdphoto" Target="../media/hdphoto2.wdp"/><Relationship Id="rId15" Type="http://schemas.microsoft.com/office/2007/relationships/hdphoto" Target="../media/hdphoto5.wdp"/><Relationship Id="rId23" Type="http://schemas.microsoft.com/office/2007/relationships/hdphoto" Target="../media/hdphoto8.wdp"/><Relationship Id="rId28" Type="http://schemas.microsoft.com/office/2007/relationships/hdphoto" Target="../media/hdphoto10.wdp"/><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2.png"/><Relationship Id="rId22" Type="http://schemas.openxmlformats.org/officeDocument/2006/relationships/image" Target="../media/image16.png"/><Relationship Id="rId27"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5.png"/><Relationship Id="rId3" Type="http://schemas.microsoft.com/office/2007/relationships/hdphoto" Target="../media/hdphoto1.wdp"/><Relationship Id="rId21" Type="http://schemas.microsoft.com/office/2007/relationships/hdphoto" Target="../media/hdphoto12.wdp"/><Relationship Id="rId7" Type="http://schemas.openxmlformats.org/officeDocument/2006/relationships/image" Target="../media/image20.png"/><Relationship Id="rId12" Type="http://schemas.microsoft.com/office/2007/relationships/hdphoto" Target="../media/hdphoto4.wdp"/><Relationship Id="rId17" Type="http://schemas.microsoft.com/office/2007/relationships/hdphoto" Target="../media/hdphoto6.wdp"/><Relationship Id="rId25" Type="http://schemas.openxmlformats.org/officeDocument/2006/relationships/slide" Target="slide5.xml"/><Relationship Id="rId2" Type="http://schemas.openxmlformats.org/officeDocument/2006/relationships/image" Target="../media/image5.jpeg"/><Relationship Id="rId16" Type="http://schemas.openxmlformats.org/officeDocument/2006/relationships/image" Target="../media/image14.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10.png"/><Relationship Id="rId24" Type="http://schemas.openxmlformats.org/officeDocument/2006/relationships/image" Target="../media/image24.png"/><Relationship Id="rId5" Type="http://schemas.microsoft.com/office/2007/relationships/hdphoto" Target="../media/hdphoto11.wdp"/><Relationship Id="rId15" Type="http://schemas.openxmlformats.org/officeDocument/2006/relationships/image" Target="../media/image7.png"/><Relationship Id="rId23" Type="http://schemas.microsoft.com/office/2007/relationships/hdphoto" Target="../media/hdphoto13.wdp"/><Relationship Id="rId10" Type="http://schemas.openxmlformats.org/officeDocument/2006/relationships/image" Target="../media/image21.png"/><Relationship Id="rId19" Type="http://schemas.microsoft.com/office/2007/relationships/hdphoto" Target="../media/hdphoto7.wdp"/><Relationship Id="rId4" Type="http://schemas.openxmlformats.org/officeDocument/2006/relationships/image" Target="../media/image19.png"/><Relationship Id="rId9" Type="http://schemas.microsoft.com/office/2007/relationships/hdphoto" Target="../media/hdphoto3.wdp"/><Relationship Id="rId14" Type="http://schemas.microsoft.com/office/2007/relationships/hdphoto" Target="../media/hdphoto5.wdp"/><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microsoft.com/office/2007/relationships/hdphoto" Target="../media/hdphoto14.wdp"/><Relationship Id="rId13" Type="http://schemas.openxmlformats.org/officeDocument/2006/relationships/image" Target="../media/image8.png"/><Relationship Id="rId18" Type="http://schemas.microsoft.com/office/2007/relationships/hdphoto" Target="../media/hdphoto13.wdp"/><Relationship Id="rId3" Type="http://schemas.openxmlformats.org/officeDocument/2006/relationships/audio" Target="../media/audio1.wav"/><Relationship Id="rId21" Type="http://schemas.openxmlformats.org/officeDocument/2006/relationships/slide" Target="slide9.xml"/><Relationship Id="rId7" Type="http://schemas.openxmlformats.org/officeDocument/2006/relationships/image" Target="../media/image27.png"/><Relationship Id="rId12" Type="http://schemas.openxmlformats.org/officeDocument/2006/relationships/image" Target="../media/image7.png"/><Relationship Id="rId17" Type="http://schemas.openxmlformats.org/officeDocument/2006/relationships/image" Target="../media/image23.png"/><Relationship Id="rId25" Type="http://schemas.openxmlformats.org/officeDocument/2006/relationships/image" Target="../media/image34.svg"/><Relationship Id="rId2" Type="http://schemas.openxmlformats.org/officeDocument/2006/relationships/notesSlide" Target="../notesSlides/notesSlide3.xml"/><Relationship Id="rId16" Type="http://schemas.openxmlformats.org/officeDocument/2006/relationships/image" Target="../media/image9.png"/><Relationship Id="rId20" Type="http://schemas.openxmlformats.org/officeDocument/2006/relationships/image" Target="../media/image30.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slide" Target="slide7.xml"/><Relationship Id="rId24"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slide" Target="slide6.xml"/><Relationship Id="rId23" Type="http://schemas.openxmlformats.org/officeDocument/2006/relationships/image" Target="../media/image32.svg"/><Relationship Id="rId10" Type="http://schemas.openxmlformats.org/officeDocument/2006/relationships/image" Target="../media/image28.png"/><Relationship Id="rId19" Type="http://schemas.openxmlformats.org/officeDocument/2006/relationships/image" Target="../media/image29.png"/><Relationship Id="rId4" Type="http://schemas.openxmlformats.org/officeDocument/2006/relationships/image" Target="../media/image26.jpeg"/><Relationship Id="rId9" Type="http://schemas.openxmlformats.org/officeDocument/2006/relationships/slide" Target="slide8.xml"/><Relationship Id="rId14" Type="http://schemas.microsoft.com/office/2007/relationships/hdphoto" Target="../media/hdphoto3.wdp"/><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5.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5.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26.jpeg"/><Relationship Id="rId7"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5.xml"/><Relationship Id="rId5" Type="http://schemas.microsoft.com/office/2007/relationships/hdphoto" Target="../media/hdphoto15.wdp"/><Relationship Id="rId10" Type="http://schemas.microsoft.com/office/2007/relationships/hdphoto" Target="../media/hdphoto17.wdp"/><Relationship Id="rId4" Type="http://schemas.openxmlformats.org/officeDocument/2006/relationships/image" Target="../media/image35.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2" name="Picture 1">
            <a:extLst>
              <a:ext uri="{FF2B5EF4-FFF2-40B4-BE49-F238E27FC236}">
                <a16:creationId xmlns:a16="http://schemas.microsoft.com/office/drawing/2014/main" id="{2ACEAF98-DF08-6F6E-9A8C-C002BEF08471}"/>
              </a:ext>
            </a:extLst>
          </p:cNvPr>
          <p:cNvPicPr>
            <a:picLocks noChangeAspect="1"/>
          </p:cNvPicPr>
          <p:nvPr/>
        </p:nvPicPr>
        <p:blipFill>
          <a:blip r:embed="rId3"/>
          <a:stretch>
            <a:fillRect/>
          </a:stretch>
        </p:blipFill>
        <p:spPr>
          <a:xfrm>
            <a:off x="5074960" y="1503669"/>
            <a:ext cx="2121592" cy="1286367"/>
          </a:xfrm>
          <a:prstGeom prst="rect">
            <a:avLst/>
          </a:prstGeom>
        </p:spPr>
      </p:pic>
      <p:pic>
        <p:nvPicPr>
          <p:cNvPr id="6" name="Picture 5">
            <a:extLst>
              <a:ext uri="{FF2B5EF4-FFF2-40B4-BE49-F238E27FC236}">
                <a16:creationId xmlns:a16="http://schemas.microsoft.com/office/drawing/2014/main" id="{287DAF00-20EB-C117-9BB3-2FAD4D349EE0}"/>
              </a:ext>
            </a:extLst>
          </p:cNvPr>
          <p:cNvPicPr>
            <a:picLocks noChangeAspect="1"/>
          </p:cNvPicPr>
          <p:nvPr/>
        </p:nvPicPr>
        <p:blipFill>
          <a:blip r:embed="rId4"/>
          <a:stretch>
            <a:fillRect/>
          </a:stretch>
        </p:blipFill>
        <p:spPr>
          <a:xfrm>
            <a:off x="2280646" y="2202784"/>
            <a:ext cx="7352413" cy="2889754"/>
          </a:xfrm>
          <a:prstGeom prst="rect">
            <a:avLst/>
          </a:prstGeom>
        </p:spPr>
      </p:pic>
      <p:pic>
        <p:nvPicPr>
          <p:cNvPr id="8" name="Picture 7">
            <a:extLst>
              <a:ext uri="{FF2B5EF4-FFF2-40B4-BE49-F238E27FC236}">
                <a16:creationId xmlns:a16="http://schemas.microsoft.com/office/drawing/2014/main" id="{E17D3973-A887-7807-3D71-14A31199F664}"/>
              </a:ext>
            </a:extLst>
          </p:cNvPr>
          <p:cNvPicPr>
            <a:picLocks noChangeAspect="1"/>
          </p:cNvPicPr>
          <p:nvPr/>
        </p:nvPicPr>
        <p:blipFill>
          <a:blip r:embed="rId5"/>
          <a:stretch>
            <a:fillRect/>
          </a:stretch>
        </p:blipFill>
        <p:spPr>
          <a:xfrm>
            <a:off x="7275443" y="4500667"/>
            <a:ext cx="2052313" cy="788837"/>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ppt_x"/>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3733"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36" name="TextBox 335"/>
          <p:cNvSpPr txBox="1"/>
          <p:nvPr/>
        </p:nvSpPr>
        <p:spPr>
          <a:xfrm>
            <a:off x="1555963" y="429107"/>
            <a:ext cx="8598829" cy="666786"/>
          </a:xfrm>
          <a:prstGeom prst="rect">
            <a:avLst/>
          </a:prstGeom>
          <a:noFill/>
        </p:spPr>
        <p:txBody>
          <a:bodyPr wrap="none" lIns="91440" tIns="45720" rIns="91440" bIns="45720" rtlCol="0">
            <a:spAutoFit/>
          </a:bodyPr>
          <a:lstStyle/>
          <a:p>
            <a:pPr defTabSz="1219170">
              <a:buClr>
                <a:srgbClr val="000000"/>
              </a:buClr>
            </a:pPr>
            <a:r>
              <a:rPr lang="vi-VN"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Tính giá trị của mỗi hoá đơn dưới đây.</a:t>
            </a:r>
            <a:endParaRPr lang="en-US" sz="3733"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45" name="Group 344"/>
          <p:cNvGrpSpPr/>
          <p:nvPr/>
        </p:nvGrpSpPr>
        <p:grpSpPr>
          <a:xfrm>
            <a:off x="10007407" y="326955"/>
            <a:ext cx="1886109" cy="1151403"/>
            <a:chOff x="2280232" y="2431381"/>
            <a:chExt cx="2172083" cy="1373205"/>
          </a:xfrm>
        </p:grpSpPr>
        <p:pic>
          <p:nvPicPr>
            <p:cNvPr id="346" name="Picture 3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2280232" y="2431381"/>
              <a:ext cx="1168923" cy="1373205"/>
            </a:xfrm>
            <a:prstGeom prst="rect">
              <a:avLst/>
            </a:prstGeom>
          </p:spPr>
        </p:pic>
        <p:pic>
          <p:nvPicPr>
            <p:cNvPr id="347" name="Picture 34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3357722" y="2431381"/>
              <a:ext cx="1094593" cy="1373205"/>
            </a:xfrm>
            <a:prstGeom prst="rect">
              <a:avLst/>
            </a:prstGeom>
          </p:spPr>
        </p:pic>
      </p:grpSp>
      <p:sp>
        <p:nvSpPr>
          <p:cNvPr id="2" name="Oval 1">
            <a:extLst>
              <a:ext uri="{FF2B5EF4-FFF2-40B4-BE49-F238E27FC236}">
                <a16:creationId xmlns:a16="http://schemas.microsoft.com/office/drawing/2014/main" id="{A5F33557-88DD-C232-F92B-9AE8FAA7A89A}"/>
              </a:ext>
            </a:extLst>
          </p:cNvPr>
          <p:cNvSpPr/>
          <p:nvPr/>
        </p:nvSpPr>
        <p:spPr>
          <a:xfrm>
            <a:off x="924911" y="515007"/>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4" name="Picture 3">
            <a:extLst>
              <a:ext uri="{FF2B5EF4-FFF2-40B4-BE49-F238E27FC236}">
                <a16:creationId xmlns:a16="http://schemas.microsoft.com/office/drawing/2014/main" id="{4F25FAF7-A33B-1944-77F1-0E121A248B08}"/>
              </a:ext>
            </a:extLst>
          </p:cNvPr>
          <p:cNvPicPr>
            <a:picLocks noChangeAspect="1"/>
          </p:cNvPicPr>
          <p:nvPr/>
        </p:nvPicPr>
        <p:blipFill>
          <a:blip r:embed="rId4"/>
          <a:stretch>
            <a:fillRect/>
          </a:stretch>
        </p:blipFill>
        <p:spPr>
          <a:xfrm>
            <a:off x="1953282" y="1438603"/>
            <a:ext cx="8620125" cy="3248922"/>
          </a:xfrm>
          <a:prstGeom prst="rect">
            <a:avLst/>
          </a:prstGeom>
        </p:spPr>
      </p:pic>
      <p:sp>
        <p:nvSpPr>
          <p:cNvPr id="5" name="TextBox 4">
            <a:extLst>
              <a:ext uri="{FF2B5EF4-FFF2-40B4-BE49-F238E27FC236}">
                <a16:creationId xmlns:a16="http://schemas.microsoft.com/office/drawing/2014/main" id="{7CB268ED-46A8-F2B1-A910-116A27B2F10B}"/>
              </a:ext>
            </a:extLst>
          </p:cNvPr>
          <p:cNvSpPr txBox="1"/>
          <p:nvPr/>
        </p:nvSpPr>
        <p:spPr>
          <a:xfrm>
            <a:off x="515007" y="4834758"/>
            <a:ext cx="4246179" cy="830997"/>
          </a:xfrm>
          <a:prstGeom prst="rect">
            <a:avLst/>
          </a:prstGeom>
          <a:noFill/>
        </p:spPr>
        <p:txBody>
          <a:bodyPr wrap="square" rtlCol="0">
            <a:spAutoFit/>
          </a:bodyPr>
          <a:lstStyle/>
          <a:p>
            <a:r>
              <a:rPr lang="en-US" sz="2400" b="1" dirty="0">
                <a:solidFill>
                  <a:srgbClr val="FF0000"/>
                </a:solidFill>
                <a:effectLst/>
                <a:latin typeface="Cambria" panose="02040503050406030204" pitchFamily="18" charset="0"/>
                <a:ea typeface="Cambria" panose="02040503050406030204" pitchFamily="18" charset="0"/>
              </a:rPr>
              <a:t>12 000 + 39 000 + 124 000 </a:t>
            </a:r>
          </a:p>
          <a:p>
            <a:r>
              <a:rPr lang="en-US" sz="2400" b="1" dirty="0">
                <a:solidFill>
                  <a:srgbClr val="FF0000"/>
                </a:solidFill>
                <a:effectLst/>
                <a:latin typeface="Cambria" panose="02040503050406030204" pitchFamily="18" charset="0"/>
                <a:ea typeface="Cambria" panose="02040503050406030204" pitchFamily="18" charset="0"/>
              </a:rPr>
              <a:t>= 175 000</a:t>
            </a:r>
          </a:p>
        </p:txBody>
      </p:sp>
      <p:sp>
        <p:nvSpPr>
          <p:cNvPr id="6" name="TextBox 5">
            <a:extLst>
              <a:ext uri="{FF2B5EF4-FFF2-40B4-BE49-F238E27FC236}">
                <a16:creationId xmlns:a16="http://schemas.microsoft.com/office/drawing/2014/main" id="{00AD973E-FE63-4543-5BBC-874B8BCD36FC}"/>
              </a:ext>
            </a:extLst>
          </p:cNvPr>
          <p:cNvSpPr txBox="1"/>
          <p:nvPr/>
        </p:nvSpPr>
        <p:spPr>
          <a:xfrm>
            <a:off x="4761187" y="4824248"/>
            <a:ext cx="4246179"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72 000 + 43 000 + 452 500 </a:t>
            </a:r>
          </a:p>
          <a:p>
            <a:r>
              <a:rPr lang="en-US" sz="2400" b="1" dirty="0">
                <a:solidFill>
                  <a:srgbClr val="FF0000"/>
                </a:solidFill>
                <a:latin typeface="Cambria" panose="02040503050406030204" pitchFamily="18" charset="0"/>
                <a:ea typeface="Cambria" panose="02040503050406030204" pitchFamily="18" charset="0"/>
              </a:rPr>
              <a:t>= 567 500</a:t>
            </a:r>
            <a:endParaRPr lang="en-US" sz="24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68811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wipe(up)">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up)">
                                      <p:cBhvr>
                                        <p:cTn id="4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29107"/>
            <a:ext cx="10107765" cy="1569660"/>
          </a:xfrm>
          <a:prstGeom prst="rect">
            <a:avLst/>
          </a:prstGeom>
          <a:noFill/>
        </p:spPr>
        <p:txBody>
          <a:bodyPr wrap="square" lIns="91440" tIns="45720" rIns="91440" bIns="45720" rtlCol="0">
            <a:spAutoFit/>
          </a:bodyPr>
          <a:lstStyle/>
          <a:p>
            <a:pPr lvl="0" algn="just" defTabSz="1219170">
              <a:buClr>
                <a:srgbClr val="000000"/>
              </a:buClr>
            </a:pP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Mai và Mi cùng nhau gấp được 154 con hạc giấy. Mai gấp nhiều hơn Mi 12 con hạc giấy. Hỏi mỗi bạn gấp được bao nhiêu con hạc giấy?</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2</a:t>
            </a:r>
          </a:p>
        </p:txBody>
      </p:sp>
      <p:sp>
        <p:nvSpPr>
          <p:cNvPr id="3" name="TextBox 2">
            <a:extLst>
              <a:ext uri="{FF2B5EF4-FFF2-40B4-BE49-F238E27FC236}">
                <a16:creationId xmlns:a16="http://schemas.microsoft.com/office/drawing/2014/main" id="{D581D054-9CDE-20D5-F846-CEBA1C2F0416}"/>
              </a:ext>
            </a:extLst>
          </p:cNvPr>
          <p:cNvSpPr txBox="1"/>
          <p:nvPr/>
        </p:nvSpPr>
        <p:spPr>
          <a:xfrm>
            <a:off x="578126" y="3675270"/>
            <a:ext cx="2052512"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Mi</a:t>
            </a:r>
          </a:p>
        </p:txBody>
      </p:sp>
      <p:grpSp>
        <p:nvGrpSpPr>
          <p:cNvPr id="7" name="Group 6">
            <a:extLst>
              <a:ext uri="{FF2B5EF4-FFF2-40B4-BE49-F238E27FC236}">
                <a16:creationId xmlns:a16="http://schemas.microsoft.com/office/drawing/2014/main" id="{C3B7B369-7740-0C7A-B3BA-2FA1CB1BBFEC}"/>
              </a:ext>
            </a:extLst>
          </p:cNvPr>
          <p:cNvGrpSpPr/>
          <p:nvPr/>
        </p:nvGrpSpPr>
        <p:grpSpPr>
          <a:xfrm>
            <a:off x="2521526" y="3915888"/>
            <a:ext cx="1895175" cy="399872"/>
            <a:chOff x="3276600" y="3124200"/>
            <a:chExt cx="3505200" cy="399872"/>
          </a:xfrm>
        </p:grpSpPr>
        <p:cxnSp>
          <p:nvCxnSpPr>
            <p:cNvPr id="8" name="Straight Connector 7">
              <a:extLst>
                <a:ext uri="{FF2B5EF4-FFF2-40B4-BE49-F238E27FC236}">
                  <a16:creationId xmlns:a16="http://schemas.microsoft.com/office/drawing/2014/main" id="{E9054EA6-01D3-C3E5-DA04-0FC003BF73D4}"/>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848B31BD-F7B1-848C-FA9D-EB0BE0C8A3A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F2A64CBD-F458-82C2-FCF2-79B0D42686AD}"/>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870254D8-FA24-B3E1-BF9C-A57A85260DC2}"/>
              </a:ext>
            </a:extLst>
          </p:cNvPr>
          <p:cNvSpPr/>
          <p:nvPr/>
        </p:nvSpPr>
        <p:spPr>
          <a:xfrm>
            <a:off x="8512713" y="35651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13" name="TextBox 12">
            <a:extLst>
              <a:ext uri="{FF2B5EF4-FFF2-40B4-BE49-F238E27FC236}">
                <a16:creationId xmlns:a16="http://schemas.microsoft.com/office/drawing/2014/main" id="{D03FF646-2EBD-1942-C289-94CACE8CA0B0}"/>
              </a:ext>
            </a:extLst>
          </p:cNvPr>
          <p:cNvSpPr txBox="1"/>
          <p:nvPr/>
        </p:nvSpPr>
        <p:spPr>
          <a:xfrm>
            <a:off x="1055779" y="4819581"/>
            <a:ext cx="1494650" cy="707886"/>
          </a:xfrm>
          <a:prstGeom prst="rect">
            <a:avLst/>
          </a:prstGeom>
          <a:noFill/>
        </p:spPr>
        <p:txBody>
          <a:bodyPr wrap="square" rtlCol="0">
            <a:spAutoFit/>
          </a:bodyPr>
          <a:lstStyle/>
          <a:p>
            <a:pPr algn="ctr">
              <a:defRPr/>
            </a:pPr>
            <a:r>
              <a:rPr lang="en-US" sz="4000" b="1" dirty="0">
                <a:solidFill>
                  <a:srgbClr val="016D16"/>
                </a:solidFill>
                <a:cs typeface="Calibri" panose="020F0502020204030204" pitchFamily="34" charset="0"/>
              </a:rPr>
              <a:t>Mai</a:t>
            </a:r>
          </a:p>
        </p:txBody>
      </p:sp>
      <p:grpSp>
        <p:nvGrpSpPr>
          <p:cNvPr id="14" name="Group 13">
            <a:extLst>
              <a:ext uri="{FF2B5EF4-FFF2-40B4-BE49-F238E27FC236}">
                <a16:creationId xmlns:a16="http://schemas.microsoft.com/office/drawing/2014/main" id="{90FFB0D1-8C3D-D35D-0BCA-09AB6379373A}"/>
              </a:ext>
            </a:extLst>
          </p:cNvPr>
          <p:cNvGrpSpPr/>
          <p:nvPr/>
        </p:nvGrpSpPr>
        <p:grpSpPr>
          <a:xfrm>
            <a:off x="2521525" y="5054237"/>
            <a:ext cx="5890021" cy="399871"/>
            <a:chOff x="3276600" y="3124200"/>
            <a:chExt cx="3505200" cy="399872"/>
          </a:xfrm>
        </p:grpSpPr>
        <p:cxnSp>
          <p:nvCxnSpPr>
            <p:cNvPr id="15" name="Straight Connector 14">
              <a:extLst>
                <a:ext uri="{FF2B5EF4-FFF2-40B4-BE49-F238E27FC236}">
                  <a16:creationId xmlns:a16="http://schemas.microsoft.com/office/drawing/2014/main" id="{B8422161-6DEB-D02B-9BDC-6875AB3FC783}"/>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D35EB759-7F5C-2C5A-B481-69DCC4FA55B7}"/>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7" name="Straight Connector 16">
              <a:extLst>
                <a:ext uri="{FF2B5EF4-FFF2-40B4-BE49-F238E27FC236}">
                  <a16:creationId xmlns:a16="http://schemas.microsoft.com/office/drawing/2014/main" id="{1EF932FB-3457-68A0-A290-AFB0207B4446}"/>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8" name="Straight Connector 17">
            <a:extLst>
              <a:ext uri="{FF2B5EF4-FFF2-40B4-BE49-F238E27FC236}">
                <a16:creationId xmlns:a16="http://schemas.microsoft.com/office/drawing/2014/main" id="{23FB282B-6A97-72DC-DCFF-3CDFD4957711}"/>
              </a:ext>
            </a:extLst>
          </p:cNvPr>
          <p:cNvCxnSpPr>
            <a:cxnSpLocks/>
          </p:cNvCxnSpPr>
          <p:nvPr/>
        </p:nvCxnSpPr>
        <p:spPr>
          <a:xfrm flipV="1">
            <a:off x="4407476" y="42220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7A6CDA77-6B3F-14E7-58E7-1C9E9B1BE94F}"/>
              </a:ext>
            </a:extLst>
          </p:cNvPr>
          <p:cNvSpPr/>
          <p:nvPr/>
        </p:nvSpPr>
        <p:spPr>
          <a:xfrm rot="16200000">
            <a:off x="6237049" y="30373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0" name="TextBox 19">
            <a:extLst>
              <a:ext uri="{FF2B5EF4-FFF2-40B4-BE49-F238E27FC236}">
                <a16:creationId xmlns:a16="http://schemas.microsoft.com/office/drawing/2014/main" id="{84991ADE-E6C2-14B8-D77E-CFE5011ECEA6}"/>
              </a:ext>
            </a:extLst>
          </p:cNvPr>
          <p:cNvSpPr txBox="1"/>
          <p:nvPr/>
        </p:nvSpPr>
        <p:spPr>
          <a:xfrm>
            <a:off x="6382740" y="3929525"/>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12 con</a:t>
            </a:r>
          </a:p>
        </p:txBody>
      </p:sp>
      <p:sp>
        <p:nvSpPr>
          <p:cNvPr id="23" name="TextBox 22">
            <a:extLst>
              <a:ext uri="{FF2B5EF4-FFF2-40B4-BE49-F238E27FC236}">
                <a16:creationId xmlns:a16="http://schemas.microsoft.com/office/drawing/2014/main" id="{5E21D46A-D058-EA47-D608-F49EEB8542B2}"/>
              </a:ext>
            </a:extLst>
          </p:cNvPr>
          <p:cNvSpPr txBox="1"/>
          <p:nvPr/>
        </p:nvSpPr>
        <p:spPr>
          <a:xfrm>
            <a:off x="9069574" y="4063678"/>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154 con</a:t>
            </a:r>
          </a:p>
        </p:txBody>
      </p:sp>
      <p:sp>
        <p:nvSpPr>
          <p:cNvPr id="25" name="TextBox 24">
            <a:extLst>
              <a:ext uri="{FF2B5EF4-FFF2-40B4-BE49-F238E27FC236}">
                <a16:creationId xmlns:a16="http://schemas.microsoft.com/office/drawing/2014/main" id="{3F5E4835-7286-9D17-1223-205AE6621DA9}"/>
              </a:ext>
            </a:extLst>
          </p:cNvPr>
          <p:cNvSpPr txBox="1"/>
          <p:nvPr/>
        </p:nvSpPr>
        <p:spPr>
          <a:xfrm>
            <a:off x="1969361" y="23084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6" name="Picture 25">
            <a:extLst>
              <a:ext uri="{FF2B5EF4-FFF2-40B4-BE49-F238E27FC236}">
                <a16:creationId xmlns:a16="http://schemas.microsoft.com/office/drawing/2014/main" id="{9898CB8C-E8C3-98F8-C428-113A933D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05357" flipV="1">
            <a:off x="4559578" y="3985257"/>
            <a:ext cx="2637507" cy="974187"/>
          </a:xfrm>
          <a:prstGeom prst="rect">
            <a:avLst/>
          </a:prstGeom>
          <a:ln>
            <a:noFill/>
          </a:ln>
        </p:spPr>
      </p:pic>
      <p:pic>
        <p:nvPicPr>
          <p:cNvPr id="27" name="Picture 26">
            <a:extLst>
              <a:ext uri="{FF2B5EF4-FFF2-40B4-BE49-F238E27FC236}">
                <a16:creationId xmlns:a16="http://schemas.microsoft.com/office/drawing/2014/main" id="{66421C02-A313-B78D-B8B6-4B5A6E6A2FCE}"/>
              </a:ext>
            </a:extLst>
          </p:cNvPr>
          <p:cNvPicPr>
            <a:picLocks noChangeAspect="1"/>
          </p:cNvPicPr>
          <p:nvPr/>
        </p:nvPicPr>
        <p:blipFill rotWithShape="1">
          <a:blip r:embed="rId4">
            <a:extLst>
              <a:ext uri="{28A0092B-C50C-407E-A947-70E740481C1C}">
                <a14:useLocalDpi xmlns:a14="http://schemas.microsoft.com/office/drawing/2010/main" val="0"/>
              </a:ext>
            </a:extLst>
          </a:blip>
          <a:srcRect l="16514" t="19081" r="54495" b="25940"/>
          <a:stretch/>
        </p:blipFill>
        <p:spPr>
          <a:xfrm>
            <a:off x="5925396" y="3264965"/>
            <a:ext cx="794971" cy="848033"/>
          </a:xfrm>
          <a:prstGeom prst="rect">
            <a:avLst/>
          </a:prstGeom>
        </p:spPr>
      </p:pic>
    </p:spTree>
    <p:extLst>
      <p:ext uri="{BB962C8B-B14F-4D97-AF65-F5344CB8AC3E}">
        <p14:creationId xmlns:p14="http://schemas.microsoft.com/office/powerpoint/2010/main" val="13833009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par>
                                <p:cTn id="69" presetID="22" presetClass="entr" presetSubtype="4"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3" grpId="0"/>
      <p:bldP spid="11" grpId="0" animBg="1"/>
      <p:bldP spid="13" grpId="0"/>
      <p:bldP spid="19" grpId="0" animBg="1"/>
      <p:bldP spid="20" grpId="0"/>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1499190" y="669851"/>
            <a:ext cx="9144000" cy="5983176"/>
          </a:xfrm>
          <a:prstGeom prst="rect">
            <a:avLst/>
          </a:prstGeom>
          <a:noFill/>
        </p:spPr>
        <p:txBody>
          <a:bodyPr wrap="square" rtlCol="0">
            <a:spAutoFit/>
          </a:bodyPr>
          <a:lstStyle/>
          <a:p>
            <a:pPr marL="0" marR="0" algn="ctr">
              <a:lnSpc>
                <a:spcPct val="110000"/>
              </a:lnSpc>
              <a:spcBef>
                <a:spcPts val="0"/>
              </a:spcBef>
              <a:spcAft>
                <a:spcPts val="0"/>
              </a:spcAft>
            </a:pPr>
            <a:r>
              <a:rPr lang="en-US" sz="4400" b="1" u="sng" dirty="0" err="1">
                <a:solidFill>
                  <a:srgbClr val="FF0000"/>
                </a:solidFill>
                <a:effectLst/>
                <a:latin typeface="Cambria" panose="02040503050406030204" pitchFamily="18" charset="0"/>
                <a:ea typeface="Cambria" panose="02040503050406030204" pitchFamily="18" charset="0"/>
              </a:rPr>
              <a:t>Bài</a:t>
            </a:r>
            <a:r>
              <a:rPr lang="en-US" sz="4400" b="1" u="sng" dirty="0">
                <a:solidFill>
                  <a:srgbClr val="FF0000"/>
                </a:solidFill>
                <a:effectLst/>
                <a:latin typeface="Cambria" panose="02040503050406030204" pitchFamily="18" charset="0"/>
                <a:ea typeface="Cambria" panose="02040503050406030204" pitchFamily="18" charset="0"/>
              </a:rPr>
              <a:t> </a:t>
            </a:r>
            <a:r>
              <a:rPr lang="en-US" sz="4400" b="1" u="sng" dirty="0" err="1">
                <a:solidFill>
                  <a:srgbClr val="FF0000"/>
                </a:solidFill>
                <a:effectLst/>
                <a:latin typeface="Cambria" panose="02040503050406030204" pitchFamily="18" charset="0"/>
                <a:ea typeface="Cambria" panose="02040503050406030204" pitchFamily="18" charset="0"/>
              </a:rPr>
              <a:t>giải</a:t>
            </a:r>
            <a:r>
              <a:rPr lang="en-US" sz="4400" b="1" u="sng"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Mai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+ 12) : 2 = 83 ( con)</a:t>
            </a: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Mi </a:t>
            </a:r>
            <a:r>
              <a:rPr lang="en-US" sz="4400" dirty="0" err="1">
                <a:effectLst/>
                <a:latin typeface="Cambria" panose="02040503050406030204" pitchFamily="18" charset="0"/>
                <a:ea typeface="Cambria" panose="02040503050406030204" pitchFamily="18" charset="0"/>
              </a:rPr>
              <a:t>gấp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được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con </a:t>
            </a:r>
            <a:r>
              <a:rPr lang="en-US" sz="4400" dirty="0" err="1">
                <a:effectLst/>
                <a:latin typeface="Cambria" panose="02040503050406030204" pitchFamily="18" charset="0"/>
                <a:ea typeface="Cambria" panose="02040503050406030204" pitchFamily="18" charset="0"/>
              </a:rPr>
              <a:t>hạc</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endParaRPr lang="en-US" sz="4400" dirty="0">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154 – 83 = 71 (con )</a:t>
            </a:r>
          </a:p>
          <a:p>
            <a:pPr marL="0" marR="0" algn="r">
              <a:lnSpc>
                <a:spcPct val="110000"/>
              </a:lnSpc>
              <a:spcBef>
                <a:spcPts val="0"/>
              </a:spcBef>
              <a:spcAft>
                <a:spcPts val="0"/>
              </a:spcAft>
            </a:pP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Đáp</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số</a:t>
            </a:r>
            <a:r>
              <a:rPr lang="en-US" sz="4400" dirty="0">
                <a:effectLst/>
                <a:latin typeface="Cambria" panose="02040503050406030204" pitchFamily="18" charset="0"/>
                <a:ea typeface="Cambria" panose="02040503050406030204" pitchFamily="18" charset="0"/>
              </a:rPr>
              <a:t>: Mai: 83 con</a:t>
            </a:r>
          </a:p>
          <a:p>
            <a:pPr marL="0" marR="0" algn="r">
              <a:lnSpc>
                <a:spcPct val="110000"/>
              </a:lnSpc>
              <a:spcBef>
                <a:spcPts val="0"/>
              </a:spcBef>
              <a:spcAft>
                <a:spcPts val="0"/>
              </a:spcAft>
            </a:pPr>
            <a:r>
              <a:rPr lang="en-US" sz="4400" dirty="0">
                <a:latin typeface="Cambria" panose="02040503050406030204" pitchFamily="18" charset="0"/>
                <a:ea typeface="Cambria" panose="02040503050406030204" pitchFamily="18" charset="0"/>
              </a:rPr>
              <a:t>Mi: 71 con</a:t>
            </a:r>
            <a:endParaRPr lang="en-US" sz="4400" dirty="0">
              <a:effectLst/>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4149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328" name="Google Shape;270;p30"/>
          <p:cNvGrpSpPr/>
          <p:nvPr/>
        </p:nvGrpSpPr>
        <p:grpSpPr>
          <a:xfrm>
            <a:off x="10591605" y="5227534"/>
            <a:ext cx="2331423" cy="2023809"/>
            <a:chOff x="972034" y="4038077"/>
            <a:chExt cx="1579697" cy="1371393"/>
          </a:xfrm>
        </p:grpSpPr>
        <p:sp>
          <p:nvSpPr>
            <p:cNvPr id="329"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1" name="Google Shape;273;p30"/>
            <p:cNvGrpSpPr/>
            <p:nvPr/>
          </p:nvGrpSpPr>
          <p:grpSpPr>
            <a:xfrm>
              <a:off x="972034" y="4038077"/>
              <a:ext cx="1579697" cy="1371393"/>
              <a:chOff x="972034" y="4038077"/>
              <a:chExt cx="1579697" cy="1371393"/>
            </a:xfrm>
          </p:grpSpPr>
          <p:sp>
            <p:nvSpPr>
              <p:cNvPr id="332"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36" name="TextBox 335"/>
          <p:cNvSpPr txBox="1"/>
          <p:nvPr/>
        </p:nvSpPr>
        <p:spPr>
          <a:xfrm>
            <a:off x="1158949" y="418474"/>
            <a:ext cx="10107765" cy="1815882"/>
          </a:xfrm>
          <a:prstGeom prst="rect">
            <a:avLst/>
          </a:prstGeom>
          <a:noFill/>
        </p:spPr>
        <p:txBody>
          <a:bodyPr wrap="square" lIns="91440" tIns="45720" rIns="91440" bIns="45720" rtlCol="0">
            <a:spAutoFit/>
          </a:bodyPr>
          <a:lstStyle/>
          <a:p>
            <a:pPr lvl="0" algn="just" defTabSz="1219170">
              <a:buClr>
                <a:srgbClr val="000000"/>
              </a:buClr>
            </a:pPr>
            <a:r>
              <a:rPr lang="vi-VN" sz="28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sym typeface="Arial"/>
              </a:rPr>
              <a:t>Trong lễ hội trồng cây, Trường Tiểu học Lê Lợi và Trường Tiểu học Kim Đồng trồng được tất cả 450 cây. Trường Tiểu học Lê Lợi trồng được ít hơn Trường Tiểu học Kim Đồng là 28 cây. Hỏi mỗi trường trồng được bao nhiêu cây?</a:t>
            </a:r>
            <a:endParaRPr kumimoji="0" lang="en-US"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 name="Oval 1">
            <a:extLst>
              <a:ext uri="{FF2B5EF4-FFF2-40B4-BE49-F238E27FC236}">
                <a16:creationId xmlns:a16="http://schemas.microsoft.com/office/drawing/2014/main" id="{A5F33557-88DD-C232-F92B-9AE8FAA7A89A}"/>
              </a:ext>
            </a:extLst>
          </p:cNvPr>
          <p:cNvSpPr/>
          <p:nvPr/>
        </p:nvSpPr>
        <p:spPr>
          <a:xfrm>
            <a:off x="542138" y="483109"/>
            <a:ext cx="567559" cy="5255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3</a:t>
            </a:r>
          </a:p>
        </p:txBody>
      </p:sp>
      <p:pic>
        <p:nvPicPr>
          <p:cNvPr id="5" name="Picture 4">
            <a:extLst>
              <a:ext uri="{FF2B5EF4-FFF2-40B4-BE49-F238E27FC236}">
                <a16:creationId xmlns:a16="http://schemas.microsoft.com/office/drawing/2014/main" id="{2132C431-19A0-1206-9491-28AB01BFE0B0}"/>
              </a:ext>
            </a:extLst>
          </p:cNvPr>
          <p:cNvPicPr>
            <a:picLocks noChangeAspect="1"/>
          </p:cNvPicPr>
          <p:nvPr/>
        </p:nvPicPr>
        <p:blipFill>
          <a:blip r:embed="rId3"/>
          <a:stretch>
            <a:fillRect/>
          </a:stretch>
        </p:blipFill>
        <p:spPr>
          <a:xfrm>
            <a:off x="7322416" y="2445489"/>
            <a:ext cx="4354570" cy="2842880"/>
          </a:xfrm>
          <a:prstGeom prst="rect">
            <a:avLst/>
          </a:prstGeom>
        </p:spPr>
      </p:pic>
      <p:sp>
        <p:nvSpPr>
          <p:cNvPr id="6" name="TextBox 5">
            <a:extLst>
              <a:ext uri="{FF2B5EF4-FFF2-40B4-BE49-F238E27FC236}">
                <a16:creationId xmlns:a16="http://schemas.microsoft.com/office/drawing/2014/main" id="{7F5E3FDC-3BF9-06D5-FDC6-2A5CDC9F83D0}"/>
              </a:ext>
            </a:extLst>
          </p:cNvPr>
          <p:cNvSpPr txBox="1"/>
          <p:nvPr/>
        </p:nvSpPr>
        <p:spPr>
          <a:xfrm>
            <a:off x="255181" y="3994246"/>
            <a:ext cx="2052512" cy="400110"/>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Lê </a:t>
            </a:r>
            <a:r>
              <a:rPr lang="en-US" sz="2000" b="1" dirty="0" err="1">
                <a:solidFill>
                  <a:srgbClr val="016D16"/>
                </a:solidFill>
                <a:cs typeface="Calibri" panose="020F0502020204030204" pitchFamily="34" charset="0"/>
              </a:rPr>
              <a:t>Lợi</a:t>
            </a:r>
            <a:endParaRPr lang="en-US" sz="2000" b="1" dirty="0">
              <a:solidFill>
                <a:srgbClr val="016D16"/>
              </a:solidFill>
              <a:cs typeface="Calibri" panose="020F0502020204030204" pitchFamily="34" charset="0"/>
            </a:endParaRPr>
          </a:p>
        </p:txBody>
      </p:sp>
      <p:grpSp>
        <p:nvGrpSpPr>
          <p:cNvPr id="12" name="Group 11">
            <a:extLst>
              <a:ext uri="{FF2B5EF4-FFF2-40B4-BE49-F238E27FC236}">
                <a16:creationId xmlns:a16="http://schemas.microsoft.com/office/drawing/2014/main" id="{D2B11524-33C4-5C55-1E41-3393A919F490}"/>
              </a:ext>
            </a:extLst>
          </p:cNvPr>
          <p:cNvGrpSpPr/>
          <p:nvPr/>
        </p:nvGrpSpPr>
        <p:grpSpPr>
          <a:xfrm>
            <a:off x="2368702" y="4022213"/>
            <a:ext cx="1895175" cy="399872"/>
            <a:chOff x="3276600" y="3124200"/>
            <a:chExt cx="3505200" cy="399872"/>
          </a:xfrm>
        </p:grpSpPr>
        <p:cxnSp>
          <p:nvCxnSpPr>
            <p:cNvPr id="21" name="Straight Connector 20">
              <a:extLst>
                <a:ext uri="{FF2B5EF4-FFF2-40B4-BE49-F238E27FC236}">
                  <a16:creationId xmlns:a16="http://schemas.microsoft.com/office/drawing/2014/main" id="{B5177BEA-33E4-43B8-9731-AF5723EAF2B1}"/>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2" name="Straight Connector 21">
              <a:extLst>
                <a:ext uri="{FF2B5EF4-FFF2-40B4-BE49-F238E27FC236}">
                  <a16:creationId xmlns:a16="http://schemas.microsoft.com/office/drawing/2014/main" id="{AB411061-2BB6-C90B-F103-615870C68402}"/>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 name="Straight Connector 23">
              <a:extLst>
                <a:ext uri="{FF2B5EF4-FFF2-40B4-BE49-F238E27FC236}">
                  <a16:creationId xmlns:a16="http://schemas.microsoft.com/office/drawing/2014/main" id="{199E4E94-2EE9-EB50-80CA-8F668665CE4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28" name="Right Brace 27">
            <a:extLst>
              <a:ext uri="{FF2B5EF4-FFF2-40B4-BE49-F238E27FC236}">
                <a16:creationId xmlns:a16="http://schemas.microsoft.com/office/drawing/2014/main" id="{0D08ABF6-53F0-F632-05BB-0147C1B3C3B4}"/>
              </a:ext>
            </a:extLst>
          </p:cNvPr>
          <p:cNvSpPr/>
          <p:nvPr/>
        </p:nvSpPr>
        <p:spPr>
          <a:xfrm>
            <a:off x="8359889" y="3671483"/>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E28E8D13-247A-FEF8-283E-72CDFD64F382}"/>
              </a:ext>
            </a:extLst>
          </p:cNvPr>
          <p:cNvSpPr txBox="1"/>
          <p:nvPr/>
        </p:nvSpPr>
        <p:spPr>
          <a:xfrm>
            <a:off x="350875" y="5064129"/>
            <a:ext cx="2025465" cy="707886"/>
          </a:xfrm>
          <a:prstGeom prst="rect">
            <a:avLst/>
          </a:prstGeom>
          <a:noFill/>
        </p:spPr>
        <p:txBody>
          <a:bodyPr wrap="square" rtlCol="0">
            <a:spAutoFit/>
          </a:bodyPr>
          <a:lstStyle/>
          <a:p>
            <a:pPr algn="ctr">
              <a:defRPr/>
            </a:pPr>
            <a:r>
              <a:rPr lang="en-US" sz="2000" b="1" dirty="0" err="1">
                <a:solidFill>
                  <a:srgbClr val="016D16"/>
                </a:solidFill>
                <a:cs typeface="Calibri" panose="020F0502020204030204" pitchFamily="34" charset="0"/>
              </a:rPr>
              <a:t>Trường</a:t>
            </a:r>
            <a:r>
              <a:rPr lang="en-US" sz="2000" b="1" dirty="0">
                <a:solidFill>
                  <a:srgbClr val="016D16"/>
                </a:solidFill>
                <a:cs typeface="Calibri" panose="020F0502020204030204" pitchFamily="34" charset="0"/>
              </a:rPr>
              <a:t> Kim </a:t>
            </a:r>
            <a:r>
              <a:rPr lang="en-US" sz="2000" b="1" dirty="0" err="1">
                <a:solidFill>
                  <a:srgbClr val="016D16"/>
                </a:solidFill>
                <a:cs typeface="Calibri" panose="020F0502020204030204" pitchFamily="34" charset="0"/>
              </a:rPr>
              <a:t>Đồng</a:t>
            </a:r>
            <a:endParaRPr lang="en-US" sz="2000" b="1" dirty="0">
              <a:solidFill>
                <a:srgbClr val="016D16"/>
              </a:solidFill>
              <a:cs typeface="Calibri" panose="020F0502020204030204" pitchFamily="34" charset="0"/>
            </a:endParaRPr>
          </a:p>
        </p:txBody>
      </p:sp>
      <p:grpSp>
        <p:nvGrpSpPr>
          <p:cNvPr id="30" name="Group 29">
            <a:extLst>
              <a:ext uri="{FF2B5EF4-FFF2-40B4-BE49-F238E27FC236}">
                <a16:creationId xmlns:a16="http://schemas.microsoft.com/office/drawing/2014/main" id="{2885C03E-C931-1231-29D7-3CD79F3F5F4D}"/>
              </a:ext>
            </a:extLst>
          </p:cNvPr>
          <p:cNvGrpSpPr/>
          <p:nvPr/>
        </p:nvGrpSpPr>
        <p:grpSpPr>
          <a:xfrm>
            <a:off x="2368701" y="5160562"/>
            <a:ext cx="5890021" cy="399871"/>
            <a:chOff x="3276600" y="3124200"/>
            <a:chExt cx="3505200" cy="399872"/>
          </a:xfrm>
        </p:grpSpPr>
        <p:cxnSp>
          <p:nvCxnSpPr>
            <p:cNvPr id="31" name="Straight Connector 30">
              <a:extLst>
                <a:ext uri="{FF2B5EF4-FFF2-40B4-BE49-F238E27FC236}">
                  <a16:creationId xmlns:a16="http://schemas.microsoft.com/office/drawing/2014/main" id="{59BD2B99-0EA9-9099-AC4D-1B1877A11E87}"/>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2464" name="Straight Connector 2463">
              <a:extLst>
                <a:ext uri="{FF2B5EF4-FFF2-40B4-BE49-F238E27FC236}">
                  <a16:creationId xmlns:a16="http://schemas.microsoft.com/office/drawing/2014/main" id="{67EBB672-4881-D6BB-EE3B-62D520E14175}"/>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2465" name="Straight Connector 2464">
              <a:extLst>
                <a:ext uri="{FF2B5EF4-FFF2-40B4-BE49-F238E27FC236}">
                  <a16:creationId xmlns:a16="http://schemas.microsoft.com/office/drawing/2014/main" id="{35FE9EF8-DF88-3686-BA34-F84E0BE90E95}"/>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2466" name="Straight Connector 2465">
            <a:extLst>
              <a:ext uri="{FF2B5EF4-FFF2-40B4-BE49-F238E27FC236}">
                <a16:creationId xmlns:a16="http://schemas.microsoft.com/office/drawing/2014/main" id="{3C622765-2FEF-2C01-F1C5-127BE77733AF}"/>
              </a:ext>
            </a:extLst>
          </p:cNvPr>
          <p:cNvCxnSpPr>
            <a:cxnSpLocks/>
          </p:cNvCxnSpPr>
          <p:nvPr/>
        </p:nvCxnSpPr>
        <p:spPr>
          <a:xfrm flipV="1">
            <a:off x="4254652" y="4328423"/>
            <a:ext cx="0" cy="1019478"/>
          </a:xfrm>
          <a:prstGeom prst="line">
            <a:avLst/>
          </a:prstGeom>
          <a:noFill/>
          <a:ln w="57150" cap="flat" cmpd="sng" algn="ctr">
            <a:solidFill>
              <a:srgbClr val="FC6E51">
                <a:lumMod val="75000"/>
              </a:srgbClr>
            </a:solidFill>
            <a:prstDash val="sysDot"/>
            <a:miter lim="800000"/>
          </a:ln>
          <a:effectLst/>
        </p:spPr>
      </p:cxnSp>
      <p:sp>
        <p:nvSpPr>
          <p:cNvPr id="2467" name="Right Brace 2466">
            <a:extLst>
              <a:ext uri="{FF2B5EF4-FFF2-40B4-BE49-F238E27FC236}">
                <a16:creationId xmlns:a16="http://schemas.microsoft.com/office/drawing/2014/main" id="{0A2D1201-1EA4-F6C8-691A-FB055E2FF978}"/>
              </a:ext>
            </a:extLst>
          </p:cNvPr>
          <p:cNvSpPr/>
          <p:nvPr/>
        </p:nvSpPr>
        <p:spPr>
          <a:xfrm rot="16200000">
            <a:off x="6084225" y="3143656"/>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2468" name="TextBox 2467">
            <a:extLst>
              <a:ext uri="{FF2B5EF4-FFF2-40B4-BE49-F238E27FC236}">
                <a16:creationId xmlns:a16="http://schemas.microsoft.com/office/drawing/2014/main" id="{0A1083EC-7F47-AE36-6F50-AE5D0C1D5D9C}"/>
              </a:ext>
            </a:extLst>
          </p:cNvPr>
          <p:cNvSpPr txBox="1"/>
          <p:nvPr/>
        </p:nvSpPr>
        <p:spPr>
          <a:xfrm>
            <a:off x="6229916" y="4035850"/>
            <a:ext cx="2095628"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28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69" name="TextBox 2468">
            <a:extLst>
              <a:ext uri="{FF2B5EF4-FFF2-40B4-BE49-F238E27FC236}">
                <a16:creationId xmlns:a16="http://schemas.microsoft.com/office/drawing/2014/main" id="{A77A7A83-BDAD-49C6-DD64-3BF3B4D90139}"/>
              </a:ext>
            </a:extLst>
          </p:cNvPr>
          <p:cNvSpPr txBox="1"/>
          <p:nvPr/>
        </p:nvSpPr>
        <p:spPr>
          <a:xfrm>
            <a:off x="8916750" y="4170003"/>
            <a:ext cx="2137346" cy="707886"/>
          </a:xfrm>
          <a:prstGeom prst="rect">
            <a:avLst/>
          </a:prstGeom>
          <a:noFill/>
        </p:spPr>
        <p:txBody>
          <a:bodyPr wrap="square" rtlCol="0">
            <a:spAutoFit/>
          </a:bodyPr>
          <a:lstStyle/>
          <a:p>
            <a:pPr algn="ctr">
              <a:defRPr/>
            </a:pPr>
            <a:r>
              <a:rPr lang="en-US" sz="4000" b="1" dirty="0">
                <a:solidFill>
                  <a:srgbClr val="FC6E51">
                    <a:lumMod val="75000"/>
                  </a:srgbClr>
                </a:solidFill>
                <a:cs typeface="Calibri" panose="020F0502020204030204" pitchFamily="34" charset="0"/>
              </a:rPr>
              <a:t>450 </a:t>
            </a:r>
            <a:r>
              <a:rPr lang="en-US" sz="4000" b="1" dirty="0" err="1">
                <a:solidFill>
                  <a:srgbClr val="FC6E51">
                    <a:lumMod val="75000"/>
                  </a:srgbClr>
                </a:solidFill>
                <a:cs typeface="Calibri" panose="020F0502020204030204" pitchFamily="34" charset="0"/>
              </a:rPr>
              <a:t>cây</a:t>
            </a:r>
            <a:endParaRPr lang="en-US" sz="4000" b="1" dirty="0">
              <a:solidFill>
                <a:srgbClr val="FC6E51">
                  <a:lumMod val="75000"/>
                </a:srgbClr>
              </a:solidFill>
              <a:cs typeface="Calibri" panose="020F0502020204030204" pitchFamily="34" charset="0"/>
            </a:endParaRPr>
          </a:p>
        </p:txBody>
      </p:sp>
      <p:sp>
        <p:nvSpPr>
          <p:cNvPr id="2470" name="TextBox 2469">
            <a:extLst>
              <a:ext uri="{FF2B5EF4-FFF2-40B4-BE49-F238E27FC236}">
                <a16:creationId xmlns:a16="http://schemas.microsoft.com/office/drawing/2014/main" id="{8FC63F04-8D25-FEDF-1E81-511927E3AA7B}"/>
              </a:ext>
            </a:extLst>
          </p:cNvPr>
          <p:cNvSpPr txBox="1"/>
          <p:nvPr/>
        </p:nvSpPr>
        <p:spPr>
          <a:xfrm>
            <a:off x="1391235" y="2414767"/>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cs typeface="Calibri" panose="020F0502020204030204" pitchFamily="34" charset="0"/>
              </a:rPr>
              <a:t>Tóm</a:t>
            </a:r>
            <a:r>
              <a:rPr lang="en-US" sz="4200" b="1" dirty="0">
                <a:solidFill>
                  <a:srgbClr val="092D6C">
                    <a:lumMod val="60000"/>
                    <a:lumOff val="40000"/>
                  </a:srgbClr>
                </a:solidFill>
                <a:cs typeface="Calibri" panose="020F0502020204030204" pitchFamily="34" charset="0"/>
              </a:rPr>
              <a:t> </a:t>
            </a:r>
            <a:r>
              <a:rPr lang="en-US" sz="4200" b="1" dirty="0" err="1">
                <a:solidFill>
                  <a:srgbClr val="092D6C">
                    <a:lumMod val="60000"/>
                    <a:lumOff val="40000"/>
                  </a:srgbClr>
                </a:solidFill>
                <a:cs typeface="Calibri" panose="020F0502020204030204" pitchFamily="34" charset="0"/>
              </a:rPr>
              <a:t>tắt</a:t>
            </a:r>
            <a:endParaRPr lang="en-US" sz="4200" b="1" dirty="0">
              <a:solidFill>
                <a:srgbClr val="092D6C">
                  <a:lumMod val="60000"/>
                  <a:lumOff val="40000"/>
                </a:srgbClr>
              </a:solidFill>
              <a:cs typeface="Calibri" panose="020F0502020204030204" pitchFamily="34" charset="0"/>
            </a:endParaRPr>
          </a:p>
        </p:txBody>
      </p:sp>
      <p:pic>
        <p:nvPicPr>
          <p:cNvPr id="2471" name="Picture 2470">
            <a:extLst>
              <a:ext uri="{FF2B5EF4-FFF2-40B4-BE49-F238E27FC236}">
                <a16:creationId xmlns:a16="http://schemas.microsoft.com/office/drawing/2014/main" id="{AF176F8F-F75E-1A3C-95A7-127697214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05357" flipV="1">
            <a:off x="4406754" y="4091582"/>
            <a:ext cx="2637507" cy="974187"/>
          </a:xfrm>
          <a:prstGeom prst="rect">
            <a:avLst/>
          </a:prstGeom>
          <a:ln>
            <a:noFill/>
          </a:ln>
        </p:spPr>
      </p:pic>
      <p:pic>
        <p:nvPicPr>
          <p:cNvPr id="2472" name="Picture 2471">
            <a:extLst>
              <a:ext uri="{FF2B5EF4-FFF2-40B4-BE49-F238E27FC236}">
                <a16:creationId xmlns:a16="http://schemas.microsoft.com/office/drawing/2014/main" id="{346F06FB-52DC-9297-E706-9CA2CDCECAE8}"/>
              </a:ext>
            </a:extLst>
          </p:cNvPr>
          <p:cNvPicPr>
            <a:picLocks noChangeAspect="1"/>
          </p:cNvPicPr>
          <p:nvPr/>
        </p:nvPicPr>
        <p:blipFill rotWithShape="1">
          <a:blip r:embed="rId5">
            <a:extLst>
              <a:ext uri="{28A0092B-C50C-407E-A947-70E740481C1C}">
                <a14:useLocalDpi xmlns:a14="http://schemas.microsoft.com/office/drawing/2010/main" val="0"/>
              </a:ext>
            </a:extLst>
          </a:blip>
          <a:srcRect l="16514" t="19081" r="54495" b="25940"/>
          <a:stretch/>
        </p:blipFill>
        <p:spPr>
          <a:xfrm>
            <a:off x="5772572" y="3371290"/>
            <a:ext cx="794971" cy="848033"/>
          </a:xfrm>
          <a:prstGeom prst="rect">
            <a:avLst/>
          </a:prstGeom>
        </p:spPr>
      </p:pic>
    </p:spTree>
    <p:extLst>
      <p:ext uri="{BB962C8B-B14F-4D97-AF65-F5344CB8AC3E}">
        <p14:creationId xmlns:p14="http://schemas.microsoft.com/office/powerpoint/2010/main" val="21472485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fill="hold"/>
                                        <p:tgtEl>
                                          <p:spTgt spid="328"/>
                                        </p:tgtEl>
                                        <p:attrNameLst>
                                          <p:attrName>ppt_x</p:attrName>
                                        </p:attrNameLst>
                                      </p:cBhvr>
                                      <p:tavLst>
                                        <p:tav tm="0">
                                          <p:val>
                                            <p:strVal val="1+#ppt_w/2"/>
                                          </p:val>
                                        </p:tav>
                                        <p:tav tm="100000">
                                          <p:val>
                                            <p:strVal val="#ppt_x"/>
                                          </p:val>
                                        </p:tav>
                                      </p:tavLst>
                                    </p:anim>
                                    <p:anim calcmode="lin" valueType="num">
                                      <p:cBhvr additive="base">
                                        <p:cTn id="8" dur="500" fill="hold"/>
                                        <p:tgtEl>
                                          <p:spTgt spid="3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barn(inVertical)">
                                      <p:cBhvr>
                                        <p:cTn id="13" dur="500"/>
                                        <p:tgtEl>
                                          <p:spTgt spid="3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70"/>
                                        </p:tgtEl>
                                        <p:attrNameLst>
                                          <p:attrName>style.visibility</p:attrName>
                                        </p:attrNameLst>
                                      </p:cBhvr>
                                      <p:to>
                                        <p:strVal val="visible"/>
                                      </p:to>
                                    </p:set>
                                    <p:animEffect transition="in" filter="fade">
                                      <p:cBhvr>
                                        <p:cTn id="29" dur="1000"/>
                                        <p:tgtEl>
                                          <p:spTgt spid="2470"/>
                                        </p:tgtEl>
                                      </p:cBhvr>
                                    </p:animEffect>
                                    <p:anim calcmode="lin" valueType="num">
                                      <p:cBhvr>
                                        <p:cTn id="30" dur="1000" fill="hold"/>
                                        <p:tgtEl>
                                          <p:spTgt spid="2470"/>
                                        </p:tgtEl>
                                        <p:attrNameLst>
                                          <p:attrName>ppt_x</p:attrName>
                                        </p:attrNameLst>
                                      </p:cBhvr>
                                      <p:tavLst>
                                        <p:tav tm="0">
                                          <p:val>
                                            <p:strVal val="#ppt_x"/>
                                          </p:val>
                                        </p:tav>
                                        <p:tav tm="100000">
                                          <p:val>
                                            <p:strVal val="#ppt_x"/>
                                          </p:val>
                                        </p:tav>
                                      </p:tavLst>
                                    </p:anim>
                                    <p:anim calcmode="lin" valueType="num">
                                      <p:cBhvr>
                                        <p:cTn id="31" dur="1000" fill="hold"/>
                                        <p:tgtEl>
                                          <p:spTgt spid="24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469"/>
                                        </p:tgtEl>
                                        <p:attrNameLst>
                                          <p:attrName>style.visibility</p:attrName>
                                        </p:attrNameLst>
                                      </p:cBhvr>
                                      <p:to>
                                        <p:strVal val="visible"/>
                                      </p:to>
                                    </p:set>
                                    <p:animEffect transition="in" filter="wipe(down)">
                                      <p:cBhvr>
                                        <p:cTn id="61" dur="500"/>
                                        <p:tgtEl>
                                          <p:spTgt spid="2469"/>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466"/>
                                        </p:tgtEl>
                                        <p:attrNameLst>
                                          <p:attrName>style.visibility</p:attrName>
                                        </p:attrNameLst>
                                      </p:cBhvr>
                                      <p:to>
                                        <p:strVal val="visible"/>
                                      </p:to>
                                    </p:set>
                                    <p:animEffect transition="in" filter="fade">
                                      <p:cBhvr>
                                        <p:cTn id="66" dur="1000"/>
                                        <p:tgtEl>
                                          <p:spTgt spid="2466"/>
                                        </p:tgtEl>
                                      </p:cBhvr>
                                    </p:animEffect>
                                    <p:anim calcmode="lin" valueType="num">
                                      <p:cBhvr>
                                        <p:cTn id="67" dur="1000" fill="hold"/>
                                        <p:tgtEl>
                                          <p:spTgt spid="2466"/>
                                        </p:tgtEl>
                                        <p:attrNameLst>
                                          <p:attrName>ppt_x</p:attrName>
                                        </p:attrNameLst>
                                      </p:cBhvr>
                                      <p:tavLst>
                                        <p:tav tm="0">
                                          <p:val>
                                            <p:strVal val="#ppt_x"/>
                                          </p:val>
                                        </p:tav>
                                        <p:tav tm="100000">
                                          <p:val>
                                            <p:strVal val="#ppt_x"/>
                                          </p:val>
                                        </p:tav>
                                      </p:tavLst>
                                    </p:anim>
                                    <p:anim calcmode="lin" valueType="num">
                                      <p:cBhvr>
                                        <p:cTn id="68" dur="1000" fill="hold"/>
                                        <p:tgtEl>
                                          <p:spTgt spid="246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467"/>
                                        </p:tgtEl>
                                        <p:attrNameLst>
                                          <p:attrName>style.visibility</p:attrName>
                                        </p:attrNameLst>
                                      </p:cBhvr>
                                      <p:to>
                                        <p:strVal val="visible"/>
                                      </p:to>
                                    </p:set>
                                    <p:animEffect transition="in" filter="wipe(down)">
                                      <p:cBhvr>
                                        <p:cTn id="73" dur="500"/>
                                        <p:tgtEl>
                                          <p:spTgt spid="24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468"/>
                                        </p:tgtEl>
                                        <p:attrNameLst>
                                          <p:attrName>style.visibility</p:attrName>
                                        </p:attrNameLst>
                                      </p:cBhvr>
                                      <p:to>
                                        <p:strVal val="visible"/>
                                      </p:to>
                                    </p:set>
                                    <p:animEffect transition="in" filter="wipe(down)">
                                      <p:cBhvr>
                                        <p:cTn id="76" dur="500"/>
                                        <p:tgtEl>
                                          <p:spTgt spid="2468"/>
                                        </p:tgtEl>
                                      </p:cBhvr>
                                    </p:animEffect>
                                  </p:childTnLst>
                                </p:cTn>
                              </p:par>
                              <p:par>
                                <p:cTn id="77" presetID="22" presetClass="entr" presetSubtype="4" fill="hold" nodeType="withEffect">
                                  <p:stCondLst>
                                    <p:cond delay="0"/>
                                  </p:stCondLst>
                                  <p:childTnLst>
                                    <p:set>
                                      <p:cBhvr>
                                        <p:cTn id="78" dur="1" fill="hold">
                                          <p:stCondLst>
                                            <p:cond delay="0"/>
                                          </p:stCondLst>
                                        </p:cTn>
                                        <p:tgtEl>
                                          <p:spTgt spid="2471"/>
                                        </p:tgtEl>
                                        <p:attrNameLst>
                                          <p:attrName>style.visibility</p:attrName>
                                        </p:attrNameLst>
                                      </p:cBhvr>
                                      <p:to>
                                        <p:strVal val="visible"/>
                                      </p:to>
                                    </p:set>
                                    <p:animEffect transition="in" filter="wipe(down)">
                                      <p:cBhvr>
                                        <p:cTn id="79" dur="500"/>
                                        <p:tgtEl>
                                          <p:spTgt spid="2471"/>
                                        </p:tgtEl>
                                      </p:cBhvr>
                                    </p:animEffect>
                                  </p:childTnLst>
                                </p:cTn>
                              </p:par>
                              <p:par>
                                <p:cTn id="80" presetID="22" presetClass="entr" presetSubtype="4" fill="hold" nodeType="withEffect">
                                  <p:stCondLst>
                                    <p:cond delay="0"/>
                                  </p:stCondLst>
                                  <p:childTnLst>
                                    <p:set>
                                      <p:cBhvr>
                                        <p:cTn id="81" dur="1" fill="hold">
                                          <p:stCondLst>
                                            <p:cond delay="0"/>
                                          </p:stCondLst>
                                        </p:cTn>
                                        <p:tgtEl>
                                          <p:spTgt spid="2472"/>
                                        </p:tgtEl>
                                        <p:attrNameLst>
                                          <p:attrName>style.visibility</p:attrName>
                                        </p:attrNameLst>
                                      </p:cBhvr>
                                      <p:to>
                                        <p:strVal val="visible"/>
                                      </p:to>
                                    </p:set>
                                    <p:animEffect transition="in" filter="wipe(down)">
                                      <p:cBhvr>
                                        <p:cTn id="82" dur="500"/>
                                        <p:tgtEl>
                                          <p:spTgt spid="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2" grpId="0" animBg="1"/>
      <p:bldP spid="6" grpId="0"/>
      <p:bldP spid="28" grpId="0" animBg="1"/>
      <p:bldP spid="29" grpId="0"/>
      <p:bldP spid="2467" grpId="0" animBg="1"/>
      <p:bldP spid="2468" grpId="0"/>
      <p:bldP spid="2469" grpId="0"/>
      <p:bldP spid="24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61"/>
          <p:cNvSpPr/>
          <p:nvPr/>
        </p:nvSpPr>
        <p:spPr>
          <a:xfrm>
            <a:off x="297060" y="314899"/>
            <a:ext cx="11639561" cy="6171912"/>
          </a:xfrm>
          <a:prstGeom prst="rect">
            <a:avLst/>
          </a:prstGeom>
          <a:solidFill>
            <a:schemeClr val="lt1"/>
          </a:solidFill>
          <a:ln>
            <a:noFill/>
          </a:ln>
          <a:effectLst>
            <a:outerShdw blurRad="50800" dist="38100" dir="2700000" algn="tl" rotWithShape="0">
              <a:prstClr val="black">
                <a:alpha val="40000"/>
              </a:prst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733"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99694C5F-1B16-78C3-447B-CE17D486E548}"/>
              </a:ext>
            </a:extLst>
          </p:cNvPr>
          <p:cNvSpPr txBox="1"/>
          <p:nvPr/>
        </p:nvSpPr>
        <p:spPr>
          <a:xfrm>
            <a:off x="818707" y="669851"/>
            <a:ext cx="11100391" cy="4779450"/>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giải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Trường Tiểu học Kim Đồng trồng được số cây là</a:t>
            </a:r>
            <a:r>
              <a:rPr lang="en-US" sz="4000" dirty="0">
                <a:solidFill>
                  <a:srgbClr val="000000"/>
                </a:solidFill>
                <a:latin typeface="Cambria" panose="02040503050406030204" pitchFamily="18" charset="0"/>
                <a:ea typeface="Cambria" panose="02040503050406030204" pitchFamily="18" charset="0"/>
              </a:rPr>
              <a:t>:</a:t>
            </a:r>
            <a:r>
              <a:rPr lang="vi-VN" sz="4000" dirty="0">
                <a:solidFill>
                  <a:srgbClr val="000000"/>
                </a:solidFill>
                <a:latin typeface="Cambria" panose="02040503050406030204" pitchFamily="18" charset="0"/>
                <a:ea typeface="Cambria" panose="02040503050406030204" pitchFamily="18" charset="0"/>
              </a:rPr>
              <a:t>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+ 28) : 2 = 239 ( cây)</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Trương Tiểu học Lê Lợi trồng được số cây là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450 – 239= 211 ( cây )</a:t>
            </a:r>
          </a:p>
          <a:p>
            <a:pPr lvl="0" algn="ctr">
              <a:lnSpc>
                <a:spcPct val="110000"/>
              </a:lnSpc>
            </a:pPr>
            <a:r>
              <a:rPr lang="vi-VN" sz="4000" dirty="0">
                <a:solidFill>
                  <a:srgbClr val="000000"/>
                </a:solidFill>
                <a:latin typeface="Cambria" panose="02040503050406030204" pitchFamily="18" charset="0"/>
                <a:ea typeface="Cambria" panose="02040503050406030204" pitchFamily="18" charset="0"/>
              </a:rPr>
              <a:t>                  Đáp số: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Kim </a:t>
            </a:r>
            <a:r>
              <a:rPr lang="en-US" sz="4000" dirty="0" err="1">
                <a:solidFill>
                  <a:srgbClr val="000000"/>
                </a:solidFill>
                <a:latin typeface="Cambria" panose="02040503050406030204" pitchFamily="18" charset="0"/>
                <a:ea typeface="Cambria" panose="02040503050406030204" pitchFamily="18" charset="0"/>
              </a:rPr>
              <a:t>Đồng</a:t>
            </a:r>
            <a:r>
              <a:rPr lang="en-US" sz="4000" dirty="0">
                <a:solidFill>
                  <a:srgbClr val="000000"/>
                </a:solidFill>
                <a:latin typeface="Cambria" panose="02040503050406030204" pitchFamily="18" charset="0"/>
                <a:ea typeface="Cambria" panose="02040503050406030204" pitchFamily="18" charset="0"/>
              </a:rPr>
              <a:t>: 239</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a:p>
            <a:pPr algn="ctr">
              <a:lnSpc>
                <a:spcPct val="110000"/>
              </a:lnSpc>
            </a:pP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Trường</a:t>
            </a:r>
            <a:r>
              <a:rPr lang="en-US" sz="4000" dirty="0">
                <a:solidFill>
                  <a:srgbClr val="000000"/>
                </a:solidFill>
                <a:latin typeface="Cambria" panose="02040503050406030204" pitchFamily="18" charset="0"/>
                <a:ea typeface="Cambria" panose="02040503050406030204" pitchFamily="18" charset="0"/>
              </a:rPr>
              <a:t> Lê </a:t>
            </a:r>
            <a:r>
              <a:rPr lang="en-US" sz="4000" dirty="0" err="1">
                <a:solidFill>
                  <a:srgbClr val="000000"/>
                </a:solidFill>
                <a:latin typeface="Cambria" panose="02040503050406030204" pitchFamily="18" charset="0"/>
                <a:ea typeface="Cambria" panose="02040503050406030204" pitchFamily="18" charset="0"/>
              </a:rPr>
              <a:t>Lợi</a:t>
            </a:r>
            <a:r>
              <a:rPr lang="en-US" sz="4000" dirty="0">
                <a:solidFill>
                  <a:srgbClr val="000000"/>
                </a:solidFill>
                <a:latin typeface="Cambria" panose="02040503050406030204" pitchFamily="18" charset="0"/>
                <a:ea typeface="Cambria" panose="02040503050406030204" pitchFamily="18" charset="0"/>
              </a:rPr>
              <a:t>: 211</a:t>
            </a:r>
            <a:r>
              <a:rPr lang="vi-VN" sz="4000" dirty="0">
                <a:solidFill>
                  <a:srgbClr val="000000"/>
                </a:solidFill>
                <a:latin typeface="Cambria" panose="02040503050406030204" pitchFamily="18" charset="0"/>
                <a:ea typeface="Cambria" panose="02040503050406030204" pitchFamily="18" charset="0"/>
              </a:rPr>
              <a:t> cây</a:t>
            </a:r>
            <a:endParaRPr lang="en-US" sz="40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29529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ctrTitle"/>
          </p:nvPr>
        </p:nvSpPr>
        <p:spPr>
          <a:xfrm>
            <a:off x="2261738" y="2499775"/>
            <a:ext cx="7795501" cy="1392800"/>
          </a:xfrm>
          <a:prstGeom prst="rect">
            <a:avLst/>
          </a:prstGeom>
        </p:spPr>
        <p:txBody>
          <a:bodyPr spcFirstLastPara="1" wrap="square" lIns="121900" tIns="121900" rIns="121900" bIns="121900" anchor="b" anchorCtr="0">
            <a:noAutofit/>
          </a:bodyPr>
          <a:lstStyle/>
          <a:p>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Vận</a:t>
            </a:r>
            <a:r>
              <a:rPr lang="en-US" b="1" dirty="0">
                <a:solidFill>
                  <a:schemeClr val="accent5">
                    <a:lumMod val="75000"/>
                  </a:schemeClr>
                </a:solidFill>
                <a:effectLst>
                  <a:outerShdw blurRad="38100" dist="38100" dir="2700000" algn="tl">
                    <a:srgbClr val="000000">
                      <a:alpha val="43137"/>
                    </a:srgbClr>
                  </a:outerShdw>
                </a:effectLst>
                <a:latin typeface="UTM Isadora" pitchFamily="18" charset="0"/>
              </a:rPr>
              <a:t> </a:t>
            </a:r>
            <a:r>
              <a:rPr lang="en-US" b="1" dirty="0" err="1">
                <a:solidFill>
                  <a:schemeClr val="accent5">
                    <a:lumMod val="75000"/>
                  </a:schemeClr>
                </a:solidFill>
                <a:effectLst>
                  <a:outerShdw blurRad="38100" dist="38100" dir="2700000" algn="tl">
                    <a:srgbClr val="000000">
                      <a:alpha val="43137"/>
                    </a:srgbClr>
                  </a:outerShdw>
                </a:effectLst>
                <a:latin typeface="UTM Isadora" pitchFamily="18" charset="0"/>
              </a:rPr>
              <a:t>dụng</a:t>
            </a:r>
            <a:endParaRPr b="1" dirty="0">
              <a:solidFill>
                <a:schemeClr val="accent5">
                  <a:lumMod val="75000"/>
                </a:schemeClr>
              </a:solidFill>
              <a:effectLst>
                <a:outerShdw blurRad="38100" dist="38100" dir="2700000" algn="tl">
                  <a:srgbClr val="000000">
                    <a:alpha val="43137"/>
                  </a:srgbClr>
                </a:outerShdw>
              </a:effectLst>
              <a:latin typeface="UTM Isadora" pitchFamily="18" charset="0"/>
            </a:endParaRPr>
          </a:p>
        </p:txBody>
      </p:sp>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0127" y="3308133"/>
            <a:ext cx="3873703" cy="2537275"/>
          </a:xfrm>
          <a:prstGeom prst="rect">
            <a:avLst/>
          </a:prstGeom>
        </p:spPr>
      </p:pic>
    </p:spTree>
    <p:extLst>
      <p:ext uri="{BB962C8B-B14F-4D97-AF65-F5344CB8AC3E}">
        <p14:creationId xmlns:p14="http://schemas.microsoft.com/office/powerpoint/2010/main" val="1240748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anim calcmode="lin" valueType="num">
                                      <p:cBhvr>
                                        <p:cTn id="29" dur="500" fill="hold"/>
                                        <p:tgtEl>
                                          <p:spTgt spid="226"/>
                                        </p:tgtEl>
                                        <p:attrNameLst>
                                          <p:attrName>ppt_w</p:attrName>
                                        </p:attrNameLst>
                                      </p:cBhvr>
                                      <p:tavLst>
                                        <p:tav tm="0">
                                          <p:val>
                                            <p:fltVal val="0"/>
                                          </p:val>
                                        </p:tav>
                                        <p:tav tm="100000">
                                          <p:val>
                                            <p:strVal val="#ppt_w"/>
                                          </p:val>
                                        </p:tav>
                                      </p:tavLst>
                                    </p:anim>
                                    <p:anim calcmode="lin" valueType="num">
                                      <p:cBhvr>
                                        <p:cTn id="30" dur="500" fill="hold"/>
                                        <p:tgtEl>
                                          <p:spTgt spid="226"/>
                                        </p:tgtEl>
                                        <p:attrNameLst>
                                          <p:attrName>ppt_h</p:attrName>
                                        </p:attrNameLst>
                                      </p:cBhvr>
                                      <p:tavLst>
                                        <p:tav tm="0">
                                          <p:val>
                                            <p:fltVal val="0"/>
                                          </p:val>
                                        </p:tav>
                                        <p:tav tm="100000">
                                          <p:val>
                                            <p:strVal val="#ppt_h"/>
                                          </p:val>
                                        </p:tav>
                                      </p:tavLst>
                                    </p:anim>
                                    <p:animEffect transition="in" filter="fade">
                                      <p:cBhvr>
                                        <p:cTn id="31"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62793" y="73789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2" name="Google Shape;392;p32"/>
          <p:cNvGrpSpPr/>
          <p:nvPr/>
        </p:nvGrpSpPr>
        <p:grpSpPr>
          <a:xfrm rot="2213250">
            <a:off x="-115567" y="5596386"/>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0" name="Google Shape;400;p32"/>
          <p:cNvGrpSpPr/>
          <p:nvPr/>
        </p:nvGrpSpPr>
        <p:grpSpPr>
          <a:xfrm rot="-7926131">
            <a:off x="-1222092" y="-1734169"/>
            <a:ext cx="5033037" cy="2639949"/>
            <a:chOff x="6797960" y="203729"/>
            <a:chExt cx="3774524" cy="1979829"/>
          </a:xfrm>
        </p:grpSpPr>
        <p:sp>
          <p:nvSpPr>
            <p:cNvPr id="401" name="Google Shape;401;p32"/>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32"/>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32"/>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32"/>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32"/>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32"/>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 name="Google Shape;2640;p61"/>
          <p:cNvGrpSpPr/>
          <p:nvPr/>
        </p:nvGrpSpPr>
        <p:grpSpPr>
          <a:xfrm>
            <a:off x="1096473" y="4660352"/>
            <a:ext cx="2645353" cy="1009169"/>
            <a:chOff x="3481935" y="2140100"/>
            <a:chExt cx="996271" cy="380065"/>
          </a:xfrm>
        </p:grpSpPr>
        <p:sp>
          <p:nvSpPr>
            <p:cNvPr id="96"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1" name="Google Shape;2640;p61"/>
          <p:cNvGrpSpPr/>
          <p:nvPr/>
        </p:nvGrpSpPr>
        <p:grpSpPr>
          <a:xfrm>
            <a:off x="3921224" y="4791130"/>
            <a:ext cx="2645353" cy="1009169"/>
            <a:chOff x="3481935" y="2140100"/>
            <a:chExt cx="996271" cy="380065"/>
          </a:xfrm>
        </p:grpSpPr>
        <p:sp>
          <p:nvSpPr>
            <p:cNvPr id="112"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7" name="Google Shape;2640;p61"/>
          <p:cNvGrpSpPr/>
          <p:nvPr/>
        </p:nvGrpSpPr>
        <p:grpSpPr>
          <a:xfrm>
            <a:off x="6745974" y="4738441"/>
            <a:ext cx="2645353" cy="1009169"/>
            <a:chOff x="3481935" y="2140100"/>
            <a:chExt cx="996271" cy="380065"/>
          </a:xfrm>
        </p:grpSpPr>
        <p:sp>
          <p:nvSpPr>
            <p:cNvPr id="128"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 name="Google Shape;2640;p61"/>
          <p:cNvGrpSpPr/>
          <p:nvPr/>
        </p:nvGrpSpPr>
        <p:grpSpPr>
          <a:xfrm>
            <a:off x="9570725" y="5062539"/>
            <a:ext cx="1282008" cy="589012"/>
            <a:chOff x="3481935" y="2140100"/>
            <a:chExt cx="996271" cy="380065"/>
          </a:xfrm>
        </p:grpSpPr>
        <p:sp>
          <p:nvSpPr>
            <p:cNvPr id="144" name="Google Shape;2641;p61"/>
            <p:cNvSpPr/>
            <p:nvPr/>
          </p:nvSpPr>
          <p:spPr>
            <a:xfrm>
              <a:off x="4150367" y="2326992"/>
              <a:ext cx="30750" cy="29100"/>
            </a:xfrm>
            <a:custGeom>
              <a:avLst/>
              <a:gdLst/>
              <a:ahLst/>
              <a:cxnLst/>
              <a:rect l="l" t="t" r="r" b="b"/>
              <a:pathLst>
                <a:path w="1602" h="1516" extrusionOk="0">
                  <a:moveTo>
                    <a:pt x="824" y="0"/>
                  </a:moveTo>
                  <a:cubicBezTo>
                    <a:pt x="588" y="0"/>
                    <a:pt x="352" y="106"/>
                    <a:pt x="200" y="346"/>
                  </a:cubicBezTo>
                  <a:cubicBezTo>
                    <a:pt x="0" y="579"/>
                    <a:pt x="0" y="946"/>
                    <a:pt x="200" y="1146"/>
                  </a:cubicBezTo>
                  <a:cubicBezTo>
                    <a:pt x="354" y="1401"/>
                    <a:pt x="595" y="1515"/>
                    <a:pt x="834" y="1515"/>
                  </a:cubicBezTo>
                  <a:cubicBezTo>
                    <a:pt x="1220" y="1515"/>
                    <a:pt x="1601" y="1219"/>
                    <a:pt x="1601" y="746"/>
                  </a:cubicBezTo>
                  <a:cubicBezTo>
                    <a:pt x="1601" y="289"/>
                    <a:pt x="1214" y="0"/>
                    <a:pt x="82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2642;p61"/>
            <p:cNvSpPr/>
            <p:nvPr/>
          </p:nvSpPr>
          <p:spPr>
            <a:xfrm>
              <a:off x="4232959" y="2400199"/>
              <a:ext cx="89007" cy="69179"/>
            </a:xfrm>
            <a:custGeom>
              <a:avLst/>
              <a:gdLst/>
              <a:ahLst/>
              <a:cxnLst/>
              <a:rect l="l" t="t" r="r" b="b"/>
              <a:pathLst>
                <a:path w="4637" h="3604" extrusionOk="0">
                  <a:moveTo>
                    <a:pt x="2335" y="1"/>
                  </a:moveTo>
                  <a:cubicBezTo>
                    <a:pt x="0" y="1"/>
                    <a:pt x="0" y="3603"/>
                    <a:pt x="2335" y="3603"/>
                  </a:cubicBezTo>
                  <a:cubicBezTo>
                    <a:pt x="4637" y="3603"/>
                    <a:pt x="4637" y="1"/>
                    <a:pt x="233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643;p61"/>
            <p:cNvSpPr/>
            <p:nvPr/>
          </p:nvSpPr>
          <p:spPr>
            <a:xfrm>
              <a:off x="4312999" y="2258700"/>
              <a:ext cx="38428" cy="33035"/>
            </a:xfrm>
            <a:custGeom>
              <a:avLst/>
              <a:gdLst/>
              <a:ahLst/>
              <a:cxnLst/>
              <a:rect l="l" t="t" r="r" b="b"/>
              <a:pathLst>
                <a:path w="2002" h="1721" extrusionOk="0">
                  <a:moveTo>
                    <a:pt x="1134" y="1"/>
                  </a:moveTo>
                  <a:cubicBezTo>
                    <a:pt x="367" y="1"/>
                    <a:pt x="0" y="935"/>
                    <a:pt x="534" y="1469"/>
                  </a:cubicBezTo>
                  <a:cubicBezTo>
                    <a:pt x="708" y="1642"/>
                    <a:pt x="924" y="1721"/>
                    <a:pt x="1137" y="1721"/>
                  </a:cubicBezTo>
                  <a:cubicBezTo>
                    <a:pt x="1577" y="1721"/>
                    <a:pt x="2001" y="1385"/>
                    <a:pt x="2001" y="868"/>
                  </a:cubicBezTo>
                  <a:cubicBezTo>
                    <a:pt x="2001" y="401"/>
                    <a:pt x="1635" y="1"/>
                    <a:pt x="11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644;p61"/>
            <p:cNvSpPr/>
            <p:nvPr/>
          </p:nvSpPr>
          <p:spPr>
            <a:xfrm>
              <a:off x="3786061" y="2436053"/>
              <a:ext cx="59562" cy="50713"/>
            </a:xfrm>
            <a:custGeom>
              <a:avLst/>
              <a:gdLst/>
              <a:ahLst/>
              <a:cxnLst/>
              <a:rect l="l" t="t" r="r" b="b"/>
              <a:pathLst>
                <a:path w="3103" h="2642" extrusionOk="0">
                  <a:moveTo>
                    <a:pt x="1768" y="1"/>
                  </a:moveTo>
                  <a:cubicBezTo>
                    <a:pt x="600" y="1"/>
                    <a:pt x="0" y="1435"/>
                    <a:pt x="834" y="2269"/>
                  </a:cubicBezTo>
                  <a:cubicBezTo>
                    <a:pt x="1101" y="2525"/>
                    <a:pt x="1430" y="2641"/>
                    <a:pt x="1753" y="2641"/>
                  </a:cubicBezTo>
                  <a:cubicBezTo>
                    <a:pt x="2439" y="2641"/>
                    <a:pt x="3102" y="2118"/>
                    <a:pt x="3102" y="1302"/>
                  </a:cubicBezTo>
                  <a:cubicBezTo>
                    <a:pt x="3102" y="601"/>
                    <a:pt x="2502" y="1"/>
                    <a:pt x="1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645;p61"/>
            <p:cNvSpPr/>
            <p:nvPr/>
          </p:nvSpPr>
          <p:spPr>
            <a:xfrm>
              <a:off x="3582450" y="2265878"/>
              <a:ext cx="65321" cy="57681"/>
            </a:xfrm>
            <a:custGeom>
              <a:avLst/>
              <a:gdLst/>
              <a:ahLst/>
              <a:cxnLst/>
              <a:rect l="l" t="t" r="r" b="b"/>
              <a:pathLst>
                <a:path w="3403" h="3005" extrusionOk="0">
                  <a:moveTo>
                    <a:pt x="1650" y="0"/>
                  </a:moveTo>
                  <a:cubicBezTo>
                    <a:pt x="1258" y="0"/>
                    <a:pt x="865" y="150"/>
                    <a:pt x="568" y="461"/>
                  </a:cubicBezTo>
                  <a:cubicBezTo>
                    <a:pt x="0" y="1061"/>
                    <a:pt x="0" y="1995"/>
                    <a:pt x="568" y="2596"/>
                  </a:cubicBezTo>
                  <a:cubicBezTo>
                    <a:pt x="842" y="2840"/>
                    <a:pt x="1201" y="3000"/>
                    <a:pt x="1566" y="3000"/>
                  </a:cubicBezTo>
                  <a:cubicBezTo>
                    <a:pt x="1600" y="3000"/>
                    <a:pt x="1634" y="2999"/>
                    <a:pt x="1668" y="2996"/>
                  </a:cubicBezTo>
                  <a:cubicBezTo>
                    <a:pt x="1713" y="3001"/>
                    <a:pt x="1758" y="3004"/>
                    <a:pt x="1804" y="3004"/>
                  </a:cubicBezTo>
                  <a:cubicBezTo>
                    <a:pt x="2033" y="3004"/>
                    <a:pt x="2274" y="2935"/>
                    <a:pt x="2469" y="2796"/>
                  </a:cubicBezTo>
                  <a:cubicBezTo>
                    <a:pt x="3169" y="2395"/>
                    <a:pt x="3403" y="1495"/>
                    <a:pt x="3003" y="794"/>
                  </a:cubicBezTo>
                  <a:cubicBezTo>
                    <a:pt x="2714" y="276"/>
                    <a:pt x="2183" y="0"/>
                    <a:pt x="16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646;p61"/>
            <p:cNvSpPr/>
            <p:nvPr/>
          </p:nvSpPr>
          <p:spPr>
            <a:xfrm>
              <a:off x="3532238" y="2446303"/>
              <a:ext cx="74573" cy="73862"/>
            </a:xfrm>
            <a:custGeom>
              <a:avLst/>
              <a:gdLst/>
              <a:ahLst/>
              <a:cxnLst/>
              <a:rect l="l" t="t" r="r" b="b"/>
              <a:pathLst>
                <a:path w="3885" h="3848" extrusionOk="0">
                  <a:moveTo>
                    <a:pt x="2016" y="0"/>
                  </a:moveTo>
                  <a:cubicBezTo>
                    <a:pt x="1316" y="0"/>
                    <a:pt x="682" y="467"/>
                    <a:pt x="482" y="1168"/>
                  </a:cubicBezTo>
                  <a:lnTo>
                    <a:pt x="348" y="1635"/>
                  </a:lnTo>
                  <a:cubicBezTo>
                    <a:pt x="0" y="2919"/>
                    <a:pt x="1029" y="3848"/>
                    <a:pt x="2082" y="3848"/>
                  </a:cubicBezTo>
                  <a:cubicBezTo>
                    <a:pt x="2644" y="3848"/>
                    <a:pt x="3213" y="3584"/>
                    <a:pt x="3584" y="2969"/>
                  </a:cubicBezTo>
                  <a:cubicBezTo>
                    <a:pt x="3884" y="2436"/>
                    <a:pt x="3884" y="1768"/>
                    <a:pt x="3584" y="1201"/>
                  </a:cubicBezTo>
                  <a:lnTo>
                    <a:pt x="3384" y="801"/>
                  </a:lnTo>
                  <a:cubicBezTo>
                    <a:pt x="3117" y="301"/>
                    <a:pt x="2583" y="0"/>
                    <a:pt x="201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647;p61"/>
            <p:cNvSpPr/>
            <p:nvPr/>
          </p:nvSpPr>
          <p:spPr>
            <a:xfrm>
              <a:off x="3481935" y="2310680"/>
              <a:ext cx="92232" cy="79045"/>
            </a:xfrm>
            <a:custGeom>
              <a:avLst/>
              <a:gdLst/>
              <a:ahLst/>
              <a:cxnLst/>
              <a:rect l="l" t="t" r="r" b="b"/>
              <a:pathLst>
                <a:path w="4805" h="4118" extrusionOk="0">
                  <a:moveTo>
                    <a:pt x="2770" y="1"/>
                  </a:moveTo>
                  <a:cubicBezTo>
                    <a:pt x="935" y="1"/>
                    <a:pt x="1" y="2236"/>
                    <a:pt x="1302" y="3503"/>
                  </a:cubicBezTo>
                  <a:cubicBezTo>
                    <a:pt x="1726" y="3927"/>
                    <a:pt x="2246" y="4117"/>
                    <a:pt x="2754" y="4117"/>
                  </a:cubicBezTo>
                  <a:cubicBezTo>
                    <a:pt x="3804" y="4117"/>
                    <a:pt x="4804" y="3305"/>
                    <a:pt x="4804" y="2069"/>
                  </a:cubicBezTo>
                  <a:cubicBezTo>
                    <a:pt x="4804" y="935"/>
                    <a:pt x="3904" y="34"/>
                    <a:pt x="277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648;p61"/>
            <p:cNvSpPr/>
            <p:nvPr/>
          </p:nvSpPr>
          <p:spPr>
            <a:xfrm>
              <a:off x="3841110" y="2268949"/>
              <a:ext cx="28831" cy="21786"/>
            </a:xfrm>
            <a:custGeom>
              <a:avLst/>
              <a:gdLst/>
              <a:ahLst/>
              <a:cxnLst/>
              <a:rect l="l" t="t" r="r" b="b"/>
              <a:pathLst>
                <a:path w="1502" h="1135" extrusionOk="0">
                  <a:moveTo>
                    <a:pt x="768" y="1"/>
                  </a:moveTo>
                  <a:cubicBezTo>
                    <a:pt x="1" y="1"/>
                    <a:pt x="1" y="1135"/>
                    <a:pt x="768" y="1135"/>
                  </a:cubicBezTo>
                  <a:cubicBezTo>
                    <a:pt x="1502" y="1101"/>
                    <a:pt x="1502" y="1"/>
                    <a:pt x="76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649;p61"/>
            <p:cNvSpPr/>
            <p:nvPr/>
          </p:nvSpPr>
          <p:spPr>
            <a:xfrm>
              <a:off x="3672720" y="2356666"/>
              <a:ext cx="64054" cy="49312"/>
            </a:xfrm>
            <a:custGeom>
              <a:avLst/>
              <a:gdLst/>
              <a:ahLst/>
              <a:cxnLst/>
              <a:rect l="l" t="t" r="r" b="b"/>
              <a:pathLst>
                <a:path w="3337" h="2569" extrusionOk="0">
                  <a:moveTo>
                    <a:pt x="1669" y="0"/>
                  </a:moveTo>
                  <a:cubicBezTo>
                    <a:pt x="1" y="0"/>
                    <a:pt x="1" y="2569"/>
                    <a:pt x="1669" y="2569"/>
                  </a:cubicBezTo>
                  <a:cubicBezTo>
                    <a:pt x="3337" y="2569"/>
                    <a:pt x="3337" y="0"/>
                    <a:pt x="166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650;p61"/>
            <p:cNvSpPr/>
            <p:nvPr/>
          </p:nvSpPr>
          <p:spPr>
            <a:xfrm>
              <a:off x="3960210" y="2409700"/>
              <a:ext cx="59562" cy="50713"/>
            </a:xfrm>
            <a:custGeom>
              <a:avLst/>
              <a:gdLst/>
              <a:ahLst/>
              <a:cxnLst/>
              <a:rect l="l" t="t" r="r" b="b"/>
              <a:pathLst>
                <a:path w="3103" h="2642" extrusionOk="0">
                  <a:moveTo>
                    <a:pt x="1719" y="0"/>
                  </a:moveTo>
                  <a:cubicBezTo>
                    <a:pt x="1344" y="0"/>
                    <a:pt x="967" y="161"/>
                    <a:pt x="701" y="506"/>
                  </a:cubicBezTo>
                  <a:cubicBezTo>
                    <a:pt x="0" y="1374"/>
                    <a:pt x="634" y="2641"/>
                    <a:pt x="1735" y="2641"/>
                  </a:cubicBezTo>
                  <a:cubicBezTo>
                    <a:pt x="2202" y="2641"/>
                    <a:pt x="2635" y="2408"/>
                    <a:pt x="2869" y="1974"/>
                  </a:cubicBezTo>
                  <a:cubicBezTo>
                    <a:pt x="3036" y="1674"/>
                    <a:pt x="3102" y="1340"/>
                    <a:pt x="3002" y="1007"/>
                  </a:cubicBezTo>
                  <a:cubicBezTo>
                    <a:pt x="2842" y="365"/>
                    <a:pt x="2283" y="0"/>
                    <a:pt x="171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651;p61"/>
            <p:cNvSpPr/>
            <p:nvPr/>
          </p:nvSpPr>
          <p:spPr>
            <a:xfrm>
              <a:off x="4006948" y="2215167"/>
              <a:ext cx="62115" cy="48045"/>
            </a:xfrm>
            <a:custGeom>
              <a:avLst/>
              <a:gdLst/>
              <a:ahLst/>
              <a:cxnLst/>
              <a:rect l="l" t="t" r="r" b="b"/>
              <a:pathLst>
                <a:path w="3236" h="2503" extrusionOk="0">
                  <a:moveTo>
                    <a:pt x="1601" y="1"/>
                  </a:moveTo>
                  <a:cubicBezTo>
                    <a:pt x="0" y="1"/>
                    <a:pt x="0" y="2502"/>
                    <a:pt x="1601" y="2502"/>
                  </a:cubicBezTo>
                  <a:cubicBezTo>
                    <a:pt x="3236" y="2502"/>
                    <a:pt x="3236" y="1"/>
                    <a:pt x="16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652;p61"/>
            <p:cNvSpPr/>
            <p:nvPr/>
          </p:nvSpPr>
          <p:spPr>
            <a:xfrm>
              <a:off x="3501143" y="2167144"/>
              <a:ext cx="44187" cy="38025"/>
            </a:xfrm>
            <a:custGeom>
              <a:avLst/>
              <a:gdLst/>
              <a:ahLst/>
              <a:cxnLst/>
              <a:rect l="l" t="t" r="r" b="b"/>
              <a:pathLst>
                <a:path w="2302" h="1981" extrusionOk="0">
                  <a:moveTo>
                    <a:pt x="1334" y="1"/>
                  </a:moveTo>
                  <a:cubicBezTo>
                    <a:pt x="434" y="1"/>
                    <a:pt x="0" y="1068"/>
                    <a:pt x="634" y="1702"/>
                  </a:cubicBezTo>
                  <a:cubicBezTo>
                    <a:pt x="826" y="1894"/>
                    <a:pt x="1066" y="1980"/>
                    <a:pt x="1304" y="1980"/>
                  </a:cubicBezTo>
                  <a:cubicBezTo>
                    <a:pt x="1808" y="1980"/>
                    <a:pt x="2302" y="1591"/>
                    <a:pt x="2302" y="1001"/>
                  </a:cubicBezTo>
                  <a:cubicBezTo>
                    <a:pt x="2302" y="434"/>
                    <a:pt x="1868" y="1"/>
                    <a:pt x="133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653;p61"/>
            <p:cNvSpPr/>
            <p:nvPr/>
          </p:nvSpPr>
          <p:spPr>
            <a:xfrm>
              <a:off x="4415438" y="2420276"/>
              <a:ext cx="51884" cy="51577"/>
            </a:xfrm>
            <a:custGeom>
              <a:avLst/>
              <a:gdLst/>
              <a:ahLst/>
              <a:cxnLst/>
              <a:rect l="l" t="t" r="r" b="b"/>
              <a:pathLst>
                <a:path w="2703" h="2687" extrusionOk="0">
                  <a:moveTo>
                    <a:pt x="1319" y="1"/>
                  </a:moveTo>
                  <a:cubicBezTo>
                    <a:pt x="644" y="1"/>
                    <a:pt x="0" y="532"/>
                    <a:pt x="0" y="1323"/>
                  </a:cubicBezTo>
                  <a:lnTo>
                    <a:pt x="0" y="1356"/>
                  </a:lnTo>
                  <a:cubicBezTo>
                    <a:pt x="0" y="1690"/>
                    <a:pt x="134" y="2024"/>
                    <a:pt x="367" y="2290"/>
                  </a:cubicBezTo>
                  <a:cubicBezTo>
                    <a:pt x="638" y="2561"/>
                    <a:pt x="977" y="2687"/>
                    <a:pt x="1311" y="2687"/>
                  </a:cubicBezTo>
                  <a:cubicBezTo>
                    <a:pt x="1881" y="2687"/>
                    <a:pt x="2434" y="2321"/>
                    <a:pt x="2602" y="1690"/>
                  </a:cubicBezTo>
                  <a:cubicBezTo>
                    <a:pt x="2702" y="1223"/>
                    <a:pt x="2569" y="756"/>
                    <a:pt x="2235" y="422"/>
                  </a:cubicBezTo>
                  <a:lnTo>
                    <a:pt x="2235" y="389"/>
                  </a:lnTo>
                  <a:cubicBezTo>
                    <a:pt x="1967" y="121"/>
                    <a:pt x="1639" y="1"/>
                    <a:pt x="131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654;p61"/>
            <p:cNvSpPr/>
            <p:nvPr/>
          </p:nvSpPr>
          <p:spPr>
            <a:xfrm>
              <a:off x="4374774" y="2140100"/>
              <a:ext cx="67893" cy="52518"/>
            </a:xfrm>
            <a:custGeom>
              <a:avLst/>
              <a:gdLst/>
              <a:ahLst/>
              <a:cxnLst/>
              <a:rect l="l" t="t" r="r" b="b"/>
              <a:pathLst>
                <a:path w="3537" h="2736" extrusionOk="0">
                  <a:moveTo>
                    <a:pt x="1768" y="0"/>
                  </a:moveTo>
                  <a:cubicBezTo>
                    <a:pt x="0" y="0"/>
                    <a:pt x="0" y="2736"/>
                    <a:pt x="1768" y="2736"/>
                  </a:cubicBezTo>
                  <a:cubicBezTo>
                    <a:pt x="3536" y="2736"/>
                    <a:pt x="3536" y="0"/>
                    <a:pt x="176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2655;p61"/>
            <p:cNvSpPr/>
            <p:nvPr/>
          </p:nvSpPr>
          <p:spPr>
            <a:xfrm>
              <a:off x="4428241" y="2306723"/>
              <a:ext cx="49965" cy="42786"/>
            </a:xfrm>
            <a:custGeom>
              <a:avLst/>
              <a:gdLst/>
              <a:ahLst/>
              <a:cxnLst/>
              <a:rect l="l" t="t" r="r" b="b"/>
              <a:pathLst>
                <a:path w="2603" h="2229" extrusionOk="0">
                  <a:moveTo>
                    <a:pt x="1501" y="1"/>
                  </a:moveTo>
                  <a:cubicBezTo>
                    <a:pt x="501" y="1"/>
                    <a:pt x="0" y="1201"/>
                    <a:pt x="701" y="1902"/>
                  </a:cubicBezTo>
                  <a:cubicBezTo>
                    <a:pt x="926" y="2127"/>
                    <a:pt x="1204" y="2228"/>
                    <a:pt x="1476" y="2228"/>
                  </a:cubicBezTo>
                  <a:cubicBezTo>
                    <a:pt x="2050" y="2228"/>
                    <a:pt x="2602" y="1780"/>
                    <a:pt x="2602" y="1101"/>
                  </a:cubicBezTo>
                  <a:cubicBezTo>
                    <a:pt x="2602" y="501"/>
                    <a:pt x="2102" y="1"/>
                    <a:pt x="150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9" name="Google Shape;226;p30"/>
          <p:cNvSpPr txBox="1">
            <a:spLocks/>
          </p:cNvSpPr>
          <p:nvPr/>
        </p:nvSpPr>
        <p:spPr>
          <a:xfrm>
            <a:off x="2113371" y="1482652"/>
            <a:ext cx="77955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Ai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nhanh</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 </a:t>
            </a:r>
            <a:r>
              <a:rPr lang="en-US" sz="8000" kern="0" dirty="0" err="1">
                <a:solidFill>
                  <a:srgbClr val="E89F88">
                    <a:lumMod val="75000"/>
                  </a:srgbClr>
                </a:solidFill>
                <a:effectLst>
                  <a:outerShdw blurRad="38100" dist="38100" dir="2700000" algn="tl">
                    <a:srgbClr val="000000">
                      <a:alpha val="43137"/>
                    </a:srgbClr>
                  </a:outerShdw>
                </a:effectLst>
                <a:latin typeface="UTM Isadora" pitchFamily="18" charset="0"/>
              </a:rPr>
              <a:t>hơn</a:t>
            </a:r>
            <a:r>
              <a:rPr lang="en-US" sz="8000" kern="0" dirty="0">
                <a:solidFill>
                  <a:srgbClr val="E89F88">
                    <a:lumMod val="75000"/>
                  </a:srgbClr>
                </a:solidFill>
                <a:effectLst>
                  <a:outerShdw blurRad="38100" dist="38100" dir="2700000" algn="tl">
                    <a:srgbClr val="000000">
                      <a:alpha val="43137"/>
                    </a:srgbClr>
                  </a:outerShdw>
                </a:effectLst>
                <a:latin typeface="UTM Isadora" pitchFamily="18" charset="0"/>
              </a:rPr>
              <a:t>?</a:t>
            </a:r>
          </a:p>
        </p:txBody>
      </p:sp>
      <p:pic>
        <p:nvPicPr>
          <p:cNvPr id="16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16824" y="3191742"/>
            <a:ext cx="4080185" cy="2492623"/>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9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27"/>
                                        </p:tgtEl>
                                        <p:attrNameLst>
                                          <p:attrName>style.visibility</p:attrName>
                                        </p:attrNameLst>
                                      </p:cBhvr>
                                      <p:to>
                                        <p:strVal val="visible"/>
                                      </p:to>
                                    </p:set>
                                    <p:animEffect transition="in" filter="wipe(down)">
                                      <p:cBhvr>
                                        <p:cTn id="14" dur="500"/>
                                        <p:tgtEl>
                                          <p:spTgt spid="127"/>
                                        </p:tgtEl>
                                      </p:cBhvr>
                                    </p:animEffect>
                                  </p:childTnLst>
                                </p:cTn>
                              </p:par>
                              <p:par>
                                <p:cTn id="15" presetID="22" presetClass="entr" presetSubtype="4"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wipe(down)">
                                      <p:cBhvr>
                                        <p:cTn id="17" dur="500"/>
                                        <p:tgtEl>
                                          <p:spTgt spid="143"/>
                                        </p:tgtEl>
                                      </p:cBhvr>
                                    </p:animEffect>
                                  </p:childTnLst>
                                </p:cTn>
                              </p:par>
                              <p:par>
                                <p:cTn id="18" presetID="22" presetClass="entr" presetSubtype="4" fill="hold" nodeType="with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wipe(down)">
                                      <p:cBhvr>
                                        <p:cTn id="20" dur="500"/>
                                        <p:tgtEl>
                                          <p:spTgt spid="111"/>
                                        </p:tgtEl>
                                      </p:cBhvr>
                                    </p:animEffect>
                                  </p:childTnLst>
                                </p:cTn>
                              </p:par>
                              <p:par>
                                <p:cTn id="21" presetID="22" presetClass="entr" presetSubtype="4"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wipe(down)">
                                      <p:cBhvr>
                                        <p:cTn id="23" dur="500"/>
                                        <p:tgtEl>
                                          <p:spTgt spid="95"/>
                                        </p:tgtEl>
                                      </p:cBhvr>
                                    </p:animEffect>
                                  </p:childTnLst>
                                </p:cTn>
                              </p:par>
                              <p:par>
                                <p:cTn id="24" presetID="2" presetClass="entr" presetSubtype="9" fill="hold" nodeType="withEffect">
                                  <p:stCondLst>
                                    <p:cond delay="250"/>
                                  </p:stCondLst>
                                  <p:childTnLst>
                                    <p:set>
                                      <p:cBhvr>
                                        <p:cTn id="25" dur="1" fill="hold">
                                          <p:stCondLst>
                                            <p:cond delay="0"/>
                                          </p:stCondLst>
                                        </p:cTn>
                                        <p:tgtEl>
                                          <p:spTgt spid="400"/>
                                        </p:tgtEl>
                                        <p:attrNameLst>
                                          <p:attrName>style.visibility</p:attrName>
                                        </p:attrNameLst>
                                      </p:cBhvr>
                                      <p:to>
                                        <p:strVal val="visible"/>
                                      </p:to>
                                    </p:set>
                                    <p:anim calcmode="lin" valueType="num">
                                      <p:cBhvr additive="base">
                                        <p:cTn id="26" dur="500" fill="hold"/>
                                        <p:tgtEl>
                                          <p:spTgt spid="400"/>
                                        </p:tgtEl>
                                        <p:attrNameLst>
                                          <p:attrName>ppt_x</p:attrName>
                                        </p:attrNameLst>
                                      </p:cBhvr>
                                      <p:tavLst>
                                        <p:tav tm="0">
                                          <p:val>
                                            <p:strVal val="0-#ppt_w/2"/>
                                          </p:val>
                                        </p:tav>
                                        <p:tav tm="100000">
                                          <p:val>
                                            <p:strVal val="#ppt_x"/>
                                          </p:val>
                                        </p:tav>
                                      </p:tavLst>
                                    </p:anim>
                                    <p:anim calcmode="lin" valueType="num">
                                      <p:cBhvr additive="base">
                                        <p:cTn id="27" dur="500" fill="hold"/>
                                        <p:tgtEl>
                                          <p:spTgt spid="400"/>
                                        </p:tgtEl>
                                        <p:attrNameLst>
                                          <p:attrName>ppt_y</p:attrName>
                                        </p:attrNameLst>
                                      </p:cBhvr>
                                      <p:tavLst>
                                        <p:tav tm="0">
                                          <p:val>
                                            <p:strVal val="0-#ppt_h/2"/>
                                          </p:val>
                                        </p:tav>
                                        <p:tav tm="100000">
                                          <p:val>
                                            <p:strVal val="#ppt_y"/>
                                          </p:val>
                                        </p:tav>
                                      </p:tavLst>
                                    </p:anim>
                                  </p:childTnLst>
                                </p:cTn>
                              </p:par>
                              <p:par>
                                <p:cTn id="28" presetID="2" presetClass="entr" presetSubtype="4" fill="hold" nodeType="withEffect">
                                  <p:stCondLst>
                                    <p:cond delay="500"/>
                                  </p:stCondLst>
                                  <p:childTnLst>
                                    <p:set>
                                      <p:cBhvr>
                                        <p:cTn id="29" dur="1" fill="hold">
                                          <p:stCondLst>
                                            <p:cond delay="0"/>
                                          </p:stCondLst>
                                        </p:cTn>
                                        <p:tgtEl>
                                          <p:spTgt spid="392"/>
                                        </p:tgtEl>
                                        <p:attrNameLst>
                                          <p:attrName>style.visibility</p:attrName>
                                        </p:attrNameLst>
                                      </p:cBhvr>
                                      <p:to>
                                        <p:strVal val="visible"/>
                                      </p:to>
                                    </p:set>
                                    <p:anim calcmode="lin" valueType="num">
                                      <p:cBhvr additive="base">
                                        <p:cTn id="30" dur="500" fill="hold"/>
                                        <p:tgtEl>
                                          <p:spTgt spid="392"/>
                                        </p:tgtEl>
                                        <p:attrNameLst>
                                          <p:attrName>ppt_x</p:attrName>
                                        </p:attrNameLst>
                                      </p:cBhvr>
                                      <p:tavLst>
                                        <p:tav tm="0">
                                          <p:val>
                                            <p:strVal val="#ppt_x"/>
                                          </p:val>
                                        </p:tav>
                                        <p:tav tm="100000">
                                          <p:val>
                                            <p:strVal val="#ppt_x"/>
                                          </p:val>
                                        </p:tav>
                                      </p:tavLst>
                                    </p:anim>
                                    <p:anim calcmode="lin" valueType="num">
                                      <p:cBhvr additive="base">
                                        <p:cTn id="31" dur="500" fill="hold"/>
                                        <p:tgtEl>
                                          <p:spTgt spid="39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500"/>
                                  </p:stCondLst>
                                  <p:childTnLst>
                                    <p:set>
                                      <p:cBhvr>
                                        <p:cTn id="33" dur="1" fill="hold">
                                          <p:stCondLst>
                                            <p:cond delay="0"/>
                                          </p:stCondLst>
                                        </p:cTn>
                                        <p:tgtEl>
                                          <p:spTgt spid="372"/>
                                        </p:tgtEl>
                                        <p:attrNameLst>
                                          <p:attrName>style.visibility</p:attrName>
                                        </p:attrNameLst>
                                      </p:cBhvr>
                                      <p:to>
                                        <p:strVal val="visible"/>
                                      </p:to>
                                    </p:set>
                                    <p:anim calcmode="lin" valueType="num">
                                      <p:cBhvr additive="base">
                                        <p:cTn id="34" dur="500" fill="hold"/>
                                        <p:tgtEl>
                                          <p:spTgt spid="372"/>
                                        </p:tgtEl>
                                        <p:attrNameLst>
                                          <p:attrName>ppt_x</p:attrName>
                                        </p:attrNameLst>
                                      </p:cBhvr>
                                      <p:tavLst>
                                        <p:tav tm="0">
                                          <p:val>
                                            <p:strVal val="#ppt_x"/>
                                          </p:val>
                                        </p:tav>
                                        <p:tav tm="100000">
                                          <p:val>
                                            <p:strVal val="#ppt_x"/>
                                          </p:val>
                                        </p:tav>
                                      </p:tavLst>
                                    </p:anim>
                                    <p:anim calcmode="lin" valueType="num">
                                      <p:cBhvr additive="base">
                                        <p:cTn id="35" dur="500" fill="hold"/>
                                        <p:tgtEl>
                                          <p:spTgt spid="372"/>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47" presetClass="entr" presetSubtype="0" fill="hold" nodeType="afterEffect">
                                  <p:stCondLst>
                                    <p:cond delay="0"/>
                                  </p:stCondLst>
                                  <p:childTnLst>
                                    <p:set>
                                      <p:cBhvr>
                                        <p:cTn id="38" dur="1" fill="hold">
                                          <p:stCondLst>
                                            <p:cond delay="0"/>
                                          </p:stCondLst>
                                        </p:cTn>
                                        <p:tgtEl>
                                          <p:spTgt spid="161"/>
                                        </p:tgtEl>
                                        <p:attrNameLst>
                                          <p:attrName>style.visibility</p:attrName>
                                        </p:attrNameLst>
                                      </p:cBhvr>
                                      <p:to>
                                        <p:strVal val="visible"/>
                                      </p:to>
                                    </p:set>
                                    <p:animEffect transition="in" filter="fade">
                                      <p:cBhvr>
                                        <p:cTn id="39" dur="500"/>
                                        <p:tgtEl>
                                          <p:spTgt spid="161"/>
                                        </p:tgtEl>
                                      </p:cBhvr>
                                    </p:animEffect>
                                    <p:anim calcmode="lin" valueType="num">
                                      <p:cBhvr>
                                        <p:cTn id="40" dur="500" fill="hold"/>
                                        <p:tgtEl>
                                          <p:spTgt spid="161"/>
                                        </p:tgtEl>
                                        <p:attrNameLst>
                                          <p:attrName>ppt_x</p:attrName>
                                        </p:attrNameLst>
                                      </p:cBhvr>
                                      <p:tavLst>
                                        <p:tav tm="0">
                                          <p:val>
                                            <p:strVal val="#ppt_x"/>
                                          </p:val>
                                        </p:tav>
                                        <p:tav tm="100000">
                                          <p:val>
                                            <p:strVal val="#ppt_x"/>
                                          </p:val>
                                        </p:tav>
                                      </p:tavLst>
                                    </p:anim>
                                    <p:anim calcmode="lin" valueType="num">
                                      <p:cBhvr>
                                        <p:cTn id="41"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wipe(down)">
                                      <p:cBhvr>
                                        <p:cTn id="46" dur="435">
                                          <p:stCondLst>
                                            <p:cond delay="0"/>
                                          </p:stCondLst>
                                        </p:cTn>
                                        <p:tgtEl>
                                          <p:spTgt spid="159"/>
                                        </p:tgtEl>
                                      </p:cBhvr>
                                    </p:animEffect>
                                    <p:anim calcmode="lin" valueType="num">
                                      <p:cBhvr>
                                        <p:cTn id="47" dur="1367"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159"/>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159"/>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159"/>
                                        </p:tgtEl>
                                        <p:attrNameLst>
                                          <p:attrName>ppt_y</p:attrName>
                                        </p:attrNameLst>
                                      </p:cBhvr>
                                      <p:tavLst>
                                        <p:tav tm="0" fmla="#ppt_y-sin(pi*$)/81">
                                          <p:val>
                                            <p:fltVal val="0"/>
                                          </p:val>
                                        </p:tav>
                                        <p:tav tm="100000">
                                          <p:val>
                                            <p:fltVal val="1"/>
                                          </p:val>
                                        </p:tav>
                                      </p:tavLst>
                                    </p:anim>
                                    <p:animScale>
                                      <p:cBhvr>
                                        <p:cTn id="52" dur="20">
                                          <p:stCondLst>
                                            <p:cond delay="487"/>
                                          </p:stCondLst>
                                        </p:cTn>
                                        <p:tgtEl>
                                          <p:spTgt spid="159"/>
                                        </p:tgtEl>
                                      </p:cBhvr>
                                      <p:to x="100000" y="60000"/>
                                    </p:animScale>
                                    <p:animScale>
                                      <p:cBhvr>
                                        <p:cTn id="53" dur="124" decel="50000">
                                          <p:stCondLst>
                                            <p:cond delay="507"/>
                                          </p:stCondLst>
                                        </p:cTn>
                                        <p:tgtEl>
                                          <p:spTgt spid="159"/>
                                        </p:tgtEl>
                                      </p:cBhvr>
                                      <p:to x="100000" y="100000"/>
                                    </p:animScale>
                                    <p:animScale>
                                      <p:cBhvr>
                                        <p:cTn id="54" dur="20">
                                          <p:stCondLst>
                                            <p:cond delay="984"/>
                                          </p:stCondLst>
                                        </p:cTn>
                                        <p:tgtEl>
                                          <p:spTgt spid="159"/>
                                        </p:tgtEl>
                                      </p:cBhvr>
                                      <p:to x="100000" y="80000"/>
                                    </p:animScale>
                                    <p:animScale>
                                      <p:cBhvr>
                                        <p:cTn id="55" dur="124" decel="50000">
                                          <p:stCondLst>
                                            <p:cond delay="1004"/>
                                          </p:stCondLst>
                                        </p:cTn>
                                        <p:tgtEl>
                                          <p:spTgt spid="159"/>
                                        </p:tgtEl>
                                      </p:cBhvr>
                                      <p:to x="100000" y="100000"/>
                                    </p:animScale>
                                    <p:animScale>
                                      <p:cBhvr>
                                        <p:cTn id="56" dur="20">
                                          <p:stCondLst>
                                            <p:cond delay="1231"/>
                                          </p:stCondLst>
                                        </p:cTn>
                                        <p:tgtEl>
                                          <p:spTgt spid="159"/>
                                        </p:tgtEl>
                                      </p:cBhvr>
                                      <p:to x="100000" y="90000"/>
                                    </p:animScale>
                                    <p:animScale>
                                      <p:cBhvr>
                                        <p:cTn id="57" dur="124" decel="50000">
                                          <p:stCondLst>
                                            <p:cond delay="1251"/>
                                          </p:stCondLst>
                                        </p:cTn>
                                        <p:tgtEl>
                                          <p:spTgt spid="159"/>
                                        </p:tgtEl>
                                      </p:cBhvr>
                                      <p:to x="100000" y="100000"/>
                                    </p:animScale>
                                    <p:animScale>
                                      <p:cBhvr>
                                        <p:cTn id="58" dur="20">
                                          <p:stCondLst>
                                            <p:cond delay="1356"/>
                                          </p:stCondLst>
                                        </p:cTn>
                                        <p:tgtEl>
                                          <p:spTgt spid="159"/>
                                        </p:tgtEl>
                                      </p:cBhvr>
                                      <p:to x="100000" y="95000"/>
                                    </p:animScale>
                                    <p:animScale>
                                      <p:cBhvr>
                                        <p:cTn id="59" dur="124" decel="50000">
                                          <p:stCondLst>
                                            <p:cond delay="137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8" name="Google Shape;2479;p61"/>
          <p:cNvSpPr/>
          <p:nvPr/>
        </p:nvSpPr>
        <p:spPr>
          <a:xfrm>
            <a:off x="1022563" y="828388"/>
            <a:ext cx="9925448" cy="4934369"/>
          </a:xfrm>
          <a:custGeom>
            <a:avLst/>
            <a:gdLst/>
            <a:ahLst/>
            <a:cxnLst/>
            <a:rect l="l" t="t" r="r" b="b"/>
            <a:pathLst>
              <a:path w="54106" h="76489" extrusionOk="0">
                <a:moveTo>
                  <a:pt x="0" y="1"/>
                </a:moveTo>
                <a:lnTo>
                  <a:pt x="0" y="76489"/>
                </a:lnTo>
                <a:lnTo>
                  <a:pt x="54105" y="76489"/>
                </a:lnTo>
                <a:lnTo>
                  <a:pt x="54105" y="1"/>
                </a:lnTo>
                <a:close/>
              </a:path>
            </a:pathLst>
          </a:custGeom>
          <a:solidFill>
            <a:schemeClr val="lt1"/>
          </a:solidFill>
          <a:ln w="11675" cap="flat" cmpd="sng">
            <a:solidFill>
              <a:schemeClr val="dk2"/>
            </a:solidFill>
            <a:prstDash val="solid"/>
            <a:miter lim="33357"/>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72" name="Google Shape;372;p32"/>
          <p:cNvGrpSpPr/>
          <p:nvPr/>
        </p:nvGrpSpPr>
        <p:grpSpPr>
          <a:xfrm rot="-2849289" flipH="1">
            <a:off x="9641828" y="5278273"/>
            <a:ext cx="4109080" cy="2659907"/>
            <a:chOff x="3476322" y="3871854"/>
            <a:chExt cx="3081549" cy="1994761"/>
          </a:xfrm>
        </p:grpSpPr>
        <p:sp>
          <p:nvSpPr>
            <p:cNvPr id="373" name="Google Shape;373;p32"/>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4" name="Google Shape;374;p32"/>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5" name="Google Shape;375;p32"/>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6" name="Google Shape;376;p32"/>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7" name="Google Shape;377;p32"/>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8" name="Google Shape;378;p32"/>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79" name="Google Shape;379;p32"/>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0" name="Google Shape;380;p32"/>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1" name="Google Shape;381;p32"/>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2" name="Google Shape;382;p32"/>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3" name="Google Shape;383;p32"/>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4" name="Google Shape;384;p32"/>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5" name="Google Shape;385;p32"/>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6" name="Google Shape;386;p32"/>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7" name="Google Shape;387;p32"/>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8" name="Google Shape;388;p32"/>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89" name="Google Shape;389;p32"/>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0" name="Google Shape;390;p32"/>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1" name="Google Shape;391;p32"/>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nvGrpSpPr>
          <p:cNvPr id="392" name="Google Shape;392;p32"/>
          <p:cNvGrpSpPr/>
          <p:nvPr/>
        </p:nvGrpSpPr>
        <p:grpSpPr>
          <a:xfrm rot="2213250">
            <a:off x="-18215" y="5007474"/>
            <a:ext cx="2331380" cy="2023700"/>
            <a:chOff x="972034" y="4038077"/>
            <a:chExt cx="1579697" cy="1371393"/>
          </a:xfrm>
        </p:grpSpPr>
        <p:sp>
          <p:nvSpPr>
            <p:cNvPr id="393" name="Google Shape;393;p32"/>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4" name="Google Shape;394;p32"/>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nvGrpSpPr>
            <p:cNvPr id="395" name="Google Shape;395;p32"/>
            <p:cNvGrpSpPr/>
            <p:nvPr/>
          </p:nvGrpSpPr>
          <p:grpSpPr>
            <a:xfrm>
              <a:off x="972034" y="4038077"/>
              <a:ext cx="1579697" cy="1371393"/>
              <a:chOff x="972034" y="4038077"/>
              <a:chExt cx="1579697" cy="1371393"/>
            </a:xfrm>
          </p:grpSpPr>
          <p:sp>
            <p:nvSpPr>
              <p:cNvPr id="396" name="Google Shape;396;p32"/>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7" name="Google Shape;397;p32"/>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8" name="Google Shape;398;p32"/>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sp>
            <p:nvSpPr>
              <p:cNvPr id="399" name="Google Shape;399;p32"/>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grpSp>
      </p:grpSp>
      <p:sp>
        <p:nvSpPr>
          <p:cNvPr id="165" name="Google Shape;226;p30"/>
          <p:cNvSpPr txBox="1">
            <a:spLocks/>
          </p:cNvSpPr>
          <p:nvPr/>
        </p:nvSpPr>
        <p:spPr>
          <a:xfrm>
            <a:off x="1189190" y="2112762"/>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92681129 = 10 397</a:t>
            </a:r>
          </a:p>
        </p:txBody>
      </p:sp>
      <p:sp>
        <p:nvSpPr>
          <p:cNvPr id="2" name="TextBox 1">
            <a:extLst>
              <a:ext uri="{FF2B5EF4-FFF2-40B4-BE49-F238E27FC236}">
                <a16:creationId xmlns:a16="http://schemas.microsoft.com/office/drawing/2014/main" id="{A08939D2-7978-5DC6-78FB-C5CFB272A4A6}"/>
              </a:ext>
            </a:extLst>
          </p:cNvPr>
          <p:cNvSpPr txBox="1"/>
          <p:nvPr/>
        </p:nvSpPr>
        <p:spPr>
          <a:xfrm>
            <a:off x="1297172" y="1052623"/>
            <a:ext cx="9473609" cy="1477392"/>
          </a:xfrm>
          <a:prstGeom prst="rect">
            <a:avLst/>
          </a:prstGeom>
          <a:noFill/>
        </p:spPr>
        <p:txBody>
          <a:bodyPr wrap="square" rtlCol="0">
            <a:spAutoFit/>
          </a:bodyPr>
          <a:lstStyle/>
          <a:p>
            <a:pPr marL="0" marR="0" algn="just">
              <a:lnSpc>
                <a:spcPct val="110000"/>
              </a:lnSpc>
              <a:spcBef>
                <a:spcPts val="0"/>
              </a:spcBef>
              <a:spcAft>
                <a:spcPts val="0"/>
              </a:spcAft>
            </a:pPr>
            <a:r>
              <a:rPr lang="en-US" sz="2800" b="1" i="1" dirty="0" err="1">
                <a:effectLst/>
                <a:latin typeface="Cambria" panose="02040503050406030204" pitchFamily="18" charset="0"/>
                <a:ea typeface="Cambria" panose="02040503050406030204" pitchFamily="18" charset="0"/>
              </a:rPr>
              <a:t>Đố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em</a:t>
            </a:r>
            <a:r>
              <a:rPr lang="en-US" sz="2800" b="1" i="1" dirty="0">
                <a:effectLst/>
                <a:latin typeface="Cambria" panose="02040503050406030204" pitchFamily="18" charset="0"/>
                <a:ea typeface="Cambria" panose="02040503050406030204" pitchFamily="18" charset="0"/>
              </a:rPr>
              <a:t>!</a:t>
            </a:r>
          </a:p>
          <a:p>
            <a:pPr marL="0" marR="0" algn="just">
              <a:lnSpc>
                <a:spcPct val="110000"/>
              </a:lnSpc>
              <a:spcBef>
                <a:spcPts val="0"/>
              </a:spcBef>
              <a:spcAft>
                <a:spcPts val="0"/>
              </a:spcAft>
            </a:pPr>
            <a:r>
              <a:rPr lang="en-US" sz="2800" b="1" dirty="0" err="1">
                <a:effectLst/>
                <a:latin typeface="Cambria" panose="02040503050406030204" pitchFamily="18" charset="0"/>
                <a:ea typeface="Cambria" panose="02040503050406030204" pitchFamily="18" charset="0"/>
              </a:rPr>
              <a:t>Đặt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một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dấu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giữa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phép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đúng</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
        <p:nvSpPr>
          <p:cNvPr id="4" name="Google Shape;226;p30">
            <a:extLst>
              <a:ext uri="{FF2B5EF4-FFF2-40B4-BE49-F238E27FC236}">
                <a16:creationId xmlns:a16="http://schemas.microsoft.com/office/drawing/2014/main" id="{9BBA2C80-10C1-EB82-B60D-5BD19AF5A5F5}"/>
              </a:ext>
            </a:extLst>
          </p:cNvPr>
          <p:cNvSpPr txBox="1">
            <a:spLocks/>
          </p:cNvSpPr>
          <p:nvPr/>
        </p:nvSpPr>
        <p:spPr>
          <a:xfrm>
            <a:off x="1203367" y="2116307"/>
            <a:ext cx="9556801" cy="139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600"/>
              <a:buFont typeface="Handlee"/>
              <a:buNone/>
              <a:defRPr sz="2800" b="1" i="0" u="none" strike="noStrike" cap="none">
                <a:solidFill>
                  <a:schemeClr val="accent1"/>
                </a:solidFill>
                <a:latin typeface="Handlee"/>
                <a:ea typeface="Handlee"/>
                <a:cs typeface="Handlee"/>
                <a:sym typeface="Handlee"/>
              </a:defRPr>
            </a:lvl1pPr>
            <a:lvl2pPr marR="0" lvl="1"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9pPr>
          </a:lstStyle>
          <a:p>
            <a:pPr defTabSz="1219170">
              <a:buClr>
                <a:srgbClr val="EB7E7C"/>
              </a:buClr>
            </a:pPr>
            <a:r>
              <a:rPr lang="en-US" sz="4267" kern="0"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9268 + 1129 = 10 397</a:t>
            </a:r>
          </a:p>
        </p:txBody>
      </p:sp>
    </p:spTree>
    <p:extLst>
      <p:ext uri="{BB962C8B-B14F-4D97-AF65-F5344CB8AC3E}">
        <p14:creationId xmlns:p14="http://schemas.microsoft.com/office/powerpoint/2010/main" val="383292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barn(inVertical)">
                                      <p:cBhvr>
                                        <p:cTn id="10" dur="500"/>
                                        <p:tgtEl>
                                          <p:spTgt spid="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5"/>
                                        </p:tgtEl>
                                      </p:cBhvr>
                                    </p:animEffect>
                                    <p:set>
                                      <p:cBhvr>
                                        <p:cTn id="15" dur="1" fill="hold">
                                          <p:stCondLst>
                                            <p:cond delay="499"/>
                                          </p:stCondLst>
                                        </p:cTn>
                                        <p:tgtEl>
                                          <p:spTgt spid="16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5" grpId="1"/>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AF37E065-A1E6-9E36-5976-80D7D6A303A3}"/>
              </a:ext>
            </a:extLst>
          </p:cNvPr>
          <p:cNvPicPr>
            <a:picLocks noChangeAspect="1"/>
          </p:cNvPicPr>
          <p:nvPr/>
        </p:nvPicPr>
        <p:blipFill>
          <a:blip r:embed="rId3"/>
          <a:stretch>
            <a:fillRect/>
          </a:stretch>
        </p:blipFill>
        <p:spPr>
          <a:xfrm>
            <a:off x="1839551" y="2135980"/>
            <a:ext cx="8791194" cy="3182388"/>
          </a:xfrm>
          <a:prstGeom prst="rect">
            <a:avLst/>
          </a:prstGeom>
        </p:spPr>
      </p:pic>
    </p:spTree>
    <p:extLst>
      <p:ext uri="{BB962C8B-B14F-4D97-AF65-F5344CB8AC3E}">
        <p14:creationId xmlns:p14="http://schemas.microsoft.com/office/powerpoint/2010/main" val="4226056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additive="base">
                                        <p:cTn id="7" dur="500" fill="hold"/>
                                        <p:tgtEl>
                                          <p:spTgt spid="228"/>
                                        </p:tgtEl>
                                        <p:attrNameLst>
                                          <p:attrName>ppt_x</p:attrName>
                                        </p:attrNameLst>
                                      </p:cBhvr>
                                      <p:tavLst>
                                        <p:tav tm="0">
                                          <p:val>
                                            <p:strVal val="1+#ppt_w/2"/>
                                          </p:val>
                                        </p:tav>
                                        <p:tav tm="100000">
                                          <p:val>
                                            <p:strVal val="#ppt_x"/>
                                          </p:val>
                                        </p:tav>
                                      </p:tavLst>
                                    </p:anim>
                                    <p:anim calcmode="lin" valueType="num">
                                      <p:cBhvr additive="base">
                                        <p:cTn id="8" dur="500" fill="hold"/>
                                        <p:tgtEl>
                                          <p:spTgt spid="2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270"/>
                                        </p:tgtEl>
                                        <p:attrNameLst>
                                          <p:attrName>style.visibility</p:attrName>
                                        </p:attrNameLst>
                                      </p:cBhvr>
                                      <p:to>
                                        <p:strVal val="visible"/>
                                      </p:to>
                                    </p:set>
                                    <p:anim calcmode="lin" valueType="num">
                                      <p:cBhvr additive="base">
                                        <p:cTn id="11" dur="500" fill="hold"/>
                                        <p:tgtEl>
                                          <p:spTgt spid="270"/>
                                        </p:tgtEl>
                                        <p:attrNameLst>
                                          <p:attrName>ppt_x</p:attrName>
                                        </p:attrNameLst>
                                      </p:cBhvr>
                                      <p:tavLst>
                                        <p:tav tm="0">
                                          <p:val>
                                            <p:strVal val="#ppt_x"/>
                                          </p:val>
                                        </p:tav>
                                        <p:tav tm="100000">
                                          <p:val>
                                            <p:strVal val="#ppt_x"/>
                                          </p:val>
                                        </p:tav>
                                      </p:tavLst>
                                    </p:anim>
                                    <p:anim calcmode="lin" valueType="num">
                                      <p:cBhvr additive="base">
                                        <p:cTn id="12" dur="500" fill="hold"/>
                                        <p:tgtEl>
                                          <p:spTgt spid="270"/>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235"/>
                                        </p:tgtEl>
                                        <p:attrNameLst>
                                          <p:attrName>style.visibility</p:attrName>
                                        </p:attrNameLst>
                                      </p:cBhvr>
                                      <p:to>
                                        <p:strVal val="visible"/>
                                      </p:to>
                                    </p:set>
                                    <p:anim calcmode="lin" valueType="num">
                                      <p:cBhvr additive="base">
                                        <p:cTn id="15" dur="500" fill="hold"/>
                                        <p:tgtEl>
                                          <p:spTgt spid="235"/>
                                        </p:tgtEl>
                                        <p:attrNameLst>
                                          <p:attrName>ppt_x</p:attrName>
                                        </p:attrNameLst>
                                      </p:cBhvr>
                                      <p:tavLst>
                                        <p:tav tm="0">
                                          <p:val>
                                            <p:strVal val="0-#ppt_w/2"/>
                                          </p:val>
                                        </p:tav>
                                        <p:tav tm="100000">
                                          <p:val>
                                            <p:strVal val="#ppt_x"/>
                                          </p:val>
                                        </p:tav>
                                      </p:tavLst>
                                    </p:anim>
                                    <p:anim calcmode="lin" valueType="num">
                                      <p:cBhvr additive="base">
                                        <p:cTn id="16" dur="500" fill="hold"/>
                                        <p:tgtEl>
                                          <p:spTgt spid="235"/>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anim calcmode="lin" valueType="num">
                                      <p:cBhvr additive="base">
                                        <p:cTn id="19" dur="500" fill="hold"/>
                                        <p:tgtEl>
                                          <p:spTgt spid="250"/>
                                        </p:tgtEl>
                                        <p:attrNameLst>
                                          <p:attrName>ppt_x</p:attrName>
                                        </p:attrNameLst>
                                      </p:cBhvr>
                                      <p:tavLst>
                                        <p:tav tm="0">
                                          <p:val>
                                            <p:strVal val="1+#ppt_w/2"/>
                                          </p:val>
                                        </p:tav>
                                        <p:tav tm="100000">
                                          <p:val>
                                            <p:strVal val="#ppt_x"/>
                                          </p:val>
                                        </p:tav>
                                      </p:tavLst>
                                    </p:anim>
                                    <p:anim calcmode="lin" valueType="num">
                                      <p:cBhvr additive="base">
                                        <p:cTn id="20"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2921000"/>
            <a:ext cx="1157813"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2616200"/>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6" y="2514601"/>
            <a:ext cx="2075363" cy="17989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2209801"/>
            <a:ext cx="2324284" cy="2203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4" y="5009808"/>
            <a:ext cx="1407525" cy="14671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C:\Users\ADMIN\Desktop\Picture1 (2).png">
            <a:hlinkClick r:id="rId6"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44685" y="4971624"/>
            <a:ext cx="1727200" cy="15053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4749801"/>
            <a:ext cx="1683824" cy="13605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8435" y="4445001"/>
            <a:ext cx="1957965" cy="1706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2934527"/>
            <a:ext cx="273926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3763404"/>
            <a:ext cx="2032000" cy="19714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choi.png">
            <a:hlinkClick r:id="rId21" action="ppaction://hlinksldjump"/>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9425062" y="5867400"/>
            <a:ext cx="23306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Huong dan 3.png">
            <a:hlinkClick r:id="rId2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508001" y="5867400"/>
            <a:ext cx="2189279" cy="93052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canstock6432558.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0" r="100000">
                        <a14:foregroundMark x1="42000" y1="88732" x2="45333" y2="93662"/>
                        <a14:foregroundMark x1="36000" y1="91549" x2="38000" y2="93662"/>
                        <a14:foregroundMark x1="32667" y1="83803" x2="36000" y2="87324"/>
                        <a14:backgroundMark x1="35333" y1="88732" x2="40000" y2="92254"/>
                        <a14:backgroundMark x1="33333" y1="80986" x2="36667" y2="86620"/>
                        <a14:backgroundMark x1="42000" y1="97887" x2="44000" y2="99296"/>
                        <a14:backgroundMark x1="30667" y1="80986" x2="32667" y2="8309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994401" y="519573"/>
            <a:ext cx="1783097" cy="1690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078" y="922101"/>
            <a:ext cx="1656223" cy="748795"/>
          </a:xfrm>
          <a:prstGeom prst="rect">
            <a:avLst/>
          </a:prstGeom>
          <a:noFill/>
        </p:spPr>
        <p:txBody>
          <a:bodyPr wrap="none" rtlCol="0">
            <a:spAutoFit/>
          </a:bodyPr>
          <a:lstStyle/>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GIẢI CỨU</a:t>
            </a:r>
          </a:p>
          <a:p>
            <a:pPr algn="ctr" defTabSz="1219170">
              <a:buClr>
                <a:srgbClr val="000000"/>
              </a:buClr>
            </a:pPr>
            <a:r>
              <a:rPr lang="en-US" sz="2133" b="1" kern="0" dirty="0">
                <a:solidFill>
                  <a:srgbClr val="990000"/>
                </a:solidFill>
                <a:latin typeface="Arial" panose="020B0604020202020204" pitchFamily="34" charset="0"/>
                <a:cs typeface="Arial" panose="020B0604020202020204" pitchFamily="34" charset="0"/>
                <a:sym typeface="Arial"/>
              </a:rPr>
              <a:t>THÚ CƯNG</a:t>
            </a:r>
          </a:p>
        </p:txBody>
      </p:sp>
    </p:spTree>
    <p:extLst>
      <p:ext uri="{BB962C8B-B14F-4D97-AF65-F5344CB8AC3E}">
        <p14:creationId xmlns:p14="http://schemas.microsoft.com/office/powerpoint/2010/main" val="3027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Plant &amp; Zombie\Background\Nightfrontyard.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8000" y="-1219199"/>
            <a:ext cx="17272000" cy="940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American Eskimo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360587" y="3718061"/>
            <a:ext cx="996367" cy="961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C:\Users\ADMIN\Desktop\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7291" y="3462316"/>
            <a:ext cx="1450824" cy="1264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ADMIN\Desktop\Dan cho chay tron\318767-1G20FT61680 (3).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462657" y="3406664"/>
            <a:ext cx="1785972" cy="1548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ADMIN\Desktop\Picture1 (2).png">
            <a:hlinkClick r:id="rId6"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63717" y="3158293"/>
            <a:ext cx="2000183" cy="189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ADMIN\Desktop\Dan cho chay tron\318767-1G20FT61680 (4).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152" b="100000" l="2000" r="98857"/>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4030133" y="5519194"/>
            <a:ext cx="1211259" cy="1262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ADMIN\Desktop\Dan cho chay tron\Cartoon-puppies-vector (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9038"/>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99200" y="5244318"/>
            <a:ext cx="1449029" cy="11708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descr="C:\Users\ADMIN\Desktop\Picture1 (2).png">
            <a:hlinkClick r:id="rId6"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94400" y="5089358"/>
            <a:ext cx="1684944" cy="14685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Picture1.pn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99587" l="0" r="100000"/>
                    </a14:imgEffect>
                  </a14:imgLayer>
                </a14:imgProps>
              </a:ext>
              <a:ext uri="{28A0092B-C50C-407E-A947-70E740481C1C}">
                <a14:useLocalDpi xmlns:a14="http://schemas.microsoft.com/office/drawing/2010/main" val="0"/>
              </a:ext>
            </a:extLst>
          </a:blip>
          <a:srcRect/>
          <a:stretch>
            <a:fillRect/>
          </a:stretch>
        </p:blipFill>
        <p:spPr bwMode="auto">
          <a:xfrm>
            <a:off x="8515351" y="3481941"/>
            <a:ext cx="2357299" cy="1497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DMIN\Desktop\Picture2.pn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foregroundMark x1="10213" y1="6140" x2="26809" y2="7895"/>
                        <a14:foregroundMark x1="15319" y1="23246" x2="10213" y2="29825"/>
                        <a14:foregroundMark x1="19574" y1="28070" x2="7660" y2="34211"/>
                      </a14:backgroundRemoval>
                    </a14:imgEffect>
                  </a14:imgLayer>
                </a14:imgProps>
              </a:ext>
              <a:ext uri="{28A0092B-C50C-407E-A947-70E740481C1C}">
                <a14:useLocalDpi xmlns:a14="http://schemas.microsoft.com/office/drawing/2010/main" val="0"/>
              </a:ext>
            </a:extLst>
          </a:blip>
          <a:srcRect/>
          <a:stretch>
            <a:fillRect/>
          </a:stretch>
        </p:blipFill>
        <p:spPr bwMode="auto">
          <a:xfrm>
            <a:off x="8128000" y="4343108"/>
            <a:ext cx="1748656" cy="16965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Desktop\Tai nguyen thiet ke tro choi\Bảng gỗ\wooden-blank-sign-clipart-1.jpg"/>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25000"/>
                    </a14:imgEffect>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540000" y="-2621363"/>
            <a:ext cx="8675733" cy="52375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62117" y="484267"/>
            <a:ext cx="7404284" cy="1734064"/>
          </a:xfrm>
          <a:prstGeom prst="rect">
            <a:avLst/>
          </a:prstGeom>
          <a:noFill/>
        </p:spPr>
        <p:txBody>
          <a:bodyPr wrap="square" rtlCol="0">
            <a:spAutoFit/>
          </a:bodyPr>
          <a:lstStyle/>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bắt</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cóc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bị</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nhốt</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những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chiếc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chuồng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Trong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lúc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kẻ</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xấu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đang</a:t>
            </a:r>
            <a:r>
              <a:rPr lang="en-US" sz="2667" b="1" kern="0" dirty="0">
                <a:solidFill>
                  <a:srgbClr val="FFFFFF"/>
                </a:solidFill>
                <a:latin typeface="Arial"/>
                <a:cs typeface="Arial"/>
                <a:sym typeface="Arial"/>
              </a:rPr>
              <a:t> say </a:t>
            </a:r>
            <a:r>
              <a:rPr lang="en-US" sz="2667" b="1" kern="0" dirty="0" err="1">
                <a:solidFill>
                  <a:srgbClr val="FFFFFF"/>
                </a:solidFill>
                <a:latin typeface="Arial"/>
                <a:cs typeface="Arial"/>
                <a:sym typeface="Arial"/>
              </a:rPr>
              <a:t>ngủ</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hãy</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cố</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gắng</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trả</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lời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đúng</a:t>
            </a:r>
            <a:r>
              <a:rPr lang="en-US" sz="2667" b="1" kern="0" dirty="0">
                <a:solidFill>
                  <a:srgbClr val="FFFFFF"/>
                </a:solidFill>
                <a:latin typeface="Arial"/>
                <a:cs typeface="Arial"/>
                <a:sym typeface="Arial"/>
              </a:rPr>
              <a:t> </a:t>
            </a:r>
          </a:p>
          <a:p>
            <a:pPr algn="ctr" defTabSz="1219170">
              <a:buClr>
                <a:srgbClr val="000000"/>
              </a:buClr>
            </a:pP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câu</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hỏi</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và</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giúp</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các</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chú</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cún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trốn</a:t>
            </a:r>
            <a:r>
              <a:rPr lang="en-US" sz="2667" b="1" kern="0" dirty="0">
                <a:solidFill>
                  <a:srgbClr val="FFFFFF"/>
                </a:solidFill>
                <a:latin typeface="Arial"/>
                <a:cs typeface="Arial"/>
                <a:sym typeface="Arial"/>
              </a:rPr>
              <a:t> </a:t>
            </a:r>
            <a:r>
              <a:rPr lang="en-US" sz="2667" b="1" kern="0" dirty="0" err="1">
                <a:solidFill>
                  <a:srgbClr val="FFFFFF"/>
                </a:solidFill>
                <a:latin typeface="Arial"/>
                <a:cs typeface="Arial"/>
                <a:sym typeface="Arial"/>
              </a:rPr>
              <a:t>thoát</a:t>
            </a:r>
            <a:r>
              <a:rPr lang="en-US" sz="2667" b="1" kern="0" dirty="0">
                <a:solidFill>
                  <a:srgbClr val="FFFFFF"/>
                </a:solidFill>
                <a:latin typeface="Arial"/>
                <a:cs typeface="Arial"/>
                <a:sym typeface="Arial"/>
              </a:rPr>
              <a:t>.</a:t>
            </a:r>
          </a:p>
        </p:txBody>
      </p:sp>
      <p:pic>
        <p:nvPicPr>
          <p:cNvPr id="1026" name="Picture 2" descr="C:\Users\ADMIN\Desktop\Untitleda (2).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2132211" y="3718061"/>
            <a:ext cx="2372853" cy="21840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6"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44686" y="5384733"/>
            <a:ext cx="1486359" cy="12954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3666" y="5746008"/>
            <a:ext cx="2324100" cy="9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American Eskimo cartoo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16304" y1="13218" x2="25543" y2="65517"/>
                        <a14:foregroundMark x1="12500" y1="24713" x2="11413" y2="66667"/>
                        <a14:foregroundMark x1="19022" y1="13793" x2="44022" y2="58621"/>
                        <a14:foregroundMark x1="29348" y1="24138" x2="79891" y2="59770"/>
                        <a14:foregroundMark x1="79348" y1="15517" x2="38587" y2="72989"/>
                        <a14:foregroundMark x1="38043" y1="55172" x2="38043" y2="91954"/>
                        <a14:foregroundMark x1="20109" y1="73563" x2="20652" y2="92529"/>
                        <a14:foregroundMark x1="8696" y1="23563" x2="7065" y2="34483"/>
                        <a14:foregroundMark x1="22283" y1="12644" x2="49457" y2="28161"/>
                        <a14:foregroundMark x1="71739" y1="14368" x2="84239" y2="64943"/>
                        <a14:foregroundMark x1="73370" y1="56897" x2="39674" y2="71839"/>
                        <a14:foregroundMark x1="67935" y1="63218" x2="70652" y2="90230"/>
                        <a14:foregroundMark x1="79891" y1="63793" x2="92391" y2="85632"/>
                        <a14:foregroundMark x1="80978" y1="15517" x2="91848" y2="64943"/>
                        <a14:foregroundMark x1="86957" y1="19540" x2="91304" y2="35057"/>
                        <a14:foregroundMark x1="9783" y1="16092" x2="6522" y2="28736"/>
                        <a14:foregroundMark x1="3804" y1="50575" x2="2717" y2="59195"/>
                        <a14:foregroundMark x1="3804" y1="58046" x2="4891" y2="65517"/>
                        <a14:foregroundMark x1="19565" y1="86782" x2="15761" y2="94253"/>
                        <a14:foregroundMark x1="37500" y1="87356" x2="29348" y2="94253"/>
                        <a14:foregroundMark x1="28261" y1="94828" x2="40217" y2="95977"/>
                        <a14:foregroundMark x1="50000" y1="71839" x2="41848" y2="92529"/>
                        <a14:foregroundMark x1="18478" y1="70115" x2="19022" y2="86782"/>
                        <a14:foregroundMark x1="19022" y1="89655" x2="13587" y2="94253"/>
                        <a14:foregroundMark x1="35870" y1="73563" x2="27174" y2="87931"/>
                        <a14:foregroundMark x1="70109" y1="62069" x2="49457" y2="79885"/>
                        <a14:foregroundMark x1="70109" y1="85632" x2="63587" y2="91379"/>
                        <a14:foregroundMark x1="80978" y1="67241" x2="75543" y2="88506"/>
                        <a14:foregroundMark x1="82609" y1="72989" x2="80978" y2="79885"/>
                        <a14:foregroundMark x1="86957" y1="77011" x2="90217" y2="86782"/>
                        <a14:foregroundMark x1="84239" y1="94253" x2="97283" y2="93678"/>
                        <a14:foregroundMark x1="93478" y1="45977" x2="97826" y2="63218"/>
                        <a14:foregroundMark x1="97283" y1="65517" x2="94022" y2="77011"/>
                        <a14:foregroundMark x1="67935" y1="7471" x2="58696" y2="14943"/>
                        <a14:foregroundMark x1="35326" y1="11494" x2="48370" y2="25287"/>
                        <a14:foregroundMark x1="15761" y1="6897" x2="21739" y2="6897"/>
                        <a14:foregroundMark x1="85870" y1="12644" x2="89674" y2="1896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6517270" y="1361951"/>
            <a:ext cx="1006087" cy="971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ADMIN\Desktop\Dan cho chay tron\318767-1G20FT61680 (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856">
                        <a14:foregroundMark x1="12865" y1="6301" x2="38791" y2="41096"/>
                        <a14:foregroundMark x1="27875" y1="10685" x2="26901" y2="18630"/>
                        <a14:foregroundMark x1="18324" y1="7671" x2="21053" y2="13151"/>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1947693" y="5338877"/>
            <a:ext cx="2116308" cy="1341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ADMIN\Desktop\Picture1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45347" y="4953000"/>
            <a:ext cx="2120253"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Users\ADMIN\Desktop\Picture1 (2).png">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7358" y="987758"/>
            <a:ext cx="1685909" cy="14693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Users\ADMIN\Desktop\Dan cho chay tron\318767-1G20FT61680 (3).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950" b="100000" l="4762" r="96742"/>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flipH="1">
            <a:off x="3149601" y="303051"/>
            <a:ext cx="1631951" cy="14145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ADMIN\Desktop\Picture1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30613" y="107160"/>
            <a:ext cx="1946188" cy="169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Desktop\Untitleda (2).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1707" b="100000" l="0" r="98922"/>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flipH="1">
            <a:off x="858920" y="755491"/>
            <a:ext cx="2372853" cy="218406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657600" y="381000"/>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Arial"/>
                <a:sym typeface="Arial"/>
              </a:rPr>
              <a:t>1</a:t>
            </a:r>
          </a:p>
        </p:txBody>
      </p:sp>
      <p:sp>
        <p:nvSpPr>
          <p:cNvPr id="22" name="Oval 21"/>
          <p:cNvSpPr/>
          <p:nvPr/>
        </p:nvSpPr>
        <p:spPr>
          <a:xfrm>
            <a:off x="6891867" y="1287895"/>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2</a:t>
            </a:r>
          </a:p>
        </p:txBody>
      </p:sp>
      <p:sp>
        <p:nvSpPr>
          <p:cNvPr id="28" name="Oval 27"/>
          <p:cNvSpPr/>
          <p:nvPr/>
        </p:nvSpPr>
        <p:spPr>
          <a:xfrm>
            <a:off x="2844800" y="4930664"/>
            <a:ext cx="440267" cy="428736"/>
          </a:xfrm>
          <a:prstGeom prst="ellipse">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Arial"/>
                <a:sym typeface="Arial"/>
              </a:rPr>
              <a:t>3</a:t>
            </a:r>
          </a:p>
        </p:txBody>
      </p:sp>
      <p:pic>
        <p:nvPicPr>
          <p:cNvPr id="15" name="Picture 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2844800" y="1847522"/>
            <a:ext cx="3493053" cy="2977828"/>
          </a:xfrm>
          <a:prstGeom prst="rect">
            <a:avLst/>
          </a:prstGeom>
        </p:spPr>
      </p:pic>
      <p:pic>
        <p:nvPicPr>
          <p:cNvPr id="20" name="Picture 2">
            <a:hlinkClick r:id="rId21" action="ppaction://hlinksldjump"/>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712821" y="5973069"/>
            <a:ext cx="884931" cy="884931"/>
          </a:xfrm>
          <a:prstGeom prst="rect">
            <a:avLst/>
          </a:prstGeom>
        </p:spPr>
      </p:pic>
      <p:pic>
        <p:nvPicPr>
          <p:cNvPr id="23"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291850" y="6232271"/>
            <a:ext cx="567071" cy="583107"/>
          </a:xfrm>
          <a:prstGeom prst="rect">
            <a:avLst/>
          </a:prstGeom>
        </p:spPr>
      </p:pic>
    </p:spTree>
    <p:extLst>
      <p:ext uri="{BB962C8B-B14F-4D97-AF65-F5344CB8AC3E}">
        <p14:creationId xmlns:p14="http://schemas.microsoft.com/office/powerpoint/2010/main" val="17865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3"/>
                                        </p:tgtEl>
                                        <p:attrNameLst>
                                          <p:attrName>r</p:attrName>
                                        </p:attrNameLst>
                                      </p:cBhvr>
                                    </p:animRot>
                                    <p:animRot by="-240000">
                                      <p:cBhvr>
                                        <p:cTn id="7" dur="600" fill="hold">
                                          <p:stCondLst>
                                            <p:cond delay="600"/>
                                          </p:stCondLst>
                                        </p:cTn>
                                        <p:tgtEl>
                                          <p:spTgt spid="13"/>
                                        </p:tgtEl>
                                        <p:attrNameLst>
                                          <p:attrName>r</p:attrName>
                                        </p:attrNameLst>
                                      </p:cBhvr>
                                    </p:animRot>
                                    <p:animRot by="240000">
                                      <p:cBhvr>
                                        <p:cTn id="8" dur="600" fill="hold">
                                          <p:stCondLst>
                                            <p:cond delay="1200"/>
                                          </p:stCondLst>
                                        </p:cTn>
                                        <p:tgtEl>
                                          <p:spTgt spid="13"/>
                                        </p:tgtEl>
                                        <p:attrNameLst>
                                          <p:attrName>r</p:attrName>
                                        </p:attrNameLst>
                                      </p:cBhvr>
                                    </p:animRot>
                                    <p:animRot by="-240000">
                                      <p:cBhvr>
                                        <p:cTn id="9" dur="600" fill="hold">
                                          <p:stCondLst>
                                            <p:cond delay="1800"/>
                                          </p:stCondLst>
                                        </p:cTn>
                                        <p:tgtEl>
                                          <p:spTgt spid="13"/>
                                        </p:tgtEl>
                                        <p:attrNameLst>
                                          <p:attrName>r</p:attrName>
                                        </p:attrNameLst>
                                      </p:cBhvr>
                                    </p:animRot>
                                    <p:animRot by="120000">
                                      <p:cBhvr>
                                        <p:cTn id="10" dur="600" fill="hold">
                                          <p:stCondLst>
                                            <p:cond delay="2400"/>
                                          </p:stCondLst>
                                        </p:cTn>
                                        <p:tgtEl>
                                          <p:spTgt spid="1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7"/>
                                        </p:tgtEl>
                                        <p:attrNameLst>
                                          <p:attrName>r</p:attrName>
                                        </p:attrNameLst>
                                      </p:cBhvr>
                                    </p:animRot>
                                    <p:animRot by="-240000">
                                      <p:cBhvr>
                                        <p:cTn id="19" dur="600" fill="hold">
                                          <p:stCondLst>
                                            <p:cond delay="600"/>
                                          </p:stCondLst>
                                        </p:cTn>
                                        <p:tgtEl>
                                          <p:spTgt spid="17"/>
                                        </p:tgtEl>
                                        <p:attrNameLst>
                                          <p:attrName>r</p:attrName>
                                        </p:attrNameLst>
                                      </p:cBhvr>
                                    </p:animRot>
                                    <p:animRot by="240000">
                                      <p:cBhvr>
                                        <p:cTn id="20" dur="600" fill="hold">
                                          <p:stCondLst>
                                            <p:cond delay="1200"/>
                                          </p:stCondLst>
                                        </p:cTn>
                                        <p:tgtEl>
                                          <p:spTgt spid="17"/>
                                        </p:tgtEl>
                                        <p:attrNameLst>
                                          <p:attrName>r</p:attrName>
                                        </p:attrNameLst>
                                      </p:cBhvr>
                                    </p:animRot>
                                    <p:animRot by="-240000">
                                      <p:cBhvr>
                                        <p:cTn id="21" dur="600" fill="hold">
                                          <p:stCondLst>
                                            <p:cond delay="1800"/>
                                          </p:stCondLst>
                                        </p:cTn>
                                        <p:tgtEl>
                                          <p:spTgt spid="17"/>
                                        </p:tgtEl>
                                        <p:attrNameLst>
                                          <p:attrName>r</p:attrName>
                                        </p:attrNameLst>
                                      </p:cBhvr>
                                    </p:animRot>
                                    <p:animRot by="120000">
                                      <p:cBhvr>
                                        <p:cTn id="22"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withEffect">
                                  <p:stCondLst>
                                    <p:cond delay="0"/>
                                  </p:stCondLst>
                                  <p:childTnLst>
                                    <p:anim calcmode="lin" valueType="num">
                                      <p:cBhvr additive="base">
                                        <p:cTn id="27" dur="500"/>
                                        <p:tgtEl>
                                          <p:spTgt spid="14"/>
                                        </p:tgtEl>
                                        <p:attrNameLst>
                                          <p:attrName>ppt_x</p:attrName>
                                        </p:attrNameLst>
                                      </p:cBhvr>
                                      <p:tavLst>
                                        <p:tav tm="0">
                                          <p:val>
                                            <p:strVal val="ppt_x"/>
                                          </p:val>
                                        </p:tav>
                                        <p:tav tm="100000">
                                          <p:val>
                                            <p:strVal val="ppt_x"/>
                                          </p:val>
                                        </p:tav>
                                      </p:tavLst>
                                    </p:anim>
                                    <p:anim calcmode="lin" valueType="num">
                                      <p:cBhvr additive="base">
                                        <p:cTn id="28" dur="500"/>
                                        <p:tgtEl>
                                          <p:spTgt spid="14"/>
                                        </p:tgtEl>
                                        <p:attrNameLst>
                                          <p:attrName>ppt_y</p:attrName>
                                        </p:attrNameLst>
                                      </p:cBhvr>
                                      <p:tavLst>
                                        <p:tav tm="0">
                                          <p:val>
                                            <p:strVal val="ppt_y"/>
                                          </p:val>
                                        </p:tav>
                                        <p:tav tm="100000">
                                          <p:val>
                                            <p:strVal val="1+ppt_h/2"/>
                                          </p:val>
                                        </p:tav>
                                      </p:tavLst>
                                    </p:anim>
                                    <p:set>
                                      <p:cBhvr>
                                        <p:cTn id="29" dur="1" fill="hold">
                                          <p:stCondLst>
                                            <p:cond delay="499"/>
                                          </p:stCondLst>
                                        </p:cTn>
                                        <p:tgtEl>
                                          <p:spTgt spid="1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par>
                                <p:cTn id="32" presetID="63" presetClass="path" presetSubtype="0" accel="50000" decel="50000" fill="hold" nodeType="withEffect">
                                  <p:stCondLst>
                                    <p:cond delay="0"/>
                                  </p:stCondLst>
                                  <p:childTnLst>
                                    <p:animMotion origin="layout" path="M 0.00834 -0.00277 L 0.3941 -0.00586 " pathEditMode="relative" rAng="0" ptsTypes="AA">
                                      <p:cBhvr>
                                        <p:cTn id="33" dur="2000" fill="hold"/>
                                        <p:tgtEl>
                                          <p:spTgt spid="13"/>
                                        </p:tgtEl>
                                        <p:attrNameLst>
                                          <p:attrName>ppt_x</p:attrName>
                                          <p:attrName>ppt_y</p:attrName>
                                        </p:attrNameLst>
                                      </p:cBhvr>
                                      <p:rCtr x="19288" y="-154"/>
                                    </p:animMotion>
                                  </p:childTnLst>
                                </p:cTn>
                              </p:par>
                            </p:childTnLst>
                          </p:cTn>
                        </p:par>
                        <p:par>
                          <p:cTn id="34" fill="hold">
                            <p:stCondLst>
                              <p:cond delay="2000"/>
                            </p:stCondLst>
                            <p:childTnLst>
                              <p:par>
                                <p:cTn id="35" presetID="44" presetClass="path" presetSubtype="0" accel="50000" decel="50000" fill="hold" nodeType="afterEffect">
                                  <p:stCondLst>
                                    <p:cond delay="0"/>
                                  </p:stCondLst>
                                  <p:childTnLst>
                                    <p:animMotion origin="layout" path="M 0.38576 -0.00308 L 0.45712 -0.14876 C 0.47222 -0.18117 0.49462 -0.19876 0.51788 -0.19876 C 0.54462 -0.19876 0.5658 -0.18117 0.5809 -0.14876 L 0.65243 -0.00308 " pathEditMode="relative" rAng="0" ptsTypes="FffFF">
                                      <p:cBhvr>
                                        <p:cTn id="36" dur="500" fill="hold"/>
                                        <p:tgtEl>
                                          <p:spTgt spid="13"/>
                                        </p:tgtEl>
                                        <p:attrNameLst>
                                          <p:attrName>ppt_x</p:attrName>
                                          <p:attrName>ppt_y</p:attrName>
                                        </p:attrNameLst>
                                      </p:cBhvr>
                                      <p:rCtr x="13333" y="-9784"/>
                                    </p:animMotion>
                                  </p:childTnLst>
                                </p:cTn>
                              </p:par>
                            </p:childTnLst>
                          </p:cTn>
                        </p:par>
                        <p:par>
                          <p:cTn id="37" fill="hold">
                            <p:stCondLst>
                              <p:cond delay="2500"/>
                            </p:stCondLst>
                            <p:childTnLst>
                              <p:par>
                                <p:cTn id="38" presetID="63" presetClass="path" presetSubtype="0" accel="50000" decel="50000" fill="hold" nodeType="afterEffect">
                                  <p:stCondLst>
                                    <p:cond delay="0"/>
                                  </p:stCondLst>
                                  <p:childTnLst>
                                    <p:animMotion origin="layout" path="M 0.6441 -4.5679E-6 L 0.8941 -4.5679E-6 " pathEditMode="relative" rAng="0" ptsTypes="AA">
                                      <p:cBhvr>
                                        <p:cTn id="39" dur="2000" fill="hold"/>
                                        <p:tgtEl>
                                          <p:spTgt spid="13"/>
                                        </p:tgtEl>
                                        <p:attrNameLst>
                                          <p:attrName>ppt_x</p:attrName>
                                          <p:attrName>ppt_y</p:attrName>
                                        </p:attrNameLst>
                                      </p:cBhvr>
                                      <p:rCtr x="12500" y="0"/>
                                    </p:animMotion>
                                  </p:childTnLst>
                                </p:cTn>
                              </p:par>
                            </p:childTnLst>
                          </p:cTn>
                        </p:par>
                      </p:childTnLst>
                    </p:cTn>
                  </p:par>
                </p:childTnLst>
              </p:cTn>
              <p:nextCondLst>
                <p:cond evt="onClick" delay="0">
                  <p:tgtEl>
                    <p:spTgt spid="14"/>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withEffect">
                                  <p:stCondLst>
                                    <p:cond delay="0"/>
                                  </p:stCondLst>
                                  <p:childTnLst>
                                    <p:anim calcmode="lin" valueType="num">
                                      <p:cBhvr additive="base">
                                        <p:cTn id="44" dur="1000"/>
                                        <p:tgtEl>
                                          <p:spTgt spid="16"/>
                                        </p:tgtEl>
                                        <p:attrNameLst>
                                          <p:attrName>ppt_x</p:attrName>
                                        </p:attrNameLst>
                                      </p:cBhvr>
                                      <p:tavLst>
                                        <p:tav tm="0">
                                          <p:val>
                                            <p:strVal val="ppt_x"/>
                                          </p:val>
                                        </p:tav>
                                        <p:tav tm="100000">
                                          <p:val>
                                            <p:strVal val="ppt_x"/>
                                          </p:val>
                                        </p:tav>
                                      </p:tavLst>
                                    </p:anim>
                                    <p:anim calcmode="lin" valueType="num">
                                      <p:cBhvr additive="base">
                                        <p:cTn id="45" dur="1000"/>
                                        <p:tgtEl>
                                          <p:spTgt spid="16"/>
                                        </p:tgtEl>
                                        <p:attrNameLst>
                                          <p:attrName>ppt_y</p:attrName>
                                        </p:attrNameLst>
                                      </p:cBhvr>
                                      <p:tavLst>
                                        <p:tav tm="0">
                                          <p:val>
                                            <p:strVal val="ppt_y"/>
                                          </p:val>
                                        </p:tav>
                                        <p:tav tm="100000">
                                          <p:val>
                                            <p:strVal val="1+ppt_h/2"/>
                                          </p:val>
                                        </p:tav>
                                      </p:tavLst>
                                    </p:anim>
                                    <p:set>
                                      <p:cBhvr>
                                        <p:cTn id="46" dur="1" fill="hold">
                                          <p:stCondLst>
                                            <p:cond delay="999"/>
                                          </p:stCondLst>
                                        </p:cTn>
                                        <p:tgtEl>
                                          <p:spTgt spid="1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44" presetClass="path" presetSubtype="0" accel="50000" decel="50000" fill="hold" nodeType="withEffect">
                                  <p:stCondLst>
                                    <p:cond delay="0"/>
                                  </p:stCondLst>
                                  <p:childTnLst>
                                    <p:animMotion origin="layout" path="M 1.11022E-16 7.40741E-7 L 0.0599 -0.15617 C 0.0724 -0.18982 0.09149 -0.20957 0.11094 -0.20957 C 0.13351 -0.20957 0.15139 -0.18982 0.16406 -0.15617 L 0.225 7.40741E-7 " pathEditMode="relative" rAng="0" ptsTypes="FffFF">
                                      <p:cBhvr>
                                        <p:cTn id="50" dur="1000" fill="hold"/>
                                        <p:tgtEl>
                                          <p:spTgt spid="1030"/>
                                        </p:tgtEl>
                                        <p:attrNameLst>
                                          <p:attrName>ppt_x</p:attrName>
                                          <p:attrName>ppt_y</p:attrName>
                                        </p:attrNameLst>
                                      </p:cBhvr>
                                      <p:rCtr x="11250" y="-10494"/>
                                    </p:animMotion>
                                  </p:childTnLst>
                                </p:cTn>
                              </p:par>
                            </p:childTnLst>
                          </p:cTn>
                        </p:par>
                        <p:par>
                          <p:cTn id="51" fill="hold">
                            <p:stCondLst>
                              <p:cond delay="1000"/>
                            </p:stCondLst>
                            <p:childTnLst>
                              <p:par>
                                <p:cTn id="52" presetID="63" presetClass="path" presetSubtype="0" accel="50000" decel="50000" fill="hold" nodeType="afterEffect">
                                  <p:stCondLst>
                                    <p:cond delay="0"/>
                                  </p:stCondLst>
                                  <p:childTnLst>
                                    <p:animMotion origin="layout" path="M 0.225 -4.44444E-6 L 0.50834 -4.44444E-6 " pathEditMode="relative" rAng="0" ptsTypes="AA">
                                      <p:cBhvr>
                                        <p:cTn id="53" dur="2000" fill="hold"/>
                                        <p:tgtEl>
                                          <p:spTgt spid="1030"/>
                                        </p:tgtEl>
                                        <p:attrNameLst>
                                          <p:attrName>ppt_x</p:attrName>
                                          <p:attrName>ppt_y</p:attrName>
                                        </p:attrNameLst>
                                      </p:cBhvr>
                                      <p:rCtr x="14167" y="0"/>
                                    </p:animMotion>
                                  </p:childTnLst>
                                </p:cTn>
                              </p:par>
                            </p:childTnLst>
                          </p:cTn>
                        </p:par>
                      </p:childTnLst>
                    </p:cTn>
                  </p:par>
                </p:childTnLst>
              </p:cTn>
              <p:nextCondLst>
                <p:cond evt="onClick" delay="0">
                  <p:tgtEl>
                    <p:spTgt spid="16"/>
                  </p:tgtEl>
                </p:cond>
              </p:nextCondLst>
            </p:seq>
            <p:seq concurrent="1" nextAc="seek">
              <p:cTn id="54" restart="whenNotActive" fill="hold" evtFilter="cancelBubble" nodeType="interactiveSeq">
                <p:stCondLst>
                  <p:cond evt="onClick" delay="0">
                    <p:tgtEl>
                      <p:spTgt spid="18"/>
                    </p:tgtEl>
                  </p:cond>
                </p:stCondLst>
                <p:endSync evt="end" delay="0">
                  <p:rtn val="all"/>
                </p:endSync>
                <p:childTnLst>
                  <p:par>
                    <p:cTn id="55" fill="hold">
                      <p:stCondLst>
                        <p:cond delay="0"/>
                      </p:stCondLst>
                      <p:childTnLst>
                        <p:par>
                          <p:cTn id="56" fill="hold">
                            <p:stCondLst>
                              <p:cond delay="0"/>
                            </p:stCondLst>
                            <p:childTnLst>
                              <p:par>
                                <p:cTn id="57" presetID="2" presetClass="exit" presetSubtype="4" fill="hold" nodeType="withEffect">
                                  <p:stCondLst>
                                    <p:cond delay="0"/>
                                  </p:stCondLst>
                                  <p:childTnLst>
                                    <p:anim calcmode="lin" valueType="num">
                                      <p:cBhvr additive="base">
                                        <p:cTn id="58" dur="1000"/>
                                        <p:tgtEl>
                                          <p:spTgt spid="18"/>
                                        </p:tgtEl>
                                        <p:attrNameLst>
                                          <p:attrName>ppt_x</p:attrName>
                                        </p:attrNameLst>
                                      </p:cBhvr>
                                      <p:tavLst>
                                        <p:tav tm="0">
                                          <p:val>
                                            <p:strVal val="ppt_x"/>
                                          </p:val>
                                        </p:tav>
                                        <p:tav tm="100000">
                                          <p:val>
                                            <p:strVal val="ppt_x"/>
                                          </p:val>
                                        </p:tav>
                                      </p:tavLst>
                                    </p:anim>
                                    <p:anim calcmode="lin" valueType="num">
                                      <p:cBhvr additive="base">
                                        <p:cTn id="59" dur="1000"/>
                                        <p:tgtEl>
                                          <p:spTgt spid="18"/>
                                        </p:tgtEl>
                                        <p:attrNameLst>
                                          <p:attrName>ppt_y</p:attrName>
                                        </p:attrNameLst>
                                      </p:cBhvr>
                                      <p:tavLst>
                                        <p:tav tm="0">
                                          <p:val>
                                            <p:strVal val="ppt_y"/>
                                          </p:val>
                                        </p:tav>
                                        <p:tav tm="100000">
                                          <p:val>
                                            <p:strVal val="1+ppt_h/2"/>
                                          </p:val>
                                        </p:tav>
                                      </p:tavLst>
                                    </p:anim>
                                    <p:set>
                                      <p:cBhvr>
                                        <p:cTn id="60" dur="1" fill="hold">
                                          <p:stCondLst>
                                            <p:cond delay="999"/>
                                          </p:stCondLst>
                                        </p:cTn>
                                        <p:tgtEl>
                                          <p:spTgt spid="18"/>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63" presetClass="path" presetSubtype="0" accel="50000" decel="50000" fill="hold" nodeType="withEffect">
                                  <p:stCondLst>
                                    <p:cond delay="0"/>
                                  </p:stCondLst>
                                  <p:childTnLst>
                                    <p:animMotion origin="layout" path="M -3.61111E-6 -2.22222E-6 L 0.32483 0.01204 " pathEditMode="relative" rAng="0" ptsTypes="AA">
                                      <p:cBhvr>
                                        <p:cTn id="64" dur="2000" fill="hold"/>
                                        <p:tgtEl>
                                          <p:spTgt spid="17"/>
                                        </p:tgtEl>
                                        <p:attrNameLst>
                                          <p:attrName>ppt_x</p:attrName>
                                          <p:attrName>ppt_y</p:attrName>
                                        </p:attrNameLst>
                                      </p:cBhvr>
                                      <p:rCtr x="16233" y="586"/>
                                    </p:animMotion>
                                  </p:childTnLst>
                                </p:cTn>
                              </p:par>
                            </p:childTnLst>
                          </p:cTn>
                        </p:par>
                        <p:par>
                          <p:cTn id="65" fill="hold">
                            <p:stCondLst>
                              <p:cond delay="2000"/>
                            </p:stCondLst>
                            <p:childTnLst>
                              <p:par>
                                <p:cTn id="66" presetID="44" presetClass="path" presetSubtype="0" accel="50000" decel="50000" fill="hold" nodeType="afterEffect">
                                  <p:stCondLst>
                                    <p:cond delay="0"/>
                                  </p:stCondLst>
                                  <p:childTnLst>
                                    <p:animMotion origin="layout" path="M 0.32483 0.01204 L 0.37605 -0.11975 C 0.38698 -0.14907 0.40296 -0.16481 0.4198 -0.16481 C 0.43889 -0.16481 0.45417 -0.14907 0.46511 -0.11975 L 0.5165 0.01204 " pathEditMode="relative" rAng="0" ptsTypes="FffFF">
                                      <p:cBhvr>
                                        <p:cTn id="67" dur="500" fill="hold"/>
                                        <p:tgtEl>
                                          <p:spTgt spid="17"/>
                                        </p:tgtEl>
                                        <p:attrNameLst>
                                          <p:attrName>ppt_x</p:attrName>
                                          <p:attrName>ppt_y</p:attrName>
                                        </p:attrNameLst>
                                      </p:cBhvr>
                                      <p:rCtr x="9583" y="-8858"/>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0.50816 -2.22222E-6 L 0.75816 -2.22222E-6 " pathEditMode="relative" rAng="0" ptsTypes="AA">
                                      <p:cBhvr>
                                        <p:cTn id="70" dur="2000" fill="hold"/>
                                        <p:tgtEl>
                                          <p:spTgt spid="17"/>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250" fill="hold"/>
                                        <p:tgtEl>
                                          <p:spTgt spid="15"/>
                                        </p:tgtEl>
                                        <p:attrNameLst>
                                          <p:attrName>ppt_w</p:attrName>
                                        </p:attrNameLst>
                                      </p:cBhvr>
                                      <p:tavLst>
                                        <p:tav tm="0">
                                          <p:val>
                                            <p:fltVal val="0"/>
                                          </p:val>
                                        </p:tav>
                                        <p:tav tm="100000">
                                          <p:val>
                                            <p:strVal val="#ppt_w"/>
                                          </p:val>
                                        </p:tav>
                                      </p:tavLst>
                                    </p:anim>
                                    <p:anim calcmode="lin" valueType="num">
                                      <p:cBhvr>
                                        <p:cTn id="77" dur="250" fill="hold"/>
                                        <p:tgtEl>
                                          <p:spTgt spid="15"/>
                                        </p:tgtEl>
                                        <p:attrNameLst>
                                          <p:attrName>ppt_h</p:attrName>
                                        </p:attrNameLst>
                                      </p:cBhvr>
                                      <p:tavLst>
                                        <p:tav tm="0">
                                          <p:val>
                                            <p:fltVal val="0"/>
                                          </p:val>
                                        </p:tav>
                                        <p:tav tm="100000">
                                          <p:val>
                                            <p:strVal val="#ppt_h"/>
                                          </p:val>
                                        </p:tav>
                                      </p:tavLst>
                                    </p:anim>
                                    <p:animEffect transition="in" filter="fade">
                                      <p:cBhvr>
                                        <p:cTn id="78" dur="25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childTnLst>
        </p:cTn>
      </p:par>
    </p:tnLst>
    <p:bldLst>
      <p:bldP spid="21"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438400"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12 000 + 39 000 + 24 000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892059" y="4241114"/>
            <a:ext cx="6393712" cy="2743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64021" y="5189300"/>
            <a:ext cx="7099963"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75 000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7054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Dan cho chay tron\PoolnoF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72 000 + 43 000 + 52 000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22" name="Picture 3" descr="C:\Users\ADMIN\Desktop\Tai nguyen thiet ke tro choi\Bảng gỗ\1a.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167 000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9708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Dan cho chay tron\PoolnoFog.jpg">
            <a:extLst>
              <a:ext uri="{FF2B5EF4-FFF2-40B4-BE49-F238E27FC236}">
                <a16:creationId xmlns:a16="http://schemas.microsoft.com/office/drawing/2014/main" id="{DA8FE435-AAFA-EB95-6383-5499D2129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4112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ình ảnh có liên quan">
            <a:extLst>
              <a:ext uri="{FF2B5EF4-FFF2-40B4-BE49-F238E27FC236}">
                <a16:creationId xmlns:a16="http://schemas.microsoft.com/office/drawing/2014/main" id="{53F5C3BA-1F5C-1914-9C1C-3A10E0EBAF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617818" y="-29643"/>
            <a:ext cx="8846983" cy="4677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D68BBC-0DA9-E9DB-57BB-DC59733BDFB1}"/>
              </a:ext>
            </a:extLst>
          </p:cNvPr>
          <p:cNvSpPr txBox="1"/>
          <p:nvPr/>
        </p:nvSpPr>
        <p:spPr>
          <a:xfrm>
            <a:off x="2552037" y="1769484"/>
            <a:ext cx="7099963" cy="748988"/>
          </a:xfrm>
          <a:prstGeom prst="rect">
            <a:avLst/>
          </a:prstGeom>
          <a:noFill/>
        </p:spPr>
        <p:txBody>
          <a:bodyPr wrap="square" rtlCol="0">
            <a:spAutoFit/>
          </a:bodyPr>
          <a:lstStyle/>
          <a:p>
            <a:pPr algn="ctr" defTabSz="1219170">
              <a:buClr>
                <a:srgbClr val="000000"/>
              </a:buClr>
            </a:pPr>
            <a:r>
              <a:rPr lang="en-US" sz="4267" kern="0" dirty="0">
                <a:solidFill>
                  <a:srgbClr val="FFFFFF"/>
                </a:solidFill>
                <a:latin typeface="Cambria" panose="02040503050406030204" pitchFamily="18" charset="0"/>
                <a:ea typeface="Cambria" panose="02040503050406030204" pitchFamily="18" charset="0"/>
                <a:cs typeface="Tahoma" panose="020B0604030504040204" pitchFamily="34" charset="0"/>
                <a:sym typeface="Arial"/>
              </a:rPr>
              <a:t>30 000 + 20 000 + 12 000 = ?</a:t>
            </a:r>
            <a:endParaRPr lang="en-US" sz="4000" kern="0" dirty="0">
              <a:solidFill>
                <a:srgbClr val="FFFFFF"/>
              </a:solidFill>
              <a:latin typeface="Cambria" panose="02040503050406030204" pitchFamily="18" charset="0"/>
              <a:ea typeface="Cambria" panose="02040503050406030204" pitchFamily="18" charset="0"/>
              <a:cs typeface="Arial"/>
              <a:sym typeface="Arial"/>
            </a:endParaRPr>
          </a:p>
        </p:txBody>
      </p:sp>
      <p:pic>
        <p:nvPicPr>
          <p:cNvPr id="5" name="Picture 3" descr="C:\Users\ADMIN\Desktop\Tai nguyen thiet ke tro choi\Bảng gỗ\1a.png">
            <a:hlinkClick r:id="rId6" action="ppaction://hlinksldjump"/>
            <a:extLst>
              <a:ext uri="{FF2B5EF4-FFF2-40B4-BE49-F238E27FC236}">
                <a16:creationId xmlns:a16="http://schemas.microsoft.com/office/drawing/2014/main" id="{89C791EC-6CD5-3ED3-5830-B06072176EE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0355" y1="92364" x2="30139" y2="77818"/>
                        <a14:foregroundMark x1="97372" y1="54545" x2="91654" y2="69091"/>
                      </a14:backgroundRemoval>
                    </a14:imgEffect>
                  </a14:imgLayer>
                </a14:imgProps>
              </a:ext>
              <a:ext uri="{28A0092B-C50C-407E-A947-70E740481C1C}">
                <a14:useLocalDpi xmlns:a14="http://schemas.microsoft.com/office/drawing/2010/main" val="0"/>
              </a:ext>
            </a:extLst>
          </a:blip>
          <a:srcRect/>
          <a:stretch>
            <a:fillRect/>
          </a:stretch>
        </p:blipFill>
        <p:spPr bwMode="auto">
          <a:xfrm>
            <a:off x="9994664" y="5969001"/>
            <a:ext cx="1892536" cy="80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ình ảnh có liên quan">
            <a:extLst>
              <a:ext uri="{FF2B5EF4-FFF2-40B4-BE49-F238E27FC236}">
                <a16:creationId xmlns:a16="http://schemas.microsoft.com/office/drawing/2014/main" id="{7C569BF8-CC6F-AF1D-AA45-176A2023AFEF}"/>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552037" y="4241114"/>
            <a:ext cx="7099963" cy="2743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375036-CA3E-D488-EFF4-9471DD079374}"/>
              </a:ext>
            </a:extLst>
          </p:cNvPr>
          <p:cNvSpPr txBox="1"/>
          <p:nvPr/>
        </p:nvSpPr>
        <p:spPr>
          <a:xfrm>
            <a:off x="3430773" y="5257438"/>
            <a:ext cx="5429692" cy="1015663"/>
          </a:xfrm>
          <a:prstGeom prst="rect">
            <a:avLst/>
          </a:prstGeom>
          <a:noFill/>
        </p:spPr>
        <p:txBody>
          <a:bodyPr wrap="square" rtlCol="0">
            <a:spAutoFit/>
          </a:bodyPr>
          <a:lstStyle/>
          <a:p>
            <a:pPr algn="ctr" defTabSz="1219170">
              <a:buClr>
                <a:srgbClr val="000000"/>
              </a:buClr>
            </a:pPr>
            <a:r>
              <a:rPr lang="en-US" sz="6000" b="1" kern="0" dirty="0">
                <a:solidFill>
                  <a:srgbClr val="FFFF00"/>
                </a:solidFill>
                <a:latin typeface="Cambria" panose="02040503050406030204" pitchFamily="18" charset="0"/>
                <a:ea typeface="Cambria" panose="02040503050406030204" pitchFamily="18" charset="0"/>
                <a:cs typeface="Tahoma" panose="020B0604030504040204" pitchFamily="34" charset="0"/>
                <a:sym typeface="Arial"/>
              </a:rPr>
              <a:t>62  000</a:t>
            </a:r>
            <a:endParaRPr lang="en-US" sz="6000" b="1" kern="0" dirty="0">
              <a:solidFill>
                <a:srgbClr val="FFFF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18583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8" name="Google Shape;228;p30"/>
          <p:cNvGrpSpPr/>
          <p:nvPr/>
        </p:nvGrpSpPr>
        <p:grpSpPr>
          <a:xfrm>
            <a:off x="8619447" y="-58561"/>
            <a:ext cx="5032699" cy="2639772"/>
            <a:chOff x="6797960" y="203729"/>
            <a:chExt cx="3774524" cy="1979829"/>
          </a:xfrm>
        </p:grpSpPr>
        <p:sp>
          <p:nvSpPr>
            <p:cNvPr id="229" name="Google Shape;229;p30"/>
            <p:cNvSpPr/>
            <p:nvPr/>
          </p:nvSpPr>
          <p:spPr>
            <a:xfrm>
              <a:off x="7296299" y="282183"/>
              <a:ext cx="3276185" cy="1482192"/>
            </a:xfrm>
            <a:custGeom>
              <a:avLst/>
              <a:gdLst/>
              <a:ahLst/>
              <a:cxnLst/>
              <a:rect l="l" t="t" r="r" b="b"/>
              <a:pathLst>
                <a:path w="69989" h="31664" extrusionOk="0">
                  <a:moveTo>
                    <a:pt x="63720" y="0"/>
                  </a:moveTo>
                  <a:cubicBezTo>
                    <a:pt x="56473" y="0"/>
                    <a:pt x="49100" y="1157"/>
                    <a:pt x="42085" y="3413"/>
                  </a:cubicBezTo>
                  <a:cubicBezTo>
                    <a:pt x="33047" y="6338"/>
                    <a:pt x="24591" y="11093"/>
                    <a:pt x="17605" y="17178"/>
                  </a:cubicBezTo>
                  <a:cubicBezTo>
                    <a:pt x="16108" y="18481"/>
                    <a:pt x="14638" y="19881"/>
                    <a:pt x="13211" y="21240"/>
                  </a:cubicBezTo>
                  <a:cubicBezTo>
                    <a:pt x="9205" y="25052"/>
                    <a:pt x="5060" y="28974"/>
                    <a:pt x="0" y="31248"/>
                  </a:cubicBezTo>
                  <a:lnTo>
                    <a:pt x="180" y="31664"/>
                  </a:lnTo>
                  <a:cubicBezTo>
                    <a:pt x="5323" y="29363"/>
                    <a:pt x="9496" y="25398"/>
                    <a:pt x="13529" y="21572"/>
                  </a:cubicBezTo>
                  <a:cubicBezTo>
                    <a:pt x="14943" y="20228"/>
                    <a:pt x="16427" y="18828"/>
                    <a:pt x="17910" y="17525"/>
                  </a:cubicBezTo>
                  <a:cubicBezTo>
                    <a:pt x="30400" y="6625"/>
                    <a:pt x="47167" y="463"/>
                    <a:pt x="63772" y="463"/>
                  </a:cubicBezTo>
                  <a:cubicBezTo>
                    <a:pt x="65836" y="463"/>
                    <a:pt x="67897" y="559"/>
                    <a:pt x="69947" y="752"/>
                  </a:cubicBezTo>
                  <a:lnTo>
                    <a:pt x="69989" y="294"/>
                  </a:lnTo>
                  <a:cubicBezTo>
                    <a:pt x="67918" y="98"/>
                    <a:pt x="65824" y="0"/>
                    <a:pt x="637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230;p30"/>
            <p:cNvSpPr/>
            <p:nvPr/>
          </p:nvSpPr>
          <p:spPr>
            <a:xfrm>
              <a:off x="6797960" y="1254052"/>
              <a:ext cx="1174557" cy="929506"/>
            </a:xfrm>
            <a:custGeom>
              <a:avLst/>
              <a:gdLst/>
              <a:ahLst/>
              <a:cxnLst/>
              <a:rect l="l" t="t" r="r" b="b"/>
              <a:pathLst>
                <a:path w="25092" h="19857" extrusionOk="0">
                  <a:moveTo>
                    <a:pt x="24242" y="0"/>
                  </a:moveTo>
                  <a:cubicBezTo>
                    <a:pt x="23656" y="0"/>
                    <a:pt x="22776" y="419"/>
                    <a:pt x="21888" y="824"/>
                  </a:cubicBezTo>
                  <a:cubicBezTo>
                    <a:pt x="17744" y="2695"/>
                    <a:pt x="13848" y="5274"/>
                    <a:pt x="10369" y="8185"/>
                  </a:cubicBezTo>
                  <a:cubicBezTo>
                    <a:pt x="6363" y="11539"/>
                    <a:pt x="2870" y="15476"/>
                    <a:pt x="0" y="19856"/>
                  </a:cubicBezTo>
                  <a:cubicBezTo>
                    <a:pt x="416" y="19219"/>
                    <a:pt x="5088" y="18595"/>
                    <a:pt x="6030" y="18235"/>
                  </a:cubicBezTo>
                  <a:cubicBezTo>
                    <a:pt x="7985" y="17500"/>
                    <a:pt x="9870" y="16599"/>
                    <a:pt x="11658" y="15532"/>
                  </a:cubicBezTo>
                  <a:cubicBezTo>
                    <a:pt x="15359" y="13314"/>
                    <a:pt x="18617" y="10444"/>
                    <a:pt x="21292" y="7076"/>
                  </a:cubicBezTo>
                  <a:cubicBezTo>
                    <a:pt x="22429" y="5634"/>
                    <a:pt x="24508" y="3347"/>
                    <a:pt x="24869" y="1517"/>
                  </a:cubicBezTo>
                  <a:cubicBezTo>
                    <a:pt x="25092" y="381"/>
                    <a:pt x="24800" y="0"/>
                    <a:pt x="242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231;p30"/>
            <p:cNvSpPr/>
            <p:nvPr/>
          </p:nvSpPr>
          <p:spPr>
            <a:xfrm>
              <a:off x="7140562" y="781271"/>
              <a:ext cx="1312084" cy="320134"/>
            </a:xfrm>
            <a:custGeom>
              <a:avLst/>
              <a:gdLst/>
              <a:ahLst/>
              <a:cxnLst/>
              <a:rect l="l" t="t" r="r" b="b"/>
              <a:pathLst>
                <a:path w="28030" h="6839" extrusionOk="0">
                  <a:moveTo>
                    <a:pt x="24086" y="0"/>
                  </a:moveTo>
                  <a:cubicBezTo>
                    <a:pt x="20429" y="0"/>
                    <a:pt x="15390" y="1182"/>
                    <a:pt x="13945" y="1567"/>
                  </a:cubicBezTo>
                  <a:cubicBezTo>
                    <a:pt x="9135" y="2815"/>
                    <a:pt x="4547" y="4825"/>
                    <a:pt x="0" y="6835"/>
                  </a:cubicBezTo>
                  <a:cubicBezTo>
                    <a:pt x="665" y="6837"/>
                    <a:pt x="1330" y="6838"/>
                    <a:pt x="1995" y="6838"/>
                  </a:cubicBezTo>
                  <a:cubicBezTo>
                    <a:pt x="6395" y="6838"/>
                    <a:pt x="10804" y="6759"/>
                    <a:pt x="15151" y="6072"/>
                  </a:cubicBezTo>
                  <a:cubicBezTo>
                    <a:pt x="19421" y="5407"/>
                    <a:pt x="24633" y="4201"/>
                    <a:pt x="28029" y="1373"/>
                  </a:cubicBezTo>
                  <a:cubicBezTo>
                    <a:pt x="27662" y="351"/>
                    <a:pt x="26079" y="0"/>
                    <a:pt x="2408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2;p30"/>
            <p:cNvSpPr/>
            <p:nvPr/>
          </p:nvSpPr>
          <p:spPr>
            <a:xfrm>
              <a:off x="7614888" y="203729"/>
              <a:ext cx="1593693" cy="341245"/>
            </a:xfrm>
            <a:custGeom>
              <a:avLst/>
              <a:gdLst/>
              <a:ahLst/>
              <a:cxnLst/>
              <a:rect l="l" t="t" r="r" b="b"/>
              <a:pathLst>
                <a:path w="34046" h="7290" extrusionOk="0">
                  <a:moveTo>
                    <a:pt x="7742" y="1"/>
                  </a:moveTo>
                  <a:cubicBezTo>
                    <a:pt x="5160" y="1"/>
                    <a:pt x="2576" y="131"/>
                    <a:pt x="0" y="390"/>
                  </a:cubicBezTo>
                  <a:cubicBezTo>
                    <a:pt x="5268" y="2455"/>
                    <a:pt x="10549" y="4521"/>
                    <a:pt x="16039" y="5810"/>
                  </a:cubicBezTo>
                  <a:cubicBezTo>
                    <a:pt x="18451" y="6378"/>
                    <a:pt x="20890" y="6753"/>
                    <a:pt x="23358" y="6947"/>
                  </a:cubicBezTo>
                  <a:cubicBezTo>
                    <a:pt x="24374" y="7019"/>
                    <a:pt x="26411" y="7289"/>
                    <a:pt x="28231" y="7289"/>
                  </a:cubicBezTo>
                  <a:cubicBezTo>
                    <a:pt x="29565" y="7289"/>
                    <a:pt x="30782" y="7144"/>
                    <a:pt x="31398" y="6669"/>
                  </a:cubicBezTo>
                  <a:cubicBezTo>
                    <a:pt x="34045" y="4618"/>
                    <a:pt x="23122" y="1540"/>
                    <a:pt x="21486" y="1249"/>
                  </a:cubicBezTo>
                  <a:cubicBezTo>
                    <a:pt x="16948" y="415"/>
                    <a:pt x="12347" y="1"/>
                    <a:pt x="774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3;p30"/>
            <p:cNvSpPr/>
            <p:nvPr/>
          </p:nvSpPr>
          <p:spPr>
            <a:xfrm>
              <a:off x="8758830" y="342006"/>
              <a:ext cx="944813" cy="1318544"/>
            </a:xfrm>
            <a:custGeom>
              <a:avLst/>
              <a:gdLst/>
              <a:ahLst/>
              <a:cxnLst/>
              <a:rect l="l" t="t" r="r" b="b"/>
              <a:pathLst>
                <a:path w="20184" h="28168" extrusionOk="0">
                  <a:moveTo>
                    <a:pt x="19477" y="0"/>
                  </a:moveTo>
                  <a:lnTo>
                    <a:pt x="19477" y="0"/>
                  </a:lnTo>
                  <a:cubicBezTo>
                    <a:pt x="14611" y="2149"/>
                    <a:pt x="10522" y="8110"/>
                    <a:pt x="7791" y="12490"/>
                  </a:cubicBezTo>
                  <a:cubicBezTo>
                    <a:pt x="4701" y="17437"/>
                    <a:pt x="2345" y="22813"/>
                    <a:pt x="3" y="28162"/>
                  </a:cubicBezTo>
                  <a:lnTo>
                    <a:pt x="3" y="28162"/>
                  </a:lnTo>
                  <a:cubicBezTo>
                    <a:pt x="307" y="27483"/>
                    <a:pt x="2983" y="26461"/>
                    <a:pt x="3674" y="25978"/>
                  </a:cubicBezTo>
                  <a:cubicBezTo>
                    <a:pt x="4908" y="25146"/>
                    <a:pt x="6086" y="24231"/>
                    <a:pt x="7209" y="23247"/>
                  </a:cubicBezTo>
                  <a:cubicBezTo>
                    <a:pt x="9496" y="21251"/>
                    <a:pt x="11534" y="18977"/>
                    <a:pt x="13267" y="16482"/>
                  </a:cubicBezTo>
                  <a:cubicBezTo>
                    <a:pt x="14986" y="14042"/>
                    <a:pt x="16399" y="11395"/>
                    <a:pt x="17508" y="8622"/>
                  </a:cubicBezTo>
                  <a:cubicBezTo>
                    <a:pt x="18382" y="6391"/>
                    <a:pt x="20184" y="2288"/>
                    <a:pt x="19477" y="0"/>
                  </a:cubicBezTo>
                  <a:close/>
                  <a:moveTo>
                    <a:pt x="3" y="28162"/>
                  </a:moveTo>
                  <a:cubicBezTo>
                    <a:pt x="3" y="28164"/>
                    <a:pt x="2" y="28166"/>
                    <a:pt x="1" y="28168"/>
                  </a:cubicBezTo>
                  <a:cubicBezTo>
                    <a:pt x="2" y="28166"/>
                    <a:pt x="3" y="28164"/>
                    <a:pt x="3" y="2816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4;p30"/>
            <p:cNvSpPr/>
            <p:nvPr/>
          </p:nvSpPr>
          <p:spPr>
            <a:xfrm>
              <a:off x="8145666" y="688915"/>
              <a:ext cx="601696" cy="1218886"/>
            </a:xfrm>
            <a:custGeom>
              <a:avLst/>
              <a:gdLst/>
              <a:ahLst/>
              <a:cxnLst/>
              <a:rect l="l" t="t" r="r" b="b"/>
              <a:pathLst>
                <a:path w="12854" h="26039" extrusionOk="0">
                  <a:moveTo>
                    <a:pt x="12263" y="0"/>
                  </a:moveTo>
                  <a:cubicBezTo>
                    <a:pt x="11009" y="0"/>
                    <a:pt x="8007" y="3504"/>
                    <a:pt x="7472" y="4178"/>
                  </a:cubicBezTo>
                  <a:cubicBezTo>
                    <a:pt x="5712" y="6451"/>
                    <a:pt x="4270" y="8946"/>
                    <a:pt x="3216" y="11622"/>
                  </a:cubicBezTo>
                  <a:cubicBezTo>
                    <a:pt x="1373" y="16210"/>
                    <a:pt x="499" y="21131"/>
                    <a:pt x="0" y="26038"/>
                  </a:cubicBezTo>
                  <a:cubicBezTo>
                    <a:pt x="6626" y="19163"/>
                    <a:pt x="12268" y="10638"/>
                    <a:pt x="12809" y="1087"/>
                  </a:cubicBezTo>
                  <a:cubicBezTo>
                    <a:pt x="12853" y="308"/>
                    <a:pt x="12635" y="0"/>
                    <a:pt x="1226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5" name="Google Shape;235;p30"/>
          <p:cNvGrpSpPr/>
          <p:nvPr/>
        </p:nvGrpSpPr>
        <p:grpSpPr>
          <a:xfrm>
            <a:off x="-1739869" y="1628654"/>
            <a:ext cx="4524405" cy="2395985"/>
            <a:chOff x="-1085827" y="927365"/>
            <a:chExt cx="3393304" cy="1796989"/>
          </a:xfrm>
        </p:grpSpPr>
        <p:sp>
          <p:nvSpPr>
            <p:cNvPr id="236" name="Google Shape;236;p30"/>
            <p:cNvSpPr/>
            <p:nvPr/>
          </p:nvSpPr>
          <p:spPr>
            <a:xfrm>
              <a:off x="1640153" y="2041303"/>
              <a:ext cx="667323" cy="530732"/>
            </a:xfrm>
            <a:custGeom>
              <a:avLst/>
              <a:gdLst/>
              <a:ahLst/>
              <a:cxnLst/>
              <a:rect l="l" t="t" r="r" b="b"/>
              <a:pathLst>
                <a:path w="14256" h="11338" extrusionOk="0">
                  <a:moveTo>
                    <a:pt x="1603" y="911"/>
                  </a:moveTo>
                  <a:cubicBezTo>
                    <a:pt x="6724" y="2124"/>
                    <a:pt x="11045" y="5533"/>
                    <a:pt x="13436" y="10223"/>
                  </a:cubicBezTo>
                  <a:lnTo>
                    <a:pt x="13436" y="10223"/>
                  </a:lnTo>
                  <a:cubicBezTo>
                    <a:pt x="8967" y="7650"/>
                    <a:pt x="3720" y="5802"/>
                    <a:pt x="916" y="1316"/>
                  </a:cubicBezTo>
                  <a:lnTo>
                    <a:pt x="916" y="1316"/>
                  </a:lnTo>
                  <a:cubicBezTo>
                    <a:pt x="3180" y="2506"/>
                    <a:pt x="5235" y="4056"/>
                    <a:pt x="7012" y="5908"/>
                  </a:cubicBezTo>
                  <a:cubicBezTo>
                    <a:pt x="7028" y="5924"/>
                    <a:pt x="7045" y="5931"/>
                    <a:pt x="7062" y="5931"/>
                  </a:cubicBezTo>
                  <a:cubicBezTo>
                    <a:pt x="7210" y="5931"/>
                    <a:pt x="7383" y="5405"/>
                    <a:pt x="7234" y="5256"/>
                  </a:cubicBezTo>
                  <a:cubicBezTo>
                    <a:pt x="5583" y="3536"/>
                    <a:pt x="3685" y="2072"/>
                    <a:pt x="1603" y="911"/>
                  </a:cubicBezTo>
                  <a:close/>
                  <a:moveTo>
                    <a:pt x="685" y="1"/>
                  </a:moveTo>
                  <a:cubicBezTo>
                    <a:pt x="578" y="1"/>
                    <a:pt x="493" y="151"/>
                    <a:pt x="457" y="312"/>
                  </a:cubicBezTo>
                  <a:lnTo>
                    <a:pt x="457" y="312"/>
                  </a:lnTo>
                  <a:cubicBezTo>
                    <a:pt x="396" y="283"/>
                    <a:pt x="336" y="253"/>
                    <a:pt x="275" y="224"/>
                  </a:cubicBezTo>
                  <a:cubicBezTo>
                    <a:pt x="260" y="217"/>
                    <a:pt x="246" y="214"/>
                    <a:pt x="233" y="214"/>
                  </a:cubicBezTo>
                  <a:cubicBezTo>
                    <a:pt x="58" y="214"/>
                    <a:pt x="1" y="759"/>
                    <a:pt x="39" y="862"/>
                  </a:cubicBezTo>
                  <a:cubicBezTo>
                    <a:pt x="2812" y="6421"/>
                    <a:pt x="8967" y="8292"/>
                    <a:pt x="13943" y="11314"/>
                  </a:cubicBezTo>
                  <a:cubicBezTo>
                    <a:pt x="13968" y="11330"/>
                    <a:pt x="13992" y="11338"/>
                    <a:pt x="14014" y="11338"/>
                  </a:cubicBezTo>
                  <a:cubicBezTo>
                    <a:pt x="14195" y="11338"/>
                    <a:pt x="14256" y="10829"/>
                    <a:pt x="14206" y="10718"/>
                  </a:cubicBezTo>
                  <a:cubicBezTo>
                    <a:pt x="11794" y="5090"/>
                    <a:pt x="6721" y="1070"/>
                    <a:pt x="705" y="3"/>
                  </a:cubicBezTo>
                  <a:cubicBezTo>
                    <a:pt x="698" y="1"/>
                    <a:pt x="691" y="1"/>
                    <a:pt x="68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7;p30"/>
            <p:cNvSpPr/>
            <p:nvPr/>
          </p:nvSpPr>
          <p:spPr>
            <a:xfrm>
              <a:off x="1638983" y="1763579"/>
              <a:ext cx="393391" cy="313159"/>
            </a:xfrm>
            <a:custGeom>
              <a:avLst/>
              <a:gdLst/>
              <a:ahLst/>
              <a:cxnLst/>
              <a:rect l="l" t="t" r="r" b="b"/>
              <a:pathLst>
                <a:path w="8404" h="6690" extrusionOk="0">
                  <a:moveTo>
                    <a:pt x="7516" y="771"/>
                  </a:moveTo>
                  <a:cubicBezTo>
                    <a:pt x="5923" y="3064"/>
                    <a:pt x="3563" y="5032"/>
                    <a:pt x="875" y="5846"/>
                  </a:cubicBezTo>
                  <a:lnTo>
                    <a:pt x="875" y="5846"/>
                  </a:lnTo>
                  <a:cubicBezTo>
                    <a:pt x="1056" y="3841"/>
                    <a:pt x="1631" y="1930"/>
                    <a:pt x="3863" y="1375"/>
                  </a:cubicBezTo>
                  <a:cubicBezTo>
                    <a:pt x="5039" y="1075"/>
                    <a:pt x="6299" y="952"/>
                    <a:pt x="7516" y="771"/>
                  </a:cubicBezTo>
                  <a:close/>
                  <a:moveTo>
                    <a:pt x="8153" y="0"/>
                  </a:moveTo>
                  <a:cubicBezTo>
                    <a:pt x="8142" y="0"/>
                    <a:pt x="8130" y="1"/>
                    <a:pt x="8118" y="3"/>
                  </a:cubicBezTo>
                  <a:cubicBezTo>
                    <a:pt x="6191" y="308"/>
                    <a:pt x="3544" y="238"/>
                    <a:pt x="2005" y="1611"/>
                  </a:cubicBezTo>
                  <a:cubicBezTo>
                    <a:pt x="753" y="2723"/>
                    <a:pt x="514" y="4388"/>
                    <a:pt x="397" y="5978"/>
                  </a:cubicBezTo>
                  <a:lnTo>
                    <a:pt x="397" y="5978"/>
                  </a:lnTo>
                  <a:cubicBezTo>
                    <a:pt x="379" y="5982"/>
                    <a:pt x="360" y="5987"/>
                    <a:pt x="342" y="5991"/>
                  </a:cubicBezTo>
                  <a:cubicBezTo>
                    <a:pt x="64" y="6057"/>
                    <a:pt x="1" y="6689"/>
                    <a:pt x="259" y="6689"/>
                  </a:cubicBezTo>
                  <a:cubicBezTo>
                    <a:pt x="272" y="6689"/>
                    <a:pt x="286" y="6687"/>
                    <a:pt x="300" y="6684"/>
                  </a:cubicBezTo>
                  <a:cubicBezTo>
                    <a:pt x="354" y="6671"/>
                    <a:pt x="408" y="6658"/>
                    <a:pt x="461" y="6644"/>
                  </a:cubicBezTo>
                  <a:lnTo>
                    <a:pt x="461" y="6644"/>
                  </a:lnTo>
                  <a:cubicBezTo>
                    <a:pt x="483" y="6657"/>
                    <a:pt x="507" y="6662"/>
                    <a:pt x="532" y="6662"/>
                  </a:cubicBezTo>
                  <a:cubicBezTo>
                    <a:pt x="591" y="6662"/>
                    <a:pt x="657" y="6631"/>
                    <a:pt x="713" y="6577"/>
                  </a:cubicBezTo>
                  <a:lnTo>
                    <a:pt x="713" y="6577"/>
                  </a:lnTo>
                  <a:cubicBezTo>
                    <a:pt x="3863" y="5688"/>
                    <a:pt x="6556" y="3308"/>
                    <a:pt x="8257" y="571"/>
                  </a:cubicBezTo>
                  <a:cubicBezTo>
                    <a:pt x="8337" y="438"/>
                    <a:pt x="8403" y="0"/>
                    <a:pt x="815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p30"/>
            <p:cNvSpPr/>
            <p:nvPr/>
          </p:nvSpPr>
          <p:spPr>
            <a:xfrm>
              <a:off x="1178419" y="1874097"/>
              <a:ext cx="399008" cy="850257"/>
            </a:xfrm>
            <a:custGeom>
              <a:avLst/>
              <a:gdLst/>
              <a:ahLst/>
              <a:cxnLst/>
              <a:rect l="l" t="t" r="r" b="b"/>
              <a:pathLst>
                <a:path w="8524" h="18164" extrusionOk="0">
                  <a:moveTo>
                    <a:pt x="1697" y="1483"/>
                  </a:moveTo>
                  <a:cubicBezTo>
                    <a:pt x="3308" y="3226"/>
                    <a:pt x="4699" y="5173"/>
                    <a:pt x="5592" y="7401"/>
                  </a:cubicBezTo>
                  <a:cubicBezTo>
                    <a:pt x="6133" y="8745"/>
                    <a:pt x="6480" y="10173"/>
                    <a:pt x="6604" y="11628"/>
                  </a:cubicBezTo>
                  <a:cubicBezTo>
                    <a:pt x="6646" y="12252"/>
                    <a:pt x="6577" y="16854"/>
                    <a:pt x="5745" y="16951"/>
                  </a:cubicBezTo>
                  <a:cubicBezTo>
                    <a:pt x="5720" y="16954"/>
                    <a:pt x="5696" y="16956"/>
                    <a:pt x="5672" y="16956"/>
                  </a:cubicBezTo>
                  <a:cubicBezTo>
                    <a:pt x="5014" y="16956"/>
                    <a:pt x="4683" y="15882"/>
                    <a:pt x="4442" y="15440"/>
                  </a:cubicBezTo>
                  <a:cubicBezTo>
                    <a:pt x="2876" y="12668"/>
                    <a:pt x="921" y="9965"/>
                    <a:pt x="921" y="6707"/>
                  </a:cubicBezTo>
                  <a:cubicBezTo>
                    <a:pt x="921" y="4915"/>
                    <a:pt x="1558" y="3236"/>
                    <a:pt x="1697" y="1483"/>
                  </a:cubicBezTo>
                  <a:close/>
                  <a:moveTo>
                    <a:pt x="1637" y="1"/>
                  </a:moveTo>
                  <a:cubicBezTo>
                    <a:pt x="1581" y="1"/>
                    <a:pt x="1494" y="189"/>
                    <a:pt x="1449" y="352"/>
                  </a:cubicBezTo>
                  <a:lnTo>
                    <a:pt x="1449" y="352"/>
                  </a:lnTo>
                  <a:cubicBezTo>
                    <a:pt x="1384" y="285"/>
                    <a:pt x="1319" y="217"/>
                    <a:pt x="1254" y="151"/>
                  </a:cubicBezTo>
                  <a:cubicBezTo>
                    <a:pt x="1247" y="144"/>
                    <a:pt x="1239" y="140"/>
                    <a:pt x="1230" y="140"/>
                  </a:cubicBezTo>
                  <a:cubicBezTo>
                    <a:pt x="1124" y="140"/>
                    <a:pt x="930" y="674"/>
                    <a:pt x="1046" y="802"/>
                  </a:cubicBezTo>
                  <a:cubicBezTo>
                    <a:pt x="1186" y="945"/>
                    <a:pt x="1326" y="1089"/>
                    <a:pt x="1463" y="1235"/>
                  </a:cubicBezTo>
                  <a:lnTo>
                    <a:pt x="1463" y="1235"/>
                  </a:lnTo>
                  <a:cubicBezTo>
                    <a:pt x="1504" y="3964"/>
                    <a:pt x="0" y="6342"/>
                    <a:pt x="769" y="9147"/>
                  </a:cubicBezTo>
                  <a:cubicBezTo>
                    <a:pt x="1628" y="12335"/>
                    <a:pt x="3777" y="15288"/>
                    <a:pt x="5371" y="18143"/>
                  </a:cubicBezTo>
                  <a:cubicBezTo>
                    <a:pt x="5380" y="18157"/>
                    <a:pt x="5390" y="18163"/>
                    <a:pt x="5401" y="18163"/>
                  </a:cubicBezTo>
                  <a:cubicBezTo>
                    <a:pt x="5456" y="18163"/>
                    <a:pt x="5525" y="18016"/>
                    <a:pt x="5537" y="18005"/>
                  </a:cubicBezTo>
                  <a:cubicBezTo>
                    <a:pt x="8524" y="11857"/>
                    <a:pt x="6101" y="5373"/>
                    <a:pt x="1720" y="641"/>
                  </a:cubicBezTo>
                  <a:lnTo>
                    <a:pt x="1720" y="641"/>
                  </a:lnTo>
                  <a:cubicBezTo>
                    <a:pt x="1715" y="460"/>
                    <a:pt x="1704" y="278"/>
                    <a:pt x="1683" y="95"/>
                  </a:cubicBezTo>
                  <a:cubicBezTo>
                    <a:pt x="1675" y="28"/>
                    <a:pt x="1658" y="1"/>
                    <a:pt x="16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9;p30"/>
            <p:cNvSpPr/>
            <p:nvPr/>
          </p:nvSpPr>
          <p:spPr>
            <a:xfrm>
              <a:off x="1224995" y="1859446"/>
              <a:ext cx="125544" cy="461500"/>
            </a:xfrm>
            <a:custGeom>
              <a:avLst/>
              <a:gdLst/>
              <a:ahLst/>
              <a:cxnLst/>
              <a:rect l="l" t="t" r="r" b="b"/>
              <a:pathLst>
                <a:path w="2682" h="9859" extrusionOk="0">
                  <a:moveTo>
                    <a:pt x="291" y="1"/>
                  </a:moveTo>
                  <a:cubicBezTo>
                    <a:pt x="230" y="1"/>
                    <a:pt x="1" y="515"/>
                    <a:pt x="92" y="672"/>
                  </a:cubicBezTo>
                  <a:cubicBezTo>
                    <a:pt x="1825" y="3402"/>
                    <a:pt x="2158" y="6605"/>
                    <a:pt x="2421" y="9765"/>
                  </a:cubicBezTo>
                  <a:cubicBezTo>
                    <a:pt x="2427" y="9831"/>
                    <a:pt x="2440" y="9859"/>
                    <a:pt x="2459" y="9859"/>
                  </a:cubicBezTo>
                  <a:cubicBezTo>
                    <a:pt x="2533" y="9859"/>
                    <a:pt x="2682" y="9419"/>
                    <a:pt x="2671" y="9308"/>
                  </a:cubicBezTo>
                  <a:cubicBezTo>
                    <a:pt x="2407" y="6092"/>
                    <a:pt x="2075" y="2806"/>
                    <a:pt x="300" y="6"/>
                  </a:cubicBezTo>
                  <a:cubicBezTo>
                    <a:pt x="298" y="2"/>
                    <a:pt x="295" y="1"/>
                    <a:pt x="29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40;p30"/>
            <p:cNvSpPr/>
            <p:nvPr/>
          </p:nvSpPr>
          <p:spPr>
            <a:xfrm>
              <a:off x="898589" y="1543853"/>
              <a:ext cx="978329" cy="243646"/>
            </a:xfrm>
            <a:custGeom>
              <a:avLst/>
              <a:gdLst/>
              <a:ahLst/>
              <a:cxnLst/>
              <a:rect l="l" t="t" r="r" b="b"/>
              <a:pathLst>
                <a:path w="20900" h="5205" extrusionOk="0">
                  <a:moveTo>
                    <a:pt x="6191" y="711"/>
                  </a:moveTo>
                  <a:cubicBezTo>
                    <a:pt x="7201" y="711"/>
                    <a:pt x="8213" y="885"/>
                    <a:pt x="9200" y="1079"/>
                  </a:cubicBezTo>
                  <a:cubicBezTo>
                    <a:pt x="12508" y="1723"/>
                    <a:pt x="15816" y="2464"/>
                    <a:pt x="19114" y="3169"/>
                  </a:cubicBezTo>
                  <a:lnTo>
                    <a:pt x="19114" y="3169"/>
                  </a:lnTo>
                  <a:cubicBezTo>
                    <a:pt x="16821" y="3798"/>
                    <a:pt x="14548" y="4445"/>
                    <a:pt x="12204" y="4445"/>
                  </a:cubicBezTo>
                  <a:cubicBezTo>
                    <a:pt x="11478" y="4445"/>
                    <a:pt x="10746" y="4383"/>
                    <a:pt x="10004" y="4239"/>
                  </a:cubicBezTo>
                  <a:cubicBezTo>
                    <a:pt x="7316" y="3709"/>
                    <a:pt x="4685" y="2899"/>
                    <a:pt x="2160" y="1836"/>
                  </a:cubicBezTo>
                  <a:lnTo>
                    <a:pt x="2160" y="1836"/>
                  </a:lnTo>
                  <a:cubicBezTo>
                    <a:pt x="2841" y="1540"/>
                    <a:pt x="3502" y="1190"/>
                    <a:pt x="4251" y="968"/>
                  </a:cubicBezTo>
                  <a:cubicBezTo>
                    <a:pt x="4892" y="783"/>
                    <a:pt x="5541" y="711"/>
                    <a:pt x="6191" y="711"/>
                  </a:cubicBezTo>
                  <a:close/>
                  <a:moveTo>
                    <a:pt x="6257" y="1"/>
                  </a:moveTo>
                  <a:cubicBezTo>
                    <a:pt x="5713" y="1"/>
                    <a:pt x="5171" y="51"/>
                    <a:pt x="4640" y="178"/>
                  </a:cubicBezTo>
                  <a:cubicBezTo>
                    <a:pt x="3459" y="459"/>
                    <a:pt x="2465" y="1130"/>
                    <a:pt x="1333" y="1476"/>
                  </a:cubicBezTo>
                  <a:lnTo>
                    <a:pt x="1333" y="1476"/>
                  </a:lnTo>
                  <a:cubicBezTo>
                    <a:pt x="1103" y="1374"/>
                    <a:pt x="875" y="1269"/>
                    <a:pt x="647" y="1162"/>
                  </a:cubicBezTo>
                  <a:cubicBezTo>
                    <a:pt x="634" y="1156"/>
                    <a:pt x="622" y="1153"/>
                    <a:pt x="609" y="1153"/>
                  </a:cubicBezTo>
                  <a:cubicBezTo>
                    <a:pt x="479" y="1153"/>
                    <a:pt x="357" y="1459"/>
                    <a:pt x="379" y="1672"/>
                  </a:cubicBezTo>
                  <a:lnTo>
                    <a:pt x="379" y="1672"/>
                  </a:lnTo>
                  <a:cubicBezTo>
                    <a:pt x="366" y="1673"/>
                    <a:pt x="354" y="1674"/>
                    <a:pt x="342" y="1675"/>
                  </a:cubicBezTo>
                  <a:cubicBezTo>
                    <a:pt x="125" y="1702"/>
                    <a:pt x="1" y="2369"/>
                    <a:pt x="257" y="2369"/>
                  </a:cubicBezTo>
                  <a:cubicBezTo>
                    <a:pt x="262" y="2369"/>
                    <a:pt x="268" y="2369"/>
                    <a:pt x="273" y="2368"/>
                  </a:cubicBezTo>
                  <a:cubicBezTo>
                    <a:pt x="604" y="2340"/>
                    <a:pt x="916" y="2276"/>
                    <a:pt x="1216" y="2188"/>
                  </a:cubicBezTo>
                  <a:lnTo>
                    <a:pt x="1216" y="2188"/>
                  </a:lnTo>
                  <a:cubicBezTo>
                    <a:pt x="4242" y="3528"/>
                    <a:pt x="7428" y="4585"/>
                    <a:pt x="10697" y="5085"/>
                  </a:cubicBezTo>
                  <a:cubicBezTo>
                    <a:pt x="11224" y="5168"/>
                    <a:pt x="11750" y="5205"/>
                    <a:pt x="12275" y="5205"/>
                  </a:cubicBezTo>
                  <a:cubicBezTo>
                    <a:pt x="15080" y="5205"/>
                    <a:pt x="17856" y="4152"/>
                    <a:pt x="20553" y="3463"/>
                  </a:cubicBezTo>
                  <a:cubicBezTo>
                    <a:pt x="20747" y="3421"/>
                    <a:pt x="20899" y="2825"/>
                    <a:pt x="20664" y="2770"/>
                  </a:cubicBezTo>
                  <a:cubicBezTo>
                    <a:pt x="16685" y="1924"/>
                    <a:pt x="12707" y="940"/>
                    <a:pt x="8701" y="247"/>
                  </a:cubicBezTo>
                  <a:cubicBezTo>
                    <a:pt x="7901" y="114"/>
                    <a:pt x="7077" y="1"/>
                    <a:pt x="62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41;p30"/>
            <p:cNvSpPr/>
            <p:nvPr/>
          </p:nvSpPr>
          <p:spPr>
            <a:xfrm>
              <a:off x="892223" y="1600072"/>
              <a:ext cx="542153" cy="81637"/>
            </a:xfrm>
            <a:custGeom>
              <a:avLst/>
              <a:gdLst/>
              <a:ahLst/>
              <a:cxnLst/>
              <a:rect l="l" t="t" r="r" b="b"/>
              <a:pathLst>
                <a:path w="11582" h="1744" extrusionOk="0">
                  <a:moveTo>
                    <a:pt x="362" y="1"/>
                  </a:moveTo>
                  <a:cubicBezTo>
                    <a:pt x="150" y="1"/>
                    <a:pt x="0" y="642"/>
                    <a:pt x="229" y="696"/>
                  </a:cubicBezTo>
                  <a:cubicBezTo>
                    <a:pt x="3268" y="1397"/>
                    <a:pt x="6376" y="1743"/>
                    <a:pt x="9486" y="1743"/>
                  </a:cubicBezTo>
                  <a:cubicBezTo>
                    <a:pt x="10065" y="1743"/>
                    <a:pt x="10643" y="1732"/>
                    <a:pt x="11221" y="1708"/>
                  </a:cubicBezTo>
                  <a:cubicBezTo>
                    <a:pt x="11471" y="1694"/>
                    <a:pt x="11582" y="1015"/>
                    <a:pt x="11374" y="1015"/>
                  </a:cubicBezTo>
                  <a:cubicBezTo>
                    <a:pt x="10796" y="1038"/>
                    <a:pt x="10217" y="1050"/>
                    <a:pt x="9639" y="1050"/>
                  </a:cubicBezTo>
                  <a:cubicBezTo>
                    <a:pt x="6528" y="1050"/>
                    <a:pt x="3420" y="704"/>
                    <a:pt x="381" y="3"/>
                  </a:cubicBezTo>
                  <a:cubicBezTo>
                    <a:pt x="375" y="1"/>
                    <a:pt x="368" y="1"/>
                    <a:pt x="36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42;p30"/>
            <p:cNvSpPr/>
            <p:nvPr/>
          </p:nvSpPr>
          <p:spPr>
            <a:xfrm>
              <a:off x="-1085827" y="1164177"/>
              <a:ext cx="2764833" cy="894773"/>
            </a:xfrm>
            <a:custGeom>
              <a:avLst/>
              <a:gdLst/>
              <a:ahLst/>
              <a:cxnLst/>
              <a:rect l="l" t="t" r="r" b="b"/>
              <a:pathLst>
                <a:path w="59065" h="19115" extrusionOk="0">
                  <a:moveTo>
                    <a:pt x="5289" y="0"/>
                  </a:moveTo>
                  <a:cubicBezTo>
                    <a:pt x="3658" y="0"/>
                    <a:pt x="2027" y="34"/>
                    <a:pt x="401" y="69"/>
                  </a:cubicBezTo>
                  <a:cubicBezTo>
                    <a:pt x="72" y="69"/>
                    <a:pt x="1" y="762"/>
                    <a:pt x="363" y="762"/>
                  </a:cubicBezTo>
                  <a:cubicBezTo>
                    <a:pt x="366" y="762"/>
                    <a:pt x="370" y="762"/>
                    <a:pt x="374" y="762"/>
                  </a:cubicBezTo>
                  <a:cubicBezTo>
                    <a:pt x="1869" y="729"/>
                    <a:pt x="3364" y="701"/>
                    <a:pt x="4857" y="701"/>
                  </a:cubicBezTo>
                  <a:cubicBezTo>
                    <a:pt x="9062" y="701"/>
                    <a:pt x="13245" y="923"/>
                    <a:pt x="17368" y="1885"/>
                  </a:cubicBezTo>
                  <a:cubicBezTo>
                    <a:pt x="22650" y="3104"/>
                    <a:pt x="27917" y="4588"/>
                    <a:pt x="33101" y="6112"/>
                  </a:cubicBezTo>
                  <a:cubicBezTo>
                    <a:pt x="38078" y="7568"/>
                    <a:pt x="44163" y="10049"/>
                    <a:pt x="47837" y="13834"/>
                  </a:cubicBezTo>
                  <a:cubicBezTo>
                    <a:pt x="50942" y="17036"/>
                    <a:pt x="54047" y="19115"/>
                    <a:pt x="58676" y="19115"/>
                  </a:cubicBezTo>
                  <a:cubicBezTo>
                    <a:pt x="58995" y="19115"/>
                    <a:pt x="59065" y="18422"/>
                    <a:pt x="58690" y="18422"/>
                  </a:cubicBezTo>
                  <a:lnTo>
                    <a:pt x="58704" y="18408"/>
                  </a:lnTo>
                  <a:cubicBezTo>
                    <a:pt x="55863" y="18408"/>
                    <a:pt x="53104" y="17618"/>
                    <a:pt x="50831" y="15871"/>
                  </a:cubicBezTo>
                  <a:cubicBezTo>
                    <a:pt x="48876" y="14374"/>
                    <a:pt x="47545" y="12364"/>
                    <a:pt x="45452" y="11020"/>
                  </a:cubicBezTo>
                  <a:cubicBezTo>
                    <a:pt x="41238" y="8303"/>
                    <a:pt x="36525" y="6320"/>
                    <a:pt x="31715" y="4990"/>
                  </a:cubicBezTo>
                  <a:cubicBezTo>
                    <a:pt x="26572" y="3576"/>
                    <a:pt x="21416" y="1954"/>
                    <a:pt x="16190" y="900"/>
                  </a:cubicBezTo>
                  <a:cubicBezTo>
                    <a:pt x="12596" y="172"/>
                    <a:pt x="8942" y="0"/>
                    <a:pt x="5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43;p30"/>
            <p:cNvSpPr/>
            <p:nvPr/>
          </p:nvSpPr>
          <p:spPr>
            <a:xfrm>
              <a:off x="430302" y="1419947"/>
              <a:ext cx="671162" cy="794927"/>
            </a:xfrm>
            <a:custGeom>
              <a:avLst/>
              <a:gdLst/>
              <a:ahLst/>
              <a:cxnLst/>
              <a:rect l="l" t="t" r="r" b="b"/>
              <a:pathLst>
                <a:path w="14338" h="16982" extrusionOk="0">
                  <a:moveTo>
                    <a:pt x="1344" y="1589"/>
                  </a:moveTo>
                  <a:lnTo>
                    <a:pt x="1344" y="1589"/>
                  </a:lnTo>
                  <a:cubicBezTo>
                    <a:pt x="4008" y="3433"/>
                    <a:pt x="7021" y="4478"/>
                    <a:pt x="9348" y="6997"/>
                  </a:cubicBezTo>
                  <a:cubicBezTo>
                    <a:pt x="11696" y="9564"/>
                    <a:pt x="13299" y="12731"/>
                    <a:pt x="13957" y="16152"/>
                  </a:cubicBezTo>
                  <a:lnTo>
                    <a:pt x="13957" y="16152"/>
                  </a:lnTo>
                  <a:cubicBezTo>
                    <a:pt x="7694" y="13533"/>
                    <a:pt x="3031" y="8136"/>
                    <a:pt x="1344" y="1589"/>
                  </a:cubicBezTo>
                  <a:close/>
                  <a:moveTo>
                    <a:pt x="302" y="1"/>
                  </a:moveTo>
                  <a:cubicBezTo>
                    <a:pt x="196" y="1"/>
                    <a:pt x="0" y="559"/>
                    <a:pt x="116" y="662"/>
                  </a:cubicBezTo>
                  <a:lnTo>
                    <a:pt x="130" y="662"/>
                  </a:lnTo>
                  <a:cubicBezTo>
                    <a:pt x="382" y="876"/>
                    <a:pt x="639" y="1078"/>
                    <a:pt x="900" y="1271"/>
                  </a:cubicBezTo>
                  <a:lnTo>
                    <a:pt x="900" y="1271"/>
                  </a:lnTo>
                  <a:cubicBezTo>
                    <a:pt x="2419" y="8385"/>
                    <a:pt x="7365" y="14272"/>
                    <a:pt x="14131" y="16978"/>
                  </a:cubicBezTo>
                  <a:cubicBezTo>
                    <a:pt x="14137" y="16980"/>
                    <a:pt x="14143" y="16981"/>
                    <a:pt x="14148" y="16981"/>
                  </a:cubicBezTo>
                  <a:cubicBezTo>
                    <a:pt x="14275" y="16981"/>
                    <a:pt x="14338" y="16420"/>
                    <a:pt x="14325" y="16340"/>
                  </a:cubicBezTo>
                  <a:cubicBezTo>
                    <a:pt x="13798" y="12847"/>
                    <a:pt x="12301" y="9576"/>
                    <a:pt x="10028" y="6886"/>
                  </a:cubicBezTo>
                  <a:cubicBezTo>
                    <a:pt x="9002" y="5680"/>
                    <a:pt x="7837" y="4613"/>
                    <a:pt x="6534" y="3712"/>
                  </a:cubicBezTo>
                  <a:cubicBezTo>
                    <a:pt x="4823" y="2515"/>
                    <a:pt x="2833" y="1804"/>
                    <a:pt x="1117" y="615"/>
                  </a:cubicBezTo>
                  <a:lnTo>
                    <a:pt x="1117" y="615"/>
                  </a:lnTo>
                  <a:cubicBezTo>
                    <a:pt x="1102" y="543"/>
                    <a:pt x="1087" y="471"/>
                    <a:pt x="1073" y="399"/>
                  </a:cubicBezTo>
                  <a:cubicBezTo>
                    <a:pt x="1069" y="379"/>
                    <a:pt x="1063" y="369"/>
                    <a:pt x="1054" y="369"/>
                  </a:cubicBezTo>
                  <a:cubicBezTo>
                    <a:pt x="1032" y="369"/>
                    <a:pt x="996" y="426"/>
                    <a:pt x="960" y="505"/>
                  </a:cubicBezTo>
                  <a:lnTo>
                    <a:pt x="960" y="505"/>
                  </a:lnTo>
                  <a:cubicBezTo>
                    <a:pt x="743" y="349"/>
                    <a:pt x="531" y="185"/>
                    <a:pt x="324" y="11"/>
                  </a:cubicBezTo>
                  <a:cubicBezTo>
                    <a:pt x="317" y="4"/>
                    <a:pt x="310" y="1"/>
                    <a:pt x="30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244;p30"/>
            <p:cNvSpPr/>
            <p:nvPr/>
          </p:nvSpPr>
          <p:spPr>
            <a:xfrm>
              <a:off x="433017" y="1422381"/>
              <a:ext cx="394983" cy="490428"/>
            </a:xfrm>
            <a:custGeom>
              <a:avLst/>
              <a:gdLst/>
              <a:ahLst/>
              <a:cxnLst/>
              <a:rect l="l" t="t" r="r" b="b"/>
              <a:pathLst>
                <a:path w="8438" h="10477" extrusionOk="0">
                  <a:moveTo>
                    <a:pt x="309" y="1"/>
                  </a:moveTo>
                  <a:cubicBezTo>
                    <a:pt x="200" y="1"/>
                    <a:pt x="0" y="526"/>
                    <a:pt x="128" y="666"/>
                  </a:cubicBezTo>
                  <a:cubicBezTo>
                    <a:pt x="2872" y="3812"/>
                    <a:pt x="5936" y="6890"/>
                    <a:pt x="8126" y="10466"/>
                  </a:cubicBezTo>
                  <a:cubicBezTo>
                    <a:pt x="8131" y="10474"/>
                    <a:pt x="8137" y="10477"/>
                    <a:pt x="8145" y="10477"/>
                  </a:cubicBezTo>
                  <a:cubicBezTo>
                    <a:pt x="8231" y="10477"/>
                    <a:pt x="8437" y="9968"/>
                    <a:pt x="8348" y="9815"/>
                  </a:cubicBezTo>
                  <a:cubicBezTo>
                    <a:pt x="6144" y="6238"/>
                    <a:pt x="3080" y="3161"/>
                    <a:pt x="336" y="14"/>
                  </a:cubicBezTo>
                  <a:cubicBezTo>
                    <a:pt x="328" y="5"/>
                    <a:pt x="318" y="1"/>
                    <a:pt x="30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245;p30"/>
            <p:cNvSpPr/>
            <p:nvPr/>
          </p:nvSpPr>
          <p:spPr>
            <a:xfrm>
              <a:off x="112462" y="1082306"/>
              <a:ext cx="984133" cy="314095"/>
            </a:xfrm>
            <a:custGeom>
              <a:avLst/>
              <a:gdLst/>
              <a:ahLst/>
              <a:cxnLst/>
              <a:rect l="l" t="t" r="r" b="b"/>
              <a:pathLst>
                <a:path w="21024" h="6710" extrusionOk="0">
                  <a:moveTo>
                    <a:pt x="9837" y="700"/>
                  </a:moveTo>
                  <a:cubicBezTo>
                    <a:pt x="10284" y="700"/>
                    <a:pt x="10735" y="725"/>
                    <a:pt x="11190" y="778"/>
                  </a:cubicBezTo>
                  <a:cubicBezTo>
                    <a:pt x="13676" y="1066"/>
                    <a:pt x="16031" y="1888"/>
                    <a:pt x="18482" y="1992"/>
                  </a:cubicBezTo>
                  <a:lnTo>
                    <a:pt x="18482" y="1992"/>
                  </a:lnTo>
                  <a:cubicBezTo>
                    <a:pt x="14164" y="3682"/>
                    <a:pt x="9737" y="6016"/>
                    <a:pt x="5215" y="6016"/>
                  </a:cubicBezTo>
                  <a:cubicBezTo>
                    <a:pt x="3745" y="6016"/>
                    <a:pt x="2264" y="5769"/>
                    <a:pt x="774" y="5173"/>
                  </a:cubicBezTo>
                  <a:lnTo>
                    <a:pt x="774" y="5173"/>
                  </a:lnTo>
                  <a:cubicBezTo>
                    <a:pt x="3008" y="2343"/>
                    <a:pt x="6277" y="700"/>
                    <a:pt x="9837" y="700"/>
                  </a:cubicBezTo>
                  <a:close/>
                  <a:moveTo>
                    <a:pt x="9808" y="0"/>
                  </a:moveTo>
                  <a:cubicBezTo>
                    <a:pt x="9489" y="0"/>
                    <a:pt x="9169" y="14"/>
                    <a:pt x="8847" y="43"/>
                  </a:cubicBezTo>
                  <a:cubicBezTo>
                    <a:pt x="5451" y="348"/>
                    <a:pt x="2484" y="2192"/>
                    <a:pt x="461" y="4895"/>
                  </a:cubicBezTo>
                  <a:cubicBezTo>
                    <a:pt x="438" y="4922"/>
                    <a:pt x="420" y="4966"/>
                    <a:pt x="406" y="5019"/>
                  </a:cubicBezTo>
                  <a:lnTo>
                    <a:pt x="406" y="5019"/>
                  </a:lnTo>
                  <a:cubicBezTo>
                    <a:pt x="397" y="5014"/>
                    <a:pt x="387" y="5010"/>
                    <a:pt x="377" y="5006"/>
                  </a:cubicBezTo>
                  <a:cubicBezTo>
                    <a:pt x="368" y="5003"/>
                    <a:pt x="360" y="5001"/>
                    <a:pt x="351" y="5001"/>
                  </a:cubicBezTo>
                  <a:cubicBezTo>
                    <a:pt x="178" y="5001"/>
                    <a:pt x="0" y="5607"/>
                    <a:pt x="211" y="5699"/>
                  </a:cubicBezTo>
                  <a:cubicBezTo>
                    <a:pt x="1842" y="6417"/>
                    <a:pt x="3462" y="6709"/>
                    <a:pt x="5072" y="6709"/>
                  </a:cubicBezTo>
                  <a:cubicBezTo>
                    <a:pt x="10424" y="6709"/>
                    <a:pt x="15650" y="3472"/>
                    <a:pt x="20713" y="1873"/>
                  </a:cubicBezTo>
                  <a:cubicBezTo>
                    <a:pt x="20901" y="1806"/>
                    <a:pt x="21024" y="1178"/>
                    <a:pt x="20804" y="1178"/>
                  </a:cubicBezTo>
                  <a:cubicBezTo>
                    <a:pt x="20797" y="1178"/>
                    <a:pt x="20790" y="1179"/>
                    <a:pt x="20782" y="1180"/>
                  </a:cubicBezTo>
                  <a:cubicBezTo>
                    <a:pt x="20782" y="1180"/>
                    <a:pt x="20781" y="1180"/>
                    <a:pt x="20781" y="1180"/>
                  </a:cubicBezTo>
                  <a:lnTo>
                    <a:pt x="20781" y="1180"/>
                  </a:lnTo>
                  <a:lnTo>
                    <a:pt x="20782" y="1166"/>
                  </a:lnTo>
                  <a:lnTo>
                    <a:pt x="20782" y="1166"/>
                  </a:lnTo>
                  <a:cubicBezTo>
                    <a:pt x="20752" y="1176"/>
                    <a:pt x="20723" y="1185"/>
                    <a:pt x="20693" y="1195"/>
                  </a:cubicBezTo>
                  <a:lnTo>
                    <a:pt x="20693" y="1195"/>
                  </a:lnTo>
                  <a:cubicBezTo>
                    <a:pt x="20163" y="1280"/>
                    <a:pt x="19638" y="1316"/>
                    <a:pt x="19116" y="1316"/>
                  </a:cubicBezTo>
                  <a:cubicBezTo>
                    <a:pt x="15975" y="1316"/>
                    <a:pt x="12959" y="0"/>
                    <a:pt x="980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246;p30"/>
            <p:cNvSpPr/>
            <p:nvPr/>
          </p:nvSpPr>
          <p:spPr>
            <a:xfrm>
              <a:off x="128377" y="1216604"/>
              <a:ext cx="577776" cy="132191"/>
            </a:xfrm>
            <a:custGeom>
              <a:avLst/>
              <a:gdLst/>
              <a:ahLst/>
              <a:cxnLst/>
              <a:rect l="l" t="t" r="r" b="b"/>
              <a:pathLst>
                <a:path w="12343" h="2824" extrusionOk="0">
                  <a:moveTo>
                    <a:pt x="12207" y="0"/>
                  </a:moveTo>
                  <a:cubicBezTo>
                    <a:pt x="12203" y="0"/>
                    <a:pt x="12199" y="1"/>
                    <a:pt x="12194" y="2"/>
                  </a:cubicBezTo>
                  <a:cubicBezTo>
                    <a:pt x="10337" y="557"/>
                    <a:pt x="8465" y="1042"/>
                    <a:pt x="6552" y="1430"/>
                  </a:cubicBezTo>
                  <a:cubicBezTo>
                    <a:pt x="5120" y="1714"/>
                    <a:pt x="3502" y="2140"/>
                    <a:pt x="1959" y="2140"/>
                  </a:cubicBezTo>
                  <a:cubicBezTo>
                    <a:pt x="1397" y="2140"/>
                    <a:pt x="844" y="2084"/>
                    <a:pt x="315" y="1943"/>
                  </a:cubicBezTo>
                  <a:cubicBezTo>
                    <a:pt x="310" y="1942"/>
                    <a:pt x="306" y="1941"/>
                    <a:pt x="301" y="1941"/>
                  </a:cubicBezTo>
                  <a:cubicBezTo>
                    <a:pt x="153" y="1941"/>
                    <a:pt x="1" y="2596"/>
                    <a:pt x="162" y="2636"/>
                  </a:cubicBezTo>
                  <a:cubicBezTo>
                    <a:pt x="677" y="2770"/>
                    <a:pt x="1207" y="2823"/>
                    <a:pt x="1742" y="2823"/>
                  </a:cubicBezTo>
                  <a:cubicBezTo>
                    <a:pt x="3096" y="2823"/>
                    <a:pt x="4489" y="2482"/>
                    <a:pt x="5790" y="2234"/>
                  </a:cubicBezTo>
                  <a:cubicBezTo>
                    <a:pt x="7925" y="1832"/>
                    <a:pt x="10032" y="1305"/>
                    <a:pt x="12097" y="681"/>
                  </a:cubicBezTo>
                  <a:cubicBezTo>
                    <a:pt x="12272" y="628"/>
                    <a:pt x="12342" y="0"/>
                    <a:pt x="1220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247;p30"/>
            <p:cNvSpPr/>
            <p:nvPr/>
          </p:nvSpPr>
          <p:spPr>
            <a:xfrm>
              <a:off x="-392618" y="1193246"/>
              <a:ext cx="695503" cy="993729"/>
            </a:xfrm>
            <a:custGeom>
              <a:avLst/>
              <a:gdLst/>
              <a:ahLst/>
              <a:cxnLst/>
              <a:rect l="l" t="t" r="r" b="b"/>
              <a:pathLst>
                <a:path w="14858" h="21229" extrusionOk="0">
                  <a:moveTo>
                    <a:pt x="3271" y="2718"/>
                  </a:moveTo>
                  <a:lnTo>
                    <a:pt x="3271" y="2718"/>
                  </a:lnTo>
                  <a:cubicBezTo>
                    <a:pt x="5790" y="4492"/>
                    <a:pt x="8127" y="6523"/>
                    <a:pt x="9948" y="9026"/>
                  </a:cubicBezTo>
                  <a:cubicBezTo>
                    <a:pt x="11237" y="10759"/>
                    <a:pt x="12193" y="12714"/>
                    <a:pt x="12789" y="14793"/>
                  </a:cubicBezTo>
                  <a:cubicBezTo>
                    <a:pt x="13053" y="15694"/>
                    <a:pt x="13219" y="16623"/>
                    <a:pt x="13302" y="17551"/>
                  </a:cubicBezTo>
                  <a:cubicBezTo>
                    <a:pt x="13385" y="18452"/>
                    <a:pt x="13358" y="19353"/>
                    <a:pt x="13247" y="20254"/>
                  </a:cubicBezTo>
                  <a:cubicBezTo>
                    <a:pt x="12817" y="20130"/>
                    <a:pt x="12443" y="19880"/>
                    <a:pt x="12165" y="19534"/>
                  </a:cubicBezTo>
                  <a:cubicBezTo>
                    <a:pt x="8852" y="17011"/>
                    <a:pt x="6205" y="13407"/>
                    <a:pt x="5110" y="9387"/>
                  </a:cubicBezTo>
                  <a:cubicBezTo>
                    <a:pt x="4597" y="7492"/>
                    <a:pt x="4220" y="5540"/>
                    <a:pt x="3455" y="3801"/>
                  </a:cubicBezTo>
                  <a:lnTo>
                    <a:pt x="3455" y="3801"/>
                  </a:lnTo>
                  <a:cubicBezTo>
                    <a:pt x="6279" y="6979"/>
                    <a:pt x="8426" y="10717"/>
                    <a:pt x="9753" y="14793"/>
                  </a:cubicBezTo>
                  <a:cubicBezTo>
                    <a:pt x="9761" y="14819"/>
                    <a:pt x="9772" y="14831"/>
                    <a:pt x="9785" y="14831"/>
                  </a:cubicBezTo>
                  <a:cubicBezTo>
                    <a:pt x="9867" y="14831"/>
                    <a:pt x="10037" y="14355"/>
                    <a:pt x="9989" y="14211"/>
                  </a:cubicBezTo>
                  <a:cubicBezTo>
                    <a:pt x="8600" y="9933"/>
                    <a:pt x="6303" y="6009"/>
                    <a:pt x="3271" y="2718"/>
                  </a:cubicBezTo>
                  <a:close/>
                  <a:moveTo>
                    <a:pt x="319" y="0"/>
                  </a:moveTo>
                  <a:cubicBezTo>
                    <a:pt x="229" y="0"/>
                    <a:pt x="0" y="601"/>
                    <a:pt x="175" y="695"/>
                  </a:cubicBezTo>
                  <a:cubicBezTo>
                    <a:pt x="277" y="758"/>
                    <a:pt x="379" y="821"/>
                    <a:pt x="481" y="884"/>
                  </a:cubicBezTo>
                  <a:lnTo>
                    <a:pt x="481" y="884"/>
                  </a:lnTo>
                  <a:lnTo>
                    <a:pt x="480" y="889"/>
                  </a:lnTo>
                  <a:cubicBezTo>
                    <a:pt x="519" y="918"/>
                    <a:pt x="557" y="946"/>
                    <a:pt x="595" y="975"/>
                  </a:cubicBezTo>
                  <a:lnTo>
                    <a:pt x="595" y="975"/>
                  </a:lnTo>
                  <a:cubicBezTo>
                    <a:pt x="947" y="1280"/>
                    <a:pt x="1292" y="1593"/>
                    <a:pt x="1629" y="1913"/>
                  </a:cubicBezTo>
                  <a:lnTo>
                    <a:pt x="1629" y="1913"/>
                  </a:lnTo>
                  <a:cubicBezTo>
                    <a:pt x="4185" y="4693"/>
                    <a:pt x="4188" y="8787"/>
                    <a:pt x="5609" y="12242"/>
                  </a:cubicBezTo>
                  <a:cubicBezTo>
                    <a:pt x="7120" y="15957"/>
                    <a:pt x="10169" y="18674"/>
                    <a:pt x="13163" y="21211"/>
                  </a:cubicBezTo>
                  <a:cubicBezTo>
                    <a:pt x="13177" y="21223"/>
                    <a:pt x="13191" y="21229"/>
                    <a:pt x="13204" y="21229"/>
                  </a:cubicBezTo>
                  <a:cubicBezTo>
                    <a:pt x="13308" y="21229"/>
                    <a:pt x="13385" y="20872"/>
                    <a:pt x="13385" y="20823"/>
                  </a:cubicBezTo>
                  <a:cubicBezTo>
                    <a:pt x="14858" y="11579"/>
                    <a:pt x="7922" y="4721"/>
                    <a:pt x="689" y="225"/>
                  </a:cubicBezTo>
                  <a:lnTo>
                    <a:pt x="689" y="225"/>
                  </a:lnTo>
                  <a:cubicBezTo>
                    <a:pt x="689" y="225"/>
                    <a:pt x="688" y="224"/>
                    <a:pt x="688" y="224"/>
                  </a:cubicBezTo>
                  <a:lnTo>
                    <a:pt x="688" y="224"/>
                  </a:lnTo>
                  <a:cubicBezTo>
                    <a:pt x="688" y="224"/>
                    <a:pt x="688" y="224"/>
                    <a:pt x="688" y="224"/>
                  </a:cubicBezTo>
                  <a:cubicBezTo>
                    <a:pt x="685" y="222"/>
                    <a:pt x="683" y="221"/>
                    <a:pt x="680" y="219"/>
                  </a:cubicBezTo>
                  <a:lnTo>
                    <a:pt x="680" y="219"/>
                  </a:lnTo>
                  <a:cubicBezTo>
                    <a:pt x="563" y="146"/>
                    <a:pt x="445" y="74"/>
                    <a:pt x="327" y="2"/>
                  </a:cubicBezTo>
                  <a:cubicBezTo>
                    <a:pt x="325" y="1"/>
                    <a:pt x="322" y="0"/>
                    <a:pt x="3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248;p30"/>
            <p:cNvSpPr/>
            <p:nvPr/>
          </p:nvSpPr>
          <p:spPr>
            <a:xfrm>
              <a:off x="-375345" y="927365"/>
              <a:ext cx="800077" cy="322755"/>
            </a:xfrm>
            <a:custGeom>
              <a:avLst/>
              <a:gdLst/>
              <a:ahLst/>
              <a:cxnLst/>
              <a:rect l="l" t="t" r="r" b="b"/>
              <a:pathLst>
                <a:path w="17092" h="6895" extrusionOk="0">
                  <a:moveTo>
                    <a:pt x="10899" y="713"/>
                  </a:moveTo>
                  <a:cubicBezTo>
                    <a:pt x="12571" y="713"/>
                    <a:pt x="14206" y="1103"/>
                    <a:pt x="15870" y="1613"/>
                  </a:cubicBezTo>
                  <a:lnTo>
                    <a:pt x="15870" y="1613"/>
                  </a:lnTo>
                  <a:cubicBezTo>
                    <a:pt x="13537" y="2591"/>
                    <a:pt x="11401" y="3829"/>
                    <a:pt x="9149" y="5003"/>
                  </a:cubicBezTo>
                  <a:cubicBezTo>
                    <a:pt x="7502" y="5863"/>
                    <a:pt x="5802" y="6186"/>
                    <a:pt x="4067" y="6186"/>
                  </a:cubicBezTo>
                  <a:cubicBezTo>
                    <a:pt x="2889" y="6186"/>
                    <a:pt x="1695" y="6037"/>
                    <a:pt x="490" y="5807"/>
                  </a:cubicBezTo>
                  <a:lnTo>
                    <a:pt x="490" y="5807"/>
                  </a:lnTo>
                  <a:cubicBezTo>
                    <a:pt x="2711" y="3967"/>
                    <a:pt x="5020" y="2116"/>
                    <a:pt x="7804" y="1205"/>
                  </a:cubicBezTo>
                  <a:cubicBezTo>
                    <a:pt x="8858" y="857"/>
                    <a:pt x="9885" y="713"/>
                    <a:pt x="10899" y="713"/>
                  </a:cubicBezTo>
                  <a:close/>
                  <a:moveTo>
                    <a:pt x="11018" y="0"/>
                  </a:moveTo>
                  <a:cubicBezTo>
                    <a:pt x="10233" y="0"/>
                    <a:pt x="9440" y="87"/>
                    <a:pt x="8636" y="290"/>
                  </a:cubicBezTo>
                  <a:cubicBezTo>
                    <a:pt x="5365" y="1135"/>
                    <a:pt x="2689" y="3367"/>
                    <a:pt x="152" y="5488"/>
                  </a:cubicBezTo>
                  <a:cubicBezTo>
                    <a:pt x="7" y="5621"/>
                    <a:pt x="0" y="6171"/>
                    <a:pt x="48" y="6171"/>
                  </a:cubicBezTo>
                  <a:cubicBezTo>
                    <a:pt x="51" y="6171"/>
                    <a:pt x="53" y="6170"/>
                    <a:pt x="55" y="6167"/>
                  </a:cubicBezTo>
                  <a:cubicBezTo>
                    <a:pt x="123" y="6111"/>
                    <a:pt x="191" y="6055"/>
                    <a:pt x="258" y="5999"/>
                  </a:cubicBezTo>
                  <a:lnTo>
                    <a:pt x="258" y="5999"/>
                  </a:lnTo>
                  <a:cubicBezTo>
                    <a:pt x="191" y="6197"/>
                    <a:pt x="169" y="6469"/>
                    <a:pt x="263" y="6486"/>
                  </a:cubicBezTo>
                  <a:cubicBezTo>
                    <a:pt x="1505" y="6730"/>
                    <a:pt x="2756" y="6894"/>
                    <a:pt x="3995" y="6894"/>
                  </a:cubicBezTo>
                  <a:cubicBezTo>
                    <a:pt x="5507" y="6894"/>
                    <a:pt x="7002" y="6649"/>
                    <a:pt x="8442" y="6001"/>
                  </a:cubicBezTo>
                  <a:cubicBezTo>
                    <a:pt x="11297" y="4698"/>
                    <a:pt x="13834" y="2979"/>
                    <a:pt x="16814" y="1884"/>
                  </a:cubicBezTo>
                  <a:cubicBezTo>
                    <a:pt x="16939" y="1842"/>
                    <a:pt x="17092" y="1246"/>
                    <a:pt x="16939" y="1191"/>
                  </a:cubicBezTo>
                  <a:cubicBezTo>
                    <a:pt x="14977" y="564"/>
                    <a:pt x="13022" y="0"/>
                    <a:pt x="1101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249;p30"/>
            <p:cNvSpPr/>
            <p:nvPr/>
          </p:nvSpPr>
          <p:spPr>
            <a:xfrm>
              <a:off x="-378388" y="1027117"/>
              <a:ext cx="465011" cy="201283"/>
            </a:xfrm>
            <a:custGeom>
              <a:avLst/>
              <a:gdLst/>
              <a:ahLst/>
              <a:cxnLst/>
              <a:rect l="l" t="t" r="r" b="b"/>
              <a:pathLst>
                <a:path w="9934" h="4300" extrusionOk="0">
                  <a:moveTo>
                    <a:pt x="9846" y="1"/>
                  </a:moveTo>
                  <a:cubicBezTo>
                    <a:pt x="9844" y="1"/>
                    <a:pt x="9841" y="1"/>
                    <a:pt x="9838" y="3"/>
                  </a:cubicBezTo>
                  <a:cubicBezTo>
                    <a:pt x="8285" y="848"/>
                    <a:pt x="6677" y="1638"/>
                    <a:pt x="5055" y="2359"/>
                  </a:cubicBezTo>
                  <a:cubicBezTo>
                    <a:pt x="3917" y="2856"/>
                    <a:pt x="2576" y="3601"/>
                    <a:pt x="1285" y="3601"/>
                  </a:cubicBezTo>
                  <a:cubicBezTo>
                    <a:pt x="957" y="3601"/>
                    <a:pt x="632" y="3553"/>
                    <a:pt x="314" y="3440"/>
                  </a:cubicBezTo>
                  <a:cubicBezTo>
                    <a:pt x="311" y="3439"/>
                    <a:pt x="307" y="3438"/>
                    <a:pt x="303" y="3438"/>
                  </a:cubicBezTo>
                  <a:cubicBezTo>
                    <a:pt x="179" y="3438"/>
                    <a:pt x="0" y="4080"/>
                    <a:pt x="148" y="4133"/>
                  </a:cubicBezTo>
                  <a:cubicBezTo>
                    <a:pt x="476" y="4250"/>
                    <a:pt x="806" y="4299"/>
                    <a:pt x="1133" y="4299"/>
                  </a:cubicBezTo>
                  <a:cubicBezTo>
                    <a:pt x="2286" y="4299"/>
                    <a:pt x="3423" y="3689"/>
                    <a:pt x="4459" y="3246"/>
                  </a:cubicBezTo>
                  <a:cubicBezTo>
                    <a:pt x="6261" y="2484"/>
                    <a:pt x="8022" y="1611"/>
                    <a:pt x="9741" y="682"/>
                  </a:cubicBezTo>
                  <a:cubicBezTo>
                    <a:pt x="9915" y="601"/>
                    <a:pt x="9934" y="1"/>
                    <a:pt x="98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0" name="Google Shape;250;p30"/>
          <p:cNvGrpSpPr/>
          <p:nvPr/>
        </p:nvGrpSpPr>
        <p:grpSpPr>
          <a:xfrm>
            <a:off x="5676497" y="5011906"/>
            <a:ext cx="4108732" cy="2659681"/>
            <a:chOff x="3476322" y="3871854"/>
            <a:chExt cx="3081549" cy="1994761"/>
          </a:xfrm>
        </p:grpSpPr>
        <p:sp>
          <p:nvSpPr>
            <p:cNvPr id="251" name="Google Shape;251;p30"/>
            <p:cNvSpPr/>
            <p:nvPr/>
          </p:nvSpPr>
          <p:spPr>
            <a:xfrm>
              <a:off x="3476322" y="4434043"/>
              <a:ext cx="929647" cy="290128"/>
            </a:xfrm>
            <a:custGeom>
              <a:avLst/>
              <a:gdLst/>
              <a:ahLst/>
              <a:cxnLst/>
              <a:rect l="l" t="t" r="r" b="b"/>
              <a:pathLst>
                <a:path w="19860" h="6198" extrusionOk="0">
                  <a:moveTo>
                    <a:pt x="6608" y="1035"/>
                  </a:moveTo>
                  <a:cubicBezTo>
                    <a:pt x="7486" y="1035"/>
                    <a:pt x="8379" y="1187"/>
                    <a:pt x="9261" y="1326"/>
                  </a:cubicBezTo>
                  <a:cubicBezTo>
                    <a:pt x="12072" y="1780"/>
                    <a:pt x="14828" y="2557"/>
                    <a:pt x="17467" y="3645"/>
                  </a:cubicBezTo>
                  <a:lnTo>
                    <a:pt x="17467" y="3645"/>
                  </a:lnTo>
                  <a:cubicBezTo>
                    <a:pt x="14865" y="4468"/>
                    <a:pt x="11720" y="5184"/>
                    <a:pt x="8737" y="5184"/>
                  </a:cubicBezTo>
                  <a:cubicBezTo>
                    <a:pt x="5937" y="5184"/>
                    <a:pt x="3279" y="4553"/>
                    <a:pt x="1344" y="2789"/>
                  </a:cubicBezTo>
                  <a:lnTo>
                    <a:pt x="1344" y="2789"/>
                  </a:lnTo>
                  <a:cubicBezTo>
                    <a:pt x="2403" y="2486"/>
                    <a:pt x="3279" y="1996"/>
                    <a:pt x="4326" y="1506"/>
                  </a:cubicBezTo>
                  <a:cubicBezTo>
                    <a:pt x="5062" y="1154"/>
                    <a:pt x="5829" y="1035"/>
                    <a:pt x="6608" y="1035"/>
                  </a:cubicBezTo>
                  <a:close/>
                  <a:moveTo>
                    <a:pt x="6415" y="0"/>
                  </a:moveTo>
                  <a:cubicBezTo>
                    <a:pt x="5956" y="0"/>
                    <a:pt x="5504" y="42"/>
                    <a:pt x="5074" y="148"/>
                  </a:cubicBezTo>
                  <a:cubicBezTo>
                    <a:pt x="3425" y="550"/>
                    <a:pt x="2136" y="1673"/>
                    <a:pt x="403" y="1978"/>
                  </a:cubicBezTo>
                  <a:cubicBezTo>
                    <a:pt x="1" y="2047"/>
                    <a:pt x="70" y="2657"/>
                    <a:pt x="264" y="2879"/>
                  </a:cubicBezTo>
                  <a:cubicBezTo>
                    <a:pt x="2368" y="5345"/>
                    <a:pt x="5497" y="6197"/>
                    <a:pt x="8802" y="6197"/>
                  </a:cubicBezTo>
                  <a:cubicBezTo>
                    <a:pt x="12288" y="6197"/>
                    <a:pt x="15970" y="5250"/>
                    <a:pt x="18853" y="4249"/>
                  </a:cubicBezTo>
                  <a:lnTo>
                    <a:pt x="18853" y="4249"/>
                  </a:lnTo>
                  <a:cubicBezTo>
                    <a:pt x="18973" y="4304"/>
                    <a:pt x="19093" y="4360"/>
                    <a:pt x="19214" y="4417"/>
                  </a:cubicBezTo>
                  <a:cubicBezTo>
                    <a:pt x="19268" y="4443"/>
                    <a:pt x="19319" y="4454"/>
                    <a:pt x="19364" y="4454"/>
                  </a:cubicBezTo>
                  <a:cubicBezTo>
                    <a:pt x="19595" y="4454"/>
                    <a:pt x="19704" y="4164"/>
                    <a:pt x="19678" y="3896"/>
                  </a:cubicBezTo>
                  <a:lnTo>
                    <a:pt x="19678" y="3896"/>
                  </a:lnTo>
                  <a:cubicBezTo>
                    <a:pt x="19860" y="3628"/>
                    <a:pt x="19684" y="3026"/>
                    <a:pt x="19337" y="3026"/>
                  </a:cubicBezTo>
                  <a:cubicBezTo>
                    <a:pt x="19302" y="3026"/>
                    <a:pt x="19265" y="3032"/>
                    <a:pt x="19227" y="3045"/>
                  </a:cubicBezTo>
                  <a:cubicBezTo>
                    <a:pt x="19092" y="3095"/>
                    <a:pt x="18953" y="3144"/>
                    <a:pt x="18813" y="3194"/>
                  </a:cubicBezTo>
                  <a:lnTo>
                    <a:pt x="18813" y="3194"/>
                  </a:lnTo>
                  <a:cubicBezTo>
                    <a:pt x="15785" y="1826"/>
                    <a:pt x="12593" y="859"/>
                    <a:pt x="9316" y="328"/>
                  </a:cubicBezTo>
                  <a:cubicBezTo>
                    <a:pt x="8402" y="187"/>
                    <a:pt x="7391" y="0"/>
                    <a:pt x="641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252;p30"/>
            <p:cNvSpPr/>
            <p:nvPr/>
          </p:nvSpPr>
          <p:spPr>
            <a:xfrm>
              <a:off x="4004947" y="3918711"/>
              <a:ext cx="455087" cy="710295"/>
            </a:xfrm>
            <a:custGeom>
              <a:avLst/>
              <a:gdLst/>
              <a:ahLst/>
              <a:cxnLst/>
              <a:rect l="l" t="t" r="r" b="b"/>
              <a:pathLst>
                <a:path w="9722" h="15174" extrusionOk="0">
                  <a:moveTo>
                    <a:pt x="874" y="1348"/>
                  </a:moveTo>
                  <a:cubicBezTo>
                    <a:pt x="5425" y="4019"/>
                    <a:pt x="8499" y="8812"/>
                    <a:pt x="8729" y="14137"/>
                  </a:cubicBezTo>
                  <a:lnTo>
                    <a:pt x="8729" y="14137"/>
                  </a:lnTo>
                  <a:cubicBezTo>
                    <a:pt x="5366" y="13902"/>
                    <a:pt x="2812" y="10016"/>
                    <a:pt x="2015" y="7040"/>
                  </a:cubicBezTo>
                  <a:cubicBezTo>
                    <a:pt x="1512" y="5116"/>
                    <a:pt x="1532" y="3166"/>
                    <a:pt x="874" y="1348"/>
                  </a:cubicBezTo>
                  <a:close/>
                  <a:moveTo>
                    <a:pt x="187" y="1"/>
                  </a:moveTo>
                  <a:cubicBezTo>
                    <a:pt x="1" y="1"/>
                    <a:pt x="175" y="863"/>
                    <a:pt x="227" y="955"/>
                  </a:cubicBezTo>
                  <a:cubicBezTo>
                    <a:pt x="1239" y="2632"/>
                    <a:pt x="1211" y="4559"/>
                    <a:pt x="1558" y="6430"/>
                  </a:cubicBezTo>
                  <a:cubicBezTo>
                    <a:pt x="1794" y="7705"/>
                    <a:pt x="2237" y="8939"/>
                    <a:pt x="2875" y="10076"/>
                  </a:cubicBezTo>
                  <a:cubicBezTo>
                    <a:pt x="4238" y="12509"/>
                    <a:pt x="6144" y="15174"/>
                    <a:pt x="9162" y="15174"/>
                  </a:cubicBezTo>
                  <a:cubicBezTo>
                    <a:pt x="9274" y="15174"/>
                    <a:pt x="9386" y="15170"/>
                    <a:pt x="9501" y="15163"/>
                  </a:cubicBezTo>
                  <a:cubicBezTo>
                    <a:pt x="9721" y="15149"/>
                    <a:pt x="9613" y="14137"/>
                    <a:pt x="9381" y="14137"/>
                  </a:cubicBezTo>
                  <a:cubicBezTo>
                    <a:pt x="9379" y="14137"/>
                    <a:pt x="9378" y="14137"/>
                    <a:pt x="9376" y="14137"/>
                  </a:cubicBezTo>
                  <a:lnTo>
                    <a:pt x="9362" y="14137"/>
                  </a:lnTo>
                  <a:cubicBezTo>
                    <a:pt x="9263" y="14144"/>
                    <a:pt x="9164" y="14147"/>
                    <a:pt x="9065" y="14148"/>
                  </a:cubicBezTo>
                  <a:lnTo>
                    <a:pt x="9065" y="14148"/>
                  </a:lnTo>
                  <a:cubicBezTo>
                    <a:pt x="8749" y="8254"/>
                    <a:pt x="5484" y="2816"/>
                    <a:pt x="227" y="12"/>
                  </a:cubicBezTo>
                  <a:cubicBezTo>
                    <a:pt x="212" y="4"/>
                    <a:pt x="199" y="1"/>
                    <a:pt x="1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253;p30"/>
            <p:cNvSpPr/>
            <p:nvPr/>
          </p:nvSpPr>
          <p:spPr>
            <a:xfrm>
              <a:off x="4030506" y="4569183"/>
              <a:ext cx="505314" cy="499510"/>
            </a:xfrm>
            <a:custGeom>
              <a:avLst/>
              <a:gdLst/>
              <a:ahLst/>
              <a:cxnLst/>
              <a:rect l="l" t="t" r="r" b="b"/>
              <a:pathLst>
                <a:path w="10795" h="10671" extrusionOk="0">
                  <a:moveTo>
                    <a:pt x="8981" y="1117"/>
                  </a:moveTo>
                  <a:lnTo>
                    <a:pt x="8981" y="1117"/>
                  </a:lnTo>
                  <a:cubicBezTo>
                    <a:pt x="10794" y="3933"/>
                    <a:pt x="6112" y="5715"/>
                    <a:pt x="4394" y="6479"/>
                  </a:cubicBezTo>
                  <a:cubicBezTo>
                    <a:pt x="3107" y="7051"/>
                    <a:pt x="1960" y="7754"/>
                    <a:pt x="1195" y="8872"/>
                  </a:cubicBezTo>
                  <a:lnTo>
                    <a:pt x="1195" y="8872"/>
                  </a:lnTo>
                  <a:cubicBezTo>
                    <a:pt x="1602" y="5274"/>
                    <a:pt x="5680" y="2100"/>
                    <a:pt x="8981" y="1117"/>
                  </a:cubicBezTo>
                  <a:close/>
                  <a:moveTo>
                    <a:pt x="9246" y="1"/>
                  </a:moveTo>
                  <a:cubicBezTo>
                    <a:pt x="9233" y="1"/>
                    <a:pt x="9219" y="2"/>
                    <a:pt x="9204" y="6"/>
                  </a:cubicBezTo>
                  <a:cubicBezTo>
                    <a:pt x="4879" y="1101"/>
                    <a:pt x="0" y="5384"/>
                    <a:pt x="638" y="10194"/>
                  </a:cubicBezTo>
                  <a:cubicBezTo>
                    <a:pt x="667" y="10372"/>
                    <a:pt x="831" y="10670"/>
                    <a:pt x="988" y="10670"/>
                  </a:cubicBezTo>
                  <a:cubicBezTo>
                    <a:pt x="1051" y="10670"/>
                    <a:pt x="1113" y="10622"/>
                    <a:pt x="1164" y="10499"/>
                  </a:cubicBezTo>
                  <a:cubicBezTo>
                    <a:pt x="2481" y="7228"/>
                    <a:pt x="6612" y="7491"/>
                    <a:pt x="8761" y="5079"/>
                  </a:cubicBezTo>
                  <a:cubicBezTo>
                    <a:pt x="9811" y="3896"/>
                    <a:pt x="10178" y="2229"/>
                    <a:pt x="9531" y="820"/>
                  </a:cubicBezTo>
                  <a:lnTo>
                    <a:pt x="9531" y="820"/>
                  </a:lnTo>
                  <a:cubicBezTo>
                    <a:pt x="9634" y="521"/>
                    <a:pt x="9495" y="1"/>
                    <a:pt x="92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254;p30"/>
            <p:cNvSpPr/>
            <p:nvPr/>
          </p:nvSpPr>
          <p:spPr>
            <a:xfrm>
              <a:off x="4372453" y="3871854"/>
              <a:ext cx="492909" cy="779948"/>
            </a:xfrm>
            <a:custGeom>
              <a:avLst/>
              <a:gdLst/>
              <a:ahLst/>
              <a:cxnLst/>
              <a:rect l="l" t="t" r="r" b="b"/>
              <a:pathLst>
                <a:path w="10530" h="16662" extrusionOk="0">
                  <a:moveTo>
                    <a:pt x="544" y="1158"/>
                  </a:moveTo>
                  <a:cubicBezTo>
                    <a:pt x="3120" y="2433"/>
                    <a:pt x="5658" y="3812"/>
                    <a:pt x="7181" y="6336"/>
                  </a:cubicBezTo>
                  <a:cubicBezTo>
                    <a:pt x="8807" y="9012"/>
                    <a:pt x="9569" y="12196"/>
                    <a:pt x="9665" y="15320"/>
                  </a:cubicBezTo>
                  <a:lnTo>
                    <a:pt x="9665" y="15320"/>
                  </a:lnTo>
                  <a:cubicBezTo>
                    <a:pt x="6997" y="14430"/>
                    <a:pt x="5201" y="12193"/>
                    <a:pt x="3687" y="9871"/>
                  </a:cubicBezTo>
                  <a:cubicBezTo>
                    <a:pt x="1869" y="7078"/>
                    <a:pt x="939" y="4383"/>
                    <a:pt x="544" y="1158"/>
                  </a:cubicBezTo>
                  <a:close/>
                  <a:moveTo>
                    <a:pt x="178" y="0"/>
                  </a:moveTo>
                  <a:cubicBezTo>
                    <a:pt x="0" y="0"/>
                    <a:pt x="1" y="466"/>
                    <a:pt x="14" y="542"/>
                  </a:cubicBezTo>
                  <a:cubicBezTo>
                    <a:pt x="374" y="4146"/>
                    <a:pt x="1206" y="7084"/>
                    <a:pt x="3175" y="10162"/>
                  </a:cubicBezTo>
                  <a:cubicBezTo>
                    <a:pt x="4807" y="12729"/>
                    <a:pt x="6740" y="15334"/>
                    <a:pt x="9710" y="16314"/>
                  </a:cubicBezTo>
                  <a:lnTo>
                    <a:pt x="9710" y="16314"/>
                  </a:lnTo>
                  <a:cubicBezTo>
                    <a:pt x="9769" y="16509"/>
                    <a:pt x="9897" y="16662"/>
                    <a:pt x="9999" y="16662"/>
                  </a:cubicBezTo>
                  <a:cubicBezTo>
                    <a:pt x="10064" y="16662"/>
                    <a:pt x="10119" y="16599"/>
                    <a:pt x="10139" y="16442"/>
                  </a:cubicBezTo>
                  <a:lnTo>
                    <a:pt x="10139" y="16442"/>
                  </a:lnTo>
                  <a:cubicBezTo>
                    <a:pt x="10156" y="16446"/>
                    <a:pt x="10172" y="16451"/>
                    <a:pt x="10189" y="16455"/>
                  </a:cubicBezTo>
                  <a:cubicBezTo>
                    <a:pt x="10203" y="16458"/>
                    <a:pt x="10216" y="16460"/>
                    <a:pt x="10228" y="16460"/>
                  </a:cubicBezTo>
                  <a:cubicBezTo>
                    <a:pt x="10529" y="16460"/>
                    <a:pt x="10455" y="15537"/>
                    <a:pt x="10189" y="15457"/>
                  </a:cubicBezTo>
                  <a:lnTo>
                    <a:pt x="10175" y="15471"/>
                  </a:lnTo>
                  <a:cubicBezTo>
                    <a:pt x="10161" y="15467"/>
                    <a:pt x="10147" y="15464"/>
                    <a:pt x="10133" y="15460"/>
                  </a:cubicBezTo>
                  <a:lnTo>
                    <a:pt x="10133" y="15460"/>
                  </a:lnTo>
                  <a:cubicBezTo>
                    <a:pt x="10025" y="12335"/>
                    <a:pt x="9312" y="9245"/>
                    <a:pt x="7888" y="6447"/>
                  </a:cubicBezTo>
                  <a:cubicBezTo>
                    <a:pt x="6238" y="3231"/>
                    <a:pt x="3382" y="1567"/>
                    <a:pt x="236" y="15"/>
                  </a:cubicBezTo>
                  <a:cubicBezTo>
                    <a:pt x="215" y="5"/>
                    <a:pt x="195" y="0"/>
                    <a:pt x="17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255;p30"/>
            <p:cNvSpPr/>
            <p:nvPr/>
          </p:nvSpPr>
          <p:spPr>
            <a:xfrm>
              <a:off x="4457506" y="4634436"/>
              <a:ext cx="618454" cy="527502"/>
            </a:xfrm>
            <a:custGeom>
              <a:avLst/>
              <a:gdLst/>
              <a:ahLst/>
              <a:cxnLst/>
              <a:rect l="l" t="t" r="r" b="b"/>
              <a:pathLst>
                <a:path w="13212" h="11269" extrusionOk="0">
                  <a:moveTo>
                    <a:pt x="12024" y="1585"/>
                  </a:moveTo>
                  <a:cubicBezTo>
                    <a:pt x="11178" y="4141"/>
                    <a:pt x="9966" y="6447"/>
                    <a:pt x="7235" y="7483"/>
                  </a:cubicBezTo>
                  <a:cubicBezTo>
                    <a:pt x="5987" y="7941"/>
                    <a:pt x="4671" y="8176"/>
                    <a:pt x="3451" y="8675"/>
                  </a:cubicBezTo>
                  <a:cubicBezTo>
                    <a:pt x="2565" y="9039"/>
                    <a:pt x="1744" y="9783"/>
                    <a:pt x="836" y="10109"/>
                  </a:cubicBezTo>
                  <a:lnTo>
                    <a:pt x="836" y="10109"/>
                  </a:lnTo>
                  <a:cubicBezTo>
                    <a:pt x="1925" y="7923"/>
                    <a:pt x="5278" y="6758"/>
                    <a:pt x="7124" y="5626"/>
                  </a:cubicBezTo>
                  <a:cubicBezTo>
                    <a:pt x="8122" y="5016"/>
                    <a:pt x="8815" y="4032"/>
                    <a:pt x="9702" y="3269"/>
                  </a:cubicBezTo>
                  <a:cubicBezTo>
                    <a:pt x="10425" y="2647"/>
                    <a:pt x="11220" y="2105"/>
                    <a:pt x="12024" y="1585"/>
                  </a:cubicBezTo>
                  <a:close/>
                  <a:moveTo>
                    <a:pt x="12779" y="0"/>
                  </a:moveTo>
                  <a:cubicBezTo>
                    <a:pt x="12753" y="0"/>
                    <a:pt x="12725" y="8"/>
                    <a:pt x="12697" y="25"/>
                  </a:cubicBezTo>
                  <a:lnTo>
                    <a:pt x="12697" y="39"/>
                  </a:lnTo>
                  <a:cubicBezTo>
                    <a:pt x="12680" y="49"/>
                    <a:pt x="12664" y="60"/>
                    <a:pt x="12648" y="70"/>
                  </a:cubicBezTo>
                  <a:lnTo>
                    <a:pt x="12648" y="70"/>
                  </a:lnTo>
                  <a:cubicBezTo>
                    <a:pt x="12623" y="49"/>
                    <a:pt x="12598" y="36"/>
                    <a:pt x="12574" y="36"/>
                  </a:cubicBezTo>
                  <a:cubicBezTo>
                    <a:pt x="12527" y="36"/>
                    <a:pt x="12483" y="83"/>
                    <a:pt x="12449" y="198"/>
                  </a:cubicBezTo>
                  <a:lnTo>
                    <a:pt x="12449" y="198"/>
                  </a:lnTo>
                  <a:cubicBezTo>
                    <a:pt x="9948" y="1836"/>
                    <a:pt x="7966" y="4062"/>
                    <a:pt x="5322" y="5432"/>
                  </a:cubicBezTo>
                  <a:cubicBezTo>
                    <a:pt x="3284" y="6471"/>
                    <a:pt x="484" y="8107"/>
                    <a:pt x="41" y="10533"/>
                  </a:cubicBezTo>
                  <a:cubicBezTo>
                    <a:pt x="0" y="10709"/>
                    <a:pt x="52" y="11268"/>
                    <a:pt x="326" y="11268"/>
                  </a:cubicBezTo>
                  <a:cubicBezTo>
                    <a:pt x="332" y="11268"/>
                    <a:pt x="339" y="11268"/>
                    <a:pt x="346" y="11267"/>
                  </a:cubicBezTo>
                  <a:cubicBezTo>
                    <a:pt x="1760" y="11129"/>
                    <a:pt x="2952" y="9895"/>
                    <a:pt x="4282" y="9438"/>
                  </a:cubicBezTo>
                  <a:cubicBezTo>
                    <a:pt x="5613" y="8980"/>
                    <a:pt x="7055" y="8731"/>
                    <a:pt x="8330" y="8079"/>
                  </a:cubicBezTo>
                  <a:cubicBezTo>
                    <a:pt x="11037" y="6726"/>
                    <a:pt x="12040" y="3799"/>
                    <a:pt x="12834" y="1067"/>
                  </a:cubicBezTo>
                  <a:lnTo>
                    <a:pt x="12834" y="1067"/>
                  </a:lnTo>
                  <a:cubicBezTo>
                    <a:pt x="12871" y="1043"/>
                    <a:pt x="12909" y="1020"/>
                    <a:pt x="12946" y="996"/>
                  </a:cubicBezTo>
                  <a:cubicBezTo>
                    <a:pt x="13211" y="832"/>
                    <a:pt x="13051" y="0"/>
                    <a:pt x="127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256;p30"/>
            <p:cNvSpPr/>
            <p:nvPr/>
          </p:nvSpPr>
          <p:spPr>
            <a:xfrm>
              <a:off x="4909223" y="4048609"/>
              <a:ext cx="492769" cy="773769"/>
            </a:xfrm>
            <a:custGeom>
              <a:avLst/>
              <a:gdLst/>
              <a:ahLst/>
              <a:cxnLst/>
              <a:rect l="l" t="t" r="r" b="b"/>
              <a:pathLst>
                <a:path w="10527" h="16530" extrusionOk="0">
                  <a:moveTo>
                    <a:pt x="998" y="2026"/>
                  </a:moveTo>
                  <a:cubicBezTo>
                    <a:pt x="2422" y="3663"/>
                    <a:pt x="4410" y="4787"/>
                    <a:pt x="5639" y="6635"/>
                  </a:cubicBezTo>
                  <a:cubicBezTo>
                    <a:pt x="7250" y="9064"/>
                    <a:pt x="8314" y="11806"/>
                    <a:pt x="8893" y="14646"/>
                  </a:cubicBezTo>
                  <a:lnTo>
                    <a:pt x="8893" y="14646"/>
                  </a:lnTo>
                  <a:cubicBezTo>
                    <a:pt x="6728" y="13121"/>
                    <a:pt x="5485" y="11122"/>
                    <a:pt x="4045" y="8756"/>
                  </a:cubicBezTo>
                  <a:cubicBezTo>
                    <a:pt x="3268" y="7495"/>
                    <a:pt x="2312" y="6441"/>
                    <a:pt x="1771" y="5027"/>
                  </a:cubicBezTo>
                  <a:cubicBezTo>
                    <a:pt x="1405" y="4057"/>
                    <a:pt x="1178" y="3045"/>
                    <a:pt x="998" y="2026"/>
                  </a:cubicBezTo>
                  <a:close/>
                  <a:moveTo>
                    <a:pt x="387" y="0"/>
                  </a:moveTo>
                  <a:cubicBezTo>
                    <a:pt x="183" y="0"/>
                    <a:pt x="1" y="275"/>
                    <a:pt x="39" y="550"/>
                  </a:cubicBezTo>
                  <a:cubicBezTo>
                    <a:pt x="288" y="2186"/>
                    <a:pt x="551" y="3849"/>
                    <a:pt x="1120" y="5388"/>
                  </a:cubicBezTo>
                  <a:cubicBezTo>
                    <a:pt x="1688" y="6899"/>
                    <a:pt x="2672" y="8008"/>
                    <a:pt x="3504" y="9352"/>
                  </a:cubicBezTo>
                  <a:cubicBezTo>
                    <a:pt x="5129" y="12022"/>
                    <a:pt x="6513" y="14246"/>
                    <a:pt x="9112" y="15878"/>
                  </a:cubicBezTo>
                  <a:lnTo>
                    <a:pt x="9112" y="15878"/>
                  </a:lnTo>
                  <a:cubicBezTo>
                    <a:pt x="9124" y="15953"/>
                    <a:pt x="9135" y="16028"/>
                    <a:pt x="9146" y="16103"/>
                  </a:cubicBezTo>
                  <a:cubicBezTo>
                    <a:pt x="9184" y="16393"/>
                    <a:pt x="9358" y="16530"/>
                    <a:pt x="9522" y="16530"/>
                  </a:cubicBezTo>
                  <a:cubicBezTo>
                    <a:pt x="9649" y="16530"/>
                    <a:pt x="9771" y="16448"/>
                    <a:pt x="9823" y="16292"/>
                  </a:cubicBezTo>
                  <a:lnTo>
                    <a:pt x="9823" y="16292"/>
                  </a:lnTo>
                  <a:cubicBezTo>
                    <a:pt x="9860" y="16312"/>
                    <a:pt x="9898" y="16332"/>
                    <a:pt x="9936" y="16352"/>
                  </a:cubicBezTo>
                  <a:cubicBezTo>
                    <a:pt x="9998" y="16386"/>
                    <a:pt x="10055" y="16401"/>
                    <a:pt x="10106" y="16401"/>
                  </a:cubicBezTo>
                  <a:cubicBezTo>
                    <a:pt x="10472" y="16401"/>
                    <a:pt x="10526" y="15620"/>
                    <a:pt x="10185" y="15438"/>
                  </a:cubicBezTo>
                  <a:cubicBezTo>
                    <a:pt x="10023" y="15352"/>
                    <a:pt x="9865" y="15263"/>
                    <a:pt x="9712" y="15173"/>
                  </a:cubicBezTo>
                  <a:lnTo>
                    <a:pt x="9712" y="15173"/>
                  </a:lnTo>
                  <a:cubicBezTo>
                    <a:pt x="9222" y="12298"/>
                    <a:pt x="8230" y="9537"/>
                    <a:pt x="6775" y="6996"/>
                  </a:cubicBezTo>
                  <a:cubicBezTo>
                    <a:pt x="6068" y="5790"/>
                    <a:pt x="5264" y="4667"/>
                    <a:pt x="4225" y="3724"/>
                  </a:cubicBezTo>
                  <a:cubicBezTo>
                    <a:pt x="2963" y="2601"/>
                    <a:pt x="1508" y="1714"/>
                    <a:pt x="662" y="203"/>
                  </a:cubicBezTo>
                  <a:cubicBezTo>
                    <a:pt x="579" y="59"/>
                    <a:pt x="481" y="0"/>
                    <a:pt x="38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257;p30"/>
            <p:cNvSpPr/>
            <p:nvPr/>
          </p:nvSpPr>
          <p:spPr>
            <a:xfrm>
              <a:off x="5240638" y="4745142"/>
              <a:ext cx="283669" cy="702244"/>
            </a:xfrm>
            <a:custGeom>
              <a:avLst/>
              <a:gdLst/>
              <a:ahLst/>
              <a:cxnLst/>
              <a:rect l="l" t="t" r="r" b="b"/>
              <a:pathLst>
                <a:path w="6060" h="15002" extrusionOk="0">
                  <a:moveTo>
                    <a:pt x="3267" y="2027"/>
                  </a:moveTo>
                  <a:cubicBezTo>
                    <a:pt x="6059" y="5201"/>
                    <a:pt x="2295" y="9735"/>
                    <a:pt x="3139" y="13734"/>
                  </a:cubicBezTo>
                  <a:lnTo>
                    <a:pt x="3139" y="13734"/>
                  </a:lnTo>
                  <a:cubicBezTo>
                    <a:pt x="2071" y="13222"/>
                    <a:pt x="1249" y="12274"/>
                    <a:pt x="888" y="11120"/>
                  </a:cubicBezTo>
                  <a:cubicBezTo>
                    <a:pt x="430" y="9568"/>
                    <a:pt x="1179" y="8209"/>
                    <a:pt x="1941" y="6892"/>
                  </a:cubicBezTo>
                  <a:cubicBezTo>
                    <a:pt x="2949" y="5159"/>
                    <a:pt x="3085" y="3840"/>
                    <a:pt x="3267" y="2027"/>
                  </a:cubicBezTo>
                  <a:close/>
                  <a:moveTo>
                    <a:pt x="2090" y="1"/>
                  </a:moveTo>
                  <a:cubicBezTo>
                    <a:pt x="1758" y="1"/>
                    <a:pt x="1687" y="771"/>
                    <a:pt x="2024" y="987"/>
                  </a:cubicBezTo>
                  <a:cubicBezTo>
                    <a:pt x="2231" y="1119"/>
                    <a:pt x="2421" y="1254"/>
                    <a:pt x="2595" y="1392"/>
                  </a:cubicBezTo>
                  <a:lnTo>
                    <a:pt x="2595" y="1392"/>
                  </a:lnTo>
                  <a:cubicBezTo>
                    <a:pt x="2517" y="2325"/>
                    <a:pt x="2542" y="3236"/>
                    <a:pt x="2301" y="4148"/>
                  </a:cubicBezTo>
                  <a:cubicBezTo>
                    <a:pt x="2038" y="5104"/>
                    <a:pt x="1553" y="5853"/>
                    <a:pt x="1068" y="6712"/>
                  </a:cubicBezTo>
                  <a:cubicBezTo>
                    <a:pt x="486" y="7724"/>
                    <a:pt x="0" y="8764"/>
                    <a:pt x="14" y="9956"/>
                  </a:cubicBezTo>
                  <a:cubicBezTo>
                    <a:pt x="28" y="12257"/>
                    <a:pt x="1525" y="14281"/>
                    <a:pt x="3715" y="14988"/>
                  </a:cubicBezTo>
                  <a:cubicBezTo>
                    <a:pt x="3745" y="14997"/>
                    <a:pt x="3773" y="15002"/>
                    <a:pt x="3799" y="15002"/>
                  </a:cubicBezTo>
                  <a:cubicBezTo>
                    <a:pt x="4077" y="15002"/>
                    <a:pt x="4152" y="14498"/>
                    <a:pt x="4076" y="14295"/>
                  </a:cubicBezTo>
                  <a:cubicBezTo>
                    <a:pt x="2828" y="11287"/>
                    <a:pt x="4991" y="8306"/>
                    <a:pt x="5143" y="5284"/>
                  </a:cubicBezTo>
                  <a:cubicBezTo>
                    <a:pt x="5254" y="2956"/>
                    <a:pt x="4187" y="1278"/>
                    <a:pt x="2260" y="59"/>
                  </a:cubicBezTo>
                  <a:cubicBezTo>
                    <a:pt x="2198" y="18"/>
                    <a:pt x="2141" y="1"/>
                    <a:pt x="209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258;p30"/>
            <p:cNvSpPr/>
            <p:nvPr/>
          </p:nvSpPr>
          <p:spPr>
            <a:xfrm>
              <a:off x="5079705" y="4761057"/>
              <a:ext cx="316389" cy="256940"/>
            </a:xfrm>
            <a:custGeom>
              <a:avLst/>
              <a:gdLst/>
              <a:ahLst/>
              <a:cxnLst/>
              <a:rect l="l" t="t" r="r" b="b"/>
              <a:pathLst>
                <a:path w="6759" h="5489" extrusionOk="0">
                  <a:moveTo>
                    <a:pt x="5210" y="1481"/>
                  </a:moveTo>
                  <a:lnTo>
                    <a:pt x="5210" y="1481"/>
                  </a:lnTo>
                  <a:cubicBezTo>
                    <a:pt x="4494" y="3011"/>
                    <a:pt x="2644" y="3866"/>
                    <a:pt x="1046" y="4367"/>
                  </a:cubicBezTo>
                  <a:lnTo>
                    <a:pt x="1046" y="4367"/>
                  </a:lnTo>
                  <a:cubicBezTo>
                    <a:pt x="1443" y="3742"/>
                    <a:pt x="3028" y="2673"/>
                    <a:pt x="3327" y="2477"/>
                  </a:cubicBezTo>
                  <a:cubicBezTo>
                    <a:pt x="3929" y="2085"/>
                    <a:pt x="4558" y="1753"/>
                    <a:pt x="5210" y="1481"/>
                  </a:cubicBezTo>
                  <a:close/>
                  <a:moveTo>
                    <a:pt x="5735" y="1"/>
                  </a:moveTo>
                  <a:cubicBezTo>
                    <a:pt x="5636" y="1"/>
                    <a:pt x="5546" y="85"/>
                    <a:pt x="5513" y="292"/>
                  </a:cubicBezTo>
                  <a:lnTo>
                    <a:pt x="5513" y="292"/>
                  </a:lnTo>
                  <a:cubicBezTo>
                    <a:pt x="4180" y="768"/>
                    <a:pt x="2947" y="1484"/>
                    <a:pt x="1872" y="2408"/>
                  </a:cubicBezTo>
                  <a:cubicBezTo>
                    <a:pt x="999" y="3156"/>
                    <a:pt x="1" y="4043"/>
                    <a:pt x="555" y="5263"/>
                  </a:cubicBezTo>
                  <a:cubicBezTo>
                    <a:pt x="594" y="5340"/>
                    <a:pt x="691" y="5488"/>
                    <a:pt x="804" y="5488"/>
                  </a:cubicBezTo>
                  <a:cubicBezTo>
                    <a:pt x="814" y="5488"/>
                    <a:pt x="823" y="5487"/>
                    <a:pt x="832" y="5485"/>
                  </a:cubicBezTo>
                  <a:cubicBezTo>
                    <a:pt x="3150" y="4819"/>
                    <a:pt x="5468" y="3609"/>
                    <a:pt x="5994" y="1188"/>
                  </a:cubicBezTo>
                  <a:lnTo>
                    <a:pt x="5994" y="1188"/>
                  </a:lnTo>
                  <a:cubicBezTo>
                    <a:pt x="6125" y="1144"/>
                    <a:pt x="6258" y="1102"/>
                    <a:pt x="6391" y="1063"/>
                  </a:cubicBezTo>
                  <a:cubicBezTo>
                    <a:pt x="6759" y="958"/>
                    <a:pt x="6628" y="43"/>
                    <a:pt x="6319" y="43"/>
                  </a:cubicBezTo>
                  <a:cubicBezTo>
                    <a:pt x="6302" y="43"/>
                    <a:pt x="6284" y="45"/>
                    <a:pt x="6266" y="51"/>
                  </a:cubicBezTo>
                  <a:cubicBezTo>
                    <a:pt x="6165" y="80"/>
                    <a:pt x="6065" y="109"/>
                    <a:pt x="5965" y="140"/>
                  </a:cubicBezTo>
                  <a:lnTo>
                    <a:pt x="5965" y="140"/>
                  </a:lnTo>
                  <a:cubicBezTo>
                    <a:pt x="5899" y="54"/>
                    <a:pt x="5814" y="1"/>
                    <a:pt x="57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259;p30"/>
            <p:cNvSpPr/>
            <p:nvPr/>
          </p:nvSpPr>
          <p:spPr>
            <a:xfrm>
              <a:off x="5298167" y="4327316"/>
              <a:ext cx="161494" cy="493190"/>
            </a:xfrm>
            <a:custGeom>
              <a:avLst/>
              <a:gdLst/>
              <a:ahLst/>
              <a:cxnLst/>
              <a:rect l="l" t="t" r="r" b="b"/>
              <a:pathLst>
                <a:path w="3450" h="10536" extrusionOk="0">
                  <a:moveTo>
                    <a:pt x="1879" y="1457"/>
                  </a:moveTo>
                  <a:lnTo>
                    <a:pt x="1879" y="1457"/>
                  </a:lnTo>
                  <a:cubicBezTo>
                    <a:pt x="2497" y="3576"/>
                    <a:pt x="1842" y="5762"/>
                    <a:pt x="1188" y="7869"/>
                  </a:cubicBezTo>
                  <a:lnTo>
                    <a:pt x="1188" y="7869"/>
                  </a:lnTo>
                  <a:cubicBezTo>
                    <a:pt x="819" y="5718"/>
                    <a:pt x="1052" y="3495"/>
                    <a:pt x="1879" y="1457"/>
                  </a:cubicBezTo>
                  <a:close/>
                  <a:moveTo>
                    <a:pt x="1842" y="1"/>
                  </a:moveTo>
                  <a:cubicBezTo>
                    <a:pt x="1749" y="1"/>
                    <a:pt x="1656" y="54"/>
                    <a:pt x="1599" y="168"/>
                  </a:cubicBezTo>
                  <a:cubicBezTo>
                    <a:pt x="287" y="2980"/>
                    <a:pt x="0" y="6163"/>
                    <a:pt x="799" y="9149"/>
                  </a:cubicBezTo>
                  <a:lnTo>
                    <a:pt x="799" y="9149"/>
                  </a:lnTo>
                  <a:cubicBezTo>
                    <a:pt x="734" y="9373"/>
                    <a:pt x="672" y="9595"/>
                    <a:pt x="615" y="9816"/>
                  </a:cubicBezTo>
                  <a:cubicBezTo>
                    <a:pt x="538" y="10125"/>
                    <a:pt x="790" y="10535"/>
                    <a:pt x="1007" y="10535"/>
                  </a:cubicBezTo>
                  <a:cubicBezTo>
                    <a:pt x="1087" y="10535"/>
                    <a:pt x="1163" y="10478"/>
                    <a:pt x="1215" y="10338"/>
                  </a:cubicBezTo>
                  <a:lnTo>
                    <a:pt x="1215" y="10338"/>
                  </a:lnTo>
                  <a:cubicBezTo>
                    <a:pt x="1270" y="10401"/>
                    <a:pt x="1333" y="10429"/>
                    <a:pt x="1394" y="10429"/>
                  </a:cubicBezTo>
                  <a:cubicBezTo>
                    <a:pt x="1603" y="10429"/>
                    <a:pt x="1800" y="10111"/>
                    <a:pt x="1682" y="9775"/>
                  </a:cubicBezTo>
                  <a:cubicBezTo>
                    <a:pt x="1622" y="9603"/>
                    <a:pt x="1566" y="9430"/>
                    <a:pt x="1514" y="9257"/>
                  </a:cubicBezTo>
                  <a:lnTo>
                    <a:pt x="1514" y="9257"/>
                  </a:lnTo>
                  <a:cubicBezTo>
                    <a:pt x="2378" y="6239"/>
                    <a:pt x="3449" y="3281"/>
                    <a:pt x="2126" y="210"/>
                  </a:cubicBezTo>
                  <a:cubicBezTo>
                    <a:pt x="2066" y="75"/>
                    <a:pt x="1953" y="1"/>
                    <a:pt x="184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260;p30"/>
            <p:cNvSpPr/>
            <p:nvPr/>
          </p:nvSpPr>
          <p:spPr>
            <a:xfrm>
              <a:off x="5480726" y="4575643"/>
              <a:ext cx="279877" cy="360577"/>
            </a:xfrm>
            <a:custGeom>
              <a:avLst/>
              <a:gdLst/>
              <a:ahLst/>
              <a:cxnLst/>
              <a:rect l="l" t="t" r="r" b="b"/>
              <a:pathLst>
                <a:path w="5979" h="7703" extrusionOk="0">
                  <a:moveTo>
                    <a:pt x="700" y="1392"/>
                  </a:moveTo>
                  <a:cubicBezTo>
                    <a:pt x="2354" y="2800"/>
                    <a:pt x="3992" y="4302"/>
                    <a:pt x="4924" y="6259"/>
                  </a:cubicBezTo>
                  <a:lnTo>
                    <a:pt x="4924" y="6259"/>
                  </a:lnTo>
                  <a:cubicBezTo>
                    <a:pt x="3103" y="5234"/>
                    <a:pt x="1166" y="3405"/>
                    <a:pt x="700" y="1392"/>
                  </a:cubicBezTo>
                  <a:close/>
                  <a:moveTo>
                    <a:pt x="254" y="1"/>
                  </a:moveTo>
                  <a:cubicBezTo>
                    <a:pt x="96" y="1"/>
                    <a:pt x="0" y="268"/>
                    <a:pt x="0" y="422"/>
                  </a:cubicBezTo>
                  <a:cubicBezTo>
                    <a:pt x="95" y="3526"/>
                    <a:pt x="2708" y="6219"/>
                    <a:pt x="5416" y="7529"/>
                  </a:cubicBezTo>
                  <a:lnTo>
                    <a:pt x="5416" y="7529"/>
                  </a:lnTo>
                  <a:cubicBezTo>
                    <a:pt x="5476" y="7651"/>
                    <a:pt x="5550" y="7702"/>
                    <a:pt x="5622" y="7702"/>
                  </a:cubicBezTo>
                  <a:cubicBezTo>
                    <a:pt x="5806" y="7702"/>
                    <a:pt x="5979" y="7369"/>
                    <a:pt x="5878" y="7048"/>
                  </a:cubicBezTo>
                  <a:cubicBezTo>
                    <a:pt x="5868" y="7016"/>
                    <a:pt x="5858" y="6985"/>
                    <a:pt x="5849" y="6953"/>
                  </a:cubicBezTo>
                  <a:lnTo>
                    <a:pt x="5849" y="6953"/>
                  </a:lnTo>
                  <a:cubicBezTo>
                    <a:pt x="5839" y="6913"/>
                    <a:pt x="5826" y="6874"/>
                    <a:pt x="5811" y="6838"/>
                  </a:cubicBezTo>
                  <a:lnTo>
                    <a:pt x="5811" y="6838"/>
                  </a:lnTo>
                  <a:cubicBezTo>
                    <a:pt x="4868" y="3970"/>
                    <a:pt x="2635" y="1956"/>
                    <a:pt x="388" y="62"/>
                  </a:cubicBezTo>
                  <a:cubicBezTo>
                    <a:pt x="340" y="19"/>
                    <a:pt x="295" y="1"/>
                    <a:pt x="25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261;p30"/>
            <p:cNvSpPr/>
            <p:nvPr/>
          </p:nvSpPr>
          <p:spPr>
            <a:xfrm>
              <a:off x="5613105" y="4879206"/>
              <a:ext cx="204981" cy="386791"/>
            </a:xfrm>
            <a:custGeom>
              <a:avLst/>
              <a:gdLst/>
              <a:ahLst/>
              <a:cxnLst/>
              <a:rect l="l" t="t" r="r" b="b"/>
              <a:pathLst>
                <a:path w="4379" h="8263" extrusionOk="0">
                  <a:moveTo>
                    <a:pt x="2715" y="1208"/>
                  </a:moveTo>
                  <a:cubicBezTo>
                    <a:pt x="3852" y="2990"/>
                    <a:pt x="1762" y="5607"/>
                    <a:pt x="450" y="6919"/>
                  </a:cubicBezTo>
                  <a:lnTo>
                    <a:pt x="450" y="6919"/>
                  </a:lnTo>
                  <a:cubicBezTo>
                    <a:pt x="528" y="4744"/>
                    <a:pt x="885" y="2544"/>
                    <a:pt x="2715" y="1208"/>
                  </a:cubicBezTo>
                  <a:close/>
                  <a:moveTo>
                    <a:pt x="2538" y="1"/>
                  </a:moveTo>
                  <a:cubicBezTo>
                    <a:pt x="2468" y="1"/>
                    <a:pt x="2427" y="127"/>
                    <a:pt x="2413" y="289"/>
                  </a:cubicBezTo>
                  <a:lnTo>
                    <a:pt x="2413" y="289"/>
                  </a:lnTo>
                  <a:cubicBezTo>
                    <a:pt x="165" y="1987"/>
                    <a:pt x="26" y="4991"/>
                    <a:pt x="0" y="7633"/>
                  </a:cubicBezTo>
                  <a:cubicBezTo>
                    <a:pt x="0" y="7706"/>
                    <a:pt x="86" y="8262"/>
                    <a:pt x="258" y="8262"/>
                  </a:cubicBezTo>
                  <a:cubicBezTo>
                    <a:pt x="281" y="8262"/>
                    <a:pt x="306" y="8252"/>
                    <a:pt x="333" y="8229"/>
                  </a:cubicBezTo>
                  <a:cubicBezTo>
                    <a:pt x="2128" y="6559"/>
                    <a:pt x="4378" y="3320"/>
                    <a:pt x="3129" y="808"/>
                  </a:cubicBezTo>
                  <a:lnTo>
                    <a:pt x="3129" y="808"/>
                  </a:lnTo>
                  <a:cubicBezTo>
                    <a:pt x="3177" y="513"/>
                    <a:pt x="3038" y="4"/>
                    <a:pt x="2849" y="4"/>
                  </a:cubicBezTo>
                  <a:cubicBezTo>
                    <a:pt x="2829" y="4"/>
                    <a:pt x="2808" y="9"/>
                    <a:pt x="2786" y="22"/>
                  </a:cubicBezTo>
                  <a:lnTo>
                    <a:pt x="2800" y="22"/>
                  </a:lnTo>
                  <a:cubicBezTo>
                    <a:pt x="2756" y="50"/>
                    <a:pt x="2712" y="79"/>
                    <a:pt x="2668" y="107"/>
                  </a:cubicBezTo>
                  <a:lnTo>
                    <a:pt x="2668" y="107"/>
                  </a:lnTo>
                  <a:cubicBezTo>
                    <a:pt x="2653" y="88"/>
                    <a:pt x="2636" y="69"/>
                    <a:pt x="2620" y="50"/>
                  </a:cubicBezTo>
                  <a:cubicBezTo>
                    <a:pt x="2589" y="16"/>
                    <a:pt x="2562" y="1"/>
                    <a:pt x="25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262;p30"/>
            <p:cNvSpPr/>
            <p:nvPr/>
          </p:nvSpPr>
          <p:spPr>
            <a:xfrm>
              <a:off x="4890218" y="5336539"/>
              <a:ext cx="812294" cy="395498"/>
            </a:xfrm>
            <a:custGeom>
              <a:avLst/>
              <a:gdLst/>
              <a:ahLst/>
              <a:cxnLst/>
              <a:rect l="l" t="t" r="r" b="b"/>
              <a:pathLst>
                <a:path w="17353" h="8449" extrusionOk="0">
                  <a:moveTo>
                    <a:pt x="15694" y="983"/>
                  </a:moveTo>
                  <a:cubicBezTo>
                    <a:pt x="15952" y="983"/>
                    <a:pt x="16214" y="1003"/>
                    <a:pt x="16483" y="1046"/>
                  </a:cubicBezTo>
                  <a:lnTo>
                    <a:pt x="16483" y="1046"/>
                  </a:lnTo>
                  <a:cubicBezTo>
                    <a:pt x="14749" y="3243"/>
                    <a:pt x="12597" y="5980"/>
                    <a:pt x="10079" y="7025"/>
                  </a:cubicBezTo>
                  <a:cubicBezTo>
                    <a:pt x="9485" y="7274"/>
                    <a:pt x="8869" y="7363"/>
                    <a:pt x="8248" y="7363"/>
                  </a:cubicBezTo>
                  <a:cubicBezTo>
                    <a:pt x="7448" y="7363"/>
                    <a:pt x="6639" y="7215"/>
                    <a:pt x="5851" y="7067"/>
                  </a:cubicBezTo>
                  <a:cubicBezTo>
                    <a:pt x="4604" y="6839"/>
                    <a:pt x="3374" y="6528"/>
                    <a:pt x="2171" y="6141"/>
                  </a:cubicBezTo>
                  <a:lnTo>
                    <a:pt x="2171" y="6141"/>
                  </a:lnTo>
                  <a:cubicBezTo>
                    <a:pt x="4467" y="5683"/>
                    <a:pt x="6852" y="5055"/>
                    <a:pt x="8873" y="4045"/>
                  </a:cubicBezTo>
                  <a:cubicBezTo>
                    <a:pt x="11116" y="2935"/>
                    <a:pt x="13154" y="983"/>
                    <a:pt x="15694" y="983"/>
                  </a:cubicBezTo>
                  <a:close/>
                  <a:moveTo>
                    <a:pt x="15587" y="1"/>
                  </a:moveTo>
                  <a:cubicBezTo>
                    <a:pt x="13408" y="1"/>
                    <a:pt x="11599" y="1374"/>
                    <a:pt x="9704" y="2506"/>
                  </a:cubicBezTo>
                  <a:cubicBezTo>
                    <a:pt x="6932" y="4156"/>
                    <a:pt x="3411" y="4918"/>
                    <a:pt x="264" y="5459"/>
                  </a:cubicBezTo>
                  <a:cubicBezTo>
                    <a:pt x="1" y="5514"/>
                    <a:pt x="153" y="6388"/>
                    <a:pt x="348" y="6471"/>
                  </a:cubicBezTo>
                  <a:cubicBezTo>
                    <a:pt x="2395" y="7263"/>
                    <a:pt x="5384" y="8448"/>
                    <a:pt x="7954" y="8448"/>
                  </a:cubicBezTo>
                  <a:cubicBezTo>
                    <a:pt x="8759" y="8448"/>
                    <a:pt x="9522" y="8332"/>
                    <a:pt x="10203" y="8051"/>
                  </a:cubicBezTo>
                  <a:cubicBezTo>
                    <a:pt x="13031" y="6887"/>
                    <a:pt x="15374" y="3685"/>
                    <a:pt x="17217" y="1370"/>
                  </a:cubicBezTo>
                  <a:cubicBezTo>
                    <a:pt x="17352" y="1193"/>
                    <a:pt x="17223" y="653"/>
                    <a:pt x="17103" y="455"/>
                  </a:cubicBezTo>
                  <a:lnTo>
                    <a:pt x="17103" y="455"/>
                  </a:lnTo>
                  <a:cubicBezTo>
                    <a:pt x="17068" y="306"/>
                    <a:pt x="17007" y="186"/>
                    <a:pt x="16926" y="164"/>
                  </a:cubicBezTo>
                  <a:lnTo>
                    <a:pt x="16926" y="164"/>
                  </a:lnTo>
                  <a:lnTo>
                    <a:pt x="16940" y="177"/>
                  </a:lnTo>
                  <a:cubicBezTo>
                    <a:pt x="16472" y="55"/>
                    <a:pt x="16022" y="1"/>
                    <a:pt x="1558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263;p30"/>
            <p:cNvSpPr/>
            <p:nvPr/>
          </p:nvSpPr>
          <p:spPr>
            <a:xfrm>
              <a:off x="5534183" y="5339395"/>
              <a:ext cx="231195" cy="527221"/>
            </a:xfrm>
            <a:custGeom>
              <a:avLst/>
              <a:gdLst/>
              <a:ahLst/>
              <a:cxnLst/>
              <a:rect l="l" t="t" r="r" b="b"/>
              <a:pathLst>
                <a:path w="4939" h="11263" extrusionOk="0">
                  <a:moveTo>
                    <a:pt x="3101" y="1446"/>
                  </a:moveTo>
                  <a:cubicBezTo>
                    <a:pt x="3902" y="3185"/>
                    <a:pt x="4440" y="4880"/>
                    <a:pt x="3502" y="6742"/>
                  </a:cubicBezTo>
                  <a:cubicBezTo>
                    <a:pt x="2953" y="7818"/>
                    <a:pt x="2225" y="8808"/>
                    <a:pt x="1527" y="9806"/>
                  </a:cubicBezTo>
                  <a:lnTo>
                    <a:pt x="1527" y="9806"/>
                  </a:lnTo>
                  <a:cubicBezTo>
                    <a:pt x="1043" y="7245"/>
                    <a:pt x="1040" y="3176"/>
                    <a:pt x="3101" y="1446"/>
                  </a:cubicBezTo>
                  <a:close/>
                  <a:moveTo>
                    <a:pt x="3661" y="1"/>
                  </a:moveTo>
                  <a:cubicBezTo>
                    <a:pt x="3619" y="1"/>
                    <a:pt x="3576" y="11"/>
                    <a:pt x="3530" y="33"/>
                  </a:cubicBezTo>
                  <a:cubicBezTo>
                    <a:pt x="3410" y="89"/>
                    <a:pt x="3294" y="150"/>
                    <a:pt x="3183" y="216"/>
                  </a:cubicBezTo>
                  <a:lnTo>
                    <a:pt x="3183" y="216"/>
                  </a:lnTo>
                  <a:cubicBezTo>
                    <a:pt x="3109" y="217"/>
                    <a:pt x="3037" y="267"/>
                    <a:pt x="2980" y="345"/>
                  </a:cubicBezTo>
                  <a:lnTo>
                    <a:pt x="2980" y="345"/>
                  </a:lnTo>
                  <a:cubicBezTo>
                    <a:pt x="1" y="2359"/>
                    <a:pt x="302" y="8007"/>
                    <a:pt x="1062" y="10943"/>
                  </a:cubicBezTo>
                  <a:cubicBezTo>
                    <a:pt x="1112" y="11143"/>
                    <a:pt x="1253" y="11263"/>
                    <a:pt x="1399" y="11263"/>
                  </a:cubicBezTo>
                  <a:cubicBezTo>
                    <a:pt x="1496" y="11263"/>
                    <a:pt x="1595" y="11211"/>
                    <a:pt x="1672" y="11095"/>
                  </a:cubicBezTo>
                  <a:cubicBezTo>
                    <a:pt x="2795" y="9418"/>
                    <a:pt x="4417" y="7602"/>
                    <a:pt x="4708" y="5536"/>
                  </a:cubicBezTo>
                  <a:cubicBezTo>
                    <a:pt x="4939" y="3958"/>
                    <a:pt x="4372" y="2455"/>
                    <a:pt x="3716" y="1035"/>
                  </a:cubicBezTo>
                  <a:lnTo>
                    <a:pt x="3716" y="1035"/>
                  </a:lnTo>
                  <a:cubicBezTo>
                    <a:pt x="3755" y="1015"/>
                    <a:pt x="3794" y="995"/>
                    <a:pt x="3835" y="976"/>
                  </a:cubicBezTo>
                  <a:cubicBezTo>
                    <a:pt x="4196" y="814"/>
                    <a:pt x="4031" y="1"/>
                    <a:pt x="3661"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264;p30"/>
            <p:cNvSpPr/>
            <p:nvPr/>
          </p:nvSpPr>
          <p:spPr>
            <a:xfrm>
              <a:off x="5796085" y="5147146"/>
              <a:ext cx="238169" cy="643263"/>
            </a:xfrm>
            <a:custGeom>
              <a:avLst/>
              <a:gdLst/>
              <a:ahLst/>
              <a:cxnLst/>
              <a:rect l="l" t="t" r="r" b="b"/>
              <a:pathLst>
                <a:path w="5088" h="13742" extrusionOk="0">
                  <a:moveTo>
                    <a:pt x="2060" y="1144"/>
                  </a:moveTo>
                  <a:cubicBezTo>
                    <a:pt x="4316" y="2145"/>
                    <a:pt x="4369" y="4916"/>
                    <a:pt x="4422" y="7134"/>
                  </a:cubicBezTo>
                  <a:cubicBezTo>
                    <a:pt x="4470" y="8833"/>
                    <a:pt x="4353" y="10541"/>
                    <a:pt x="4088" y="12225"/>
                  </a:cubicBezTo>
                  <a:lnTo>
                    <a:pt x="4088" y="12225"/>
                  </a:lnTo>
                  <a:lnTo>
                    <a:pt x="2357" y="8008"/>
                  </a:lnTo>
                  <a:cubicBezTo>
                    <a:pt x="1497" y="5928"/>
                    <a:pt x="0" y="3198"/>
                    <a:pt x="1982" y="1285"/>
                  </a:cubicBezTo>
                  <a:cubicBezTo>
                    <a:pt x="2018" y="1251"/>
                    <a:pt x="2044" y="1202"/>
                    <a:pt x="2060" y="1144"/>
                  </a:cubicBezTo>
                  <a:close/>
                  <a:moveTo>
                    <a:pt x="1652" y="1"/>
                  </a:moveTo>
                  <a:cubicBezTo>
                    <a:pt x="1475" y="1"/>
                    <a:pt x="1415" y="311"/>
                    <a:pt x="1459" y="588"/>
                  </a:cubicBezTo>
                  <a:lnTo>
                    <a:pt x="1459" y="588"/>
                  </a:lnTo>
                  <a:cubicBezTo>
                    <a:pt x="371" y="1840"/>
                    <a:pt x="264" y="3506"/>
                    <a:pt x="665" y="5111"/>
                  </a:cubicBezTo>
                  <a:cubicBezTo>
                    <a:pt x="1400" y="7994"/>
                    <a:pt x="2883" y="10794"/>
                    <a:pt x="4020" y="13539"/>
                  </a:cubicBezTo>
                  <a:cubicBezTo>
                    <a:pt x="4077" y="13677"/>
                    <a:pt x="4159" y="13742"/>
                    <a:pt x="4238" y="13742"/>
                  </a:cubicBezTo>
                  <a:cubicBezTo>
                    <a:pt x="4332" y="13742"/>
                    <a:pt x="4420" y="13649"/>
                    <a:pt x="4450" y="13483"/>
                  </a:cubicBezTo>
                  <a:cubicBezTo>
                    <a:pt x="4990" y="10572"/>
                    <a:pt x="5087" y="7606"/>
                    <a:pt x="4755" y="4667"/>
                  </a:cubicBezTo>
                  <a:cubicBezTo>
                    <a:pt x="4491" y="2574"/>
                    <a:pt x="3868" y="730"/>
                    <a:pt x="1705" y="9"/>
                  </a:cubicBezTo>
                  <a:cubicBezTo>
                    <a:pt x="1686" y="4"/>
                    <a:pt x="1669" y="1"/>
                    <a:pt x="165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265;p30"/>
            <p:cNvSpPr/>
            <p:nvPr/>
          </p:nvSpPr>
          <p:spPr>
            <a:xfrm>
              <a:off x="5934502" y="5169521"/>
              <a:ext cx="555916" cy="238637"/>
            </a:xfrm>
            <a:custGeom>
              <a:avLst/>
              <a:gdLst/>
              <a:ahLst/>
              <a:cxnLst/>
              <a:rect l="l" t="t" r="r" b="b"/>
              <a:pathLst>
                <a:path w="11876" h="5098" extrusionOk="0">
                  <a:moveTo>
                    <a:pt x="5316" y="1005"/>
                  </a:moveTo>
                  <a:cubicBezTo>
                    <a:pt x="7219" y="1005"/>
                    <a:pt x="9118" y="1332"/>
                    <a:pt x="10924" y="1982"/>
                  </a:cubicBezTo>
                  <a:lnTo>
                    <a:pt x="10924" y="1982"/>
                  </a:lnTo>
                  <a:cubicBezTo>
                    <a:pt x="9545" y="3193"/>
                    <a:pt x="7109" y="4103"/>
                    <a:pt x="4956" y="4103"/>
                  </a:cubicBezTo>
                  <a:cubicBezTo>
                    <a:pt x="3075" y="4103"/>
                    <a:pt x="1411" y="3409"/>
                    <a:pt x="855" y="1615"/>
                  </a:cubicBezTo>
                  <a:lnTo>
                    <a:pt x="855" y="1615"/>
                  </a:lnTo>
                  <a:cubicBezTo>
                    <a:pt x="2315" y="1208"/>
                    <a:pt x="3817" y="1005"/>
                    <a:pt x="5316" y="1005"/>
                  </a:cubicBezTo>
                  <a:close/>
                  <a:moveTo>
                    <a:pt x="5167" y="1"/>
                  </a:moveTo>
                  <a:cubicBezTo>
                    <a:pt x="3503" y="1"/>
                    <a:pt x="1835" y="250"/>
                    <a:pt x="217" y="751"/>
                  </a:cubicBezTo>
                  <a:cubicBezTo>
                    <a:pt x="0" y="819"/>
                    <a:pt x="195" y="1765"/>
                    <a:pt x="347" y="1765"/>
                  </a:cubicBezTo>
                  <a:cubicBezTo>
                    <a:pt x="350" y="1765"/>
                    <a:pt x="353" y="1764"/>
                    <a:pt x="356" y="1763"/>
                  </a:cubicBezTo>
                  <a:cubicBezTo>
                    <a:pt x="427" y="1741"/>
                    <a:pt x="497" y="1720"/>
                    <a:pt x="568" y="1698"/>
                  </a:cubicBezTo>
                  <a:lnTo>
                    <a:pt x="568" y="1698"/>
                  </a:lnTo>
                  <a:cubicBezTo>
                    <a:pt x="1130" y="4101"/>
                    <a:pt x="3217" y="5098"/>
                    <a:pt x="5494" y="5098"/>
                  </a:cubicBezTo>
                  <a:cubicBezTo>
                    <a:pt x="7884" y="5098"/>
                    <a:pt x="10485" y="3999"/>
                    <a:pt x="11751" y="2276"/>
                  </a:cubicBezTo>
                  <a:cubicBezTo>
                    <a:pt x="11875" y="2124"/>
                    <a:pt x="11834" y="1389"/>
                    <a:pt x="11626" y="1306"/>
                  </a:cubicBezTo>
                  <a:cubicBezTo>
                    <a:pt x="9565" y="437"/>
                    <a:pt x="7370" y="1"/>
                    <a:pt x="51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266;p30"/>
            <p:cNvSpPr/>
            <p:nvPr/>
          </p:nvSpPr>
          <p:spPr>
            <a:xfrm>
              <a:off x="5634684" y="4349176"/>
              <a:ext cx="798859" cy="664936"/>
            </a:xfrm>
            <a:custGeom>
              <a:avLst/>
              <a:gdLst/>
              <a:ahLst/>
              <a:cxnLst/>
              <a:rect l="l" t="t" r="r" b="b"/>
              <a:pathLst>
                <a:path w="17066" h="14205" extrusionOk="0">
                  <a:moveTo>
                    <a:pt x="1102" y="1153"/>
                  </a:moveTo>
                  <a:lnTo>
                    <a:pt x="1102" y="1153"/>
                  </a:lnTo>
                  <a:cubicBezTo>
                    <a:pt x="7219" y="2771"/>
                    <a:pt x="10583" y="8977"/>
                    <a:pt x="15820" y="12197"/>
                  </a:cubicBezTo>
                  <a:lnTo>
                    <a:pt x="15820" y="12197"/>
                  </a:lnTo>
                  <a:cubicBezTo>
                    <a:pt x="14994" y="12891"/>
                    <a:pt x="13822" y="13142"/>
                    <a:pt x="12687" y="13142"/>
                  </a:cubicBezTo>
                  <a:cubicBezTo>
                    <a:pt x="12272" y="13142"/>
                    <a:pt x="11861" y="13109"/>
                    <a:pt x="11474" y="13050"/>
                  </a:cubicBezTo>
                  <a:cubicBezTo>
                    <a:pt x="9381" y="12745"/>
                    <a:pt x="7662" y="11609"/>
                    <a:pt x="6359" y="9959"/>
                  </a:cubicBezTo>
                  <a:cubicBezTo>
                    <a:pt x="4275" y="7316"/>
                    <a:pt x="2734" y="4129"/>
                    <a:pt x="1102" y="1153"/>
                  </a:cubicBezTo>
                  <a:close/>
                  <a:moveTo>
                    <a:pt x="341" y="0"/>
                  </a:moveTo>
                  <a:cubicBezTo>
                    <a:pt x="0" y="0"/>
                    <a:pt x="168" y="722"/>
                    <a:pt x="260" y="880"/>
                  </a:cubicBezTo>
                  <a:lnTo>
                    <a:pt x="4072" y="7547"/>
                  </a:lnTo>
                  <a:cubicBezTo>
                    <a:pt x="5056" y="9266"/>
                    <a:pt x="6082" y="11040"/>
                    <a:pt x="7621" y="12330"/>
                  </a:cubicBezTo>
                  <a:cubicBezTo>
                    <a:pt x="8874" y="13373"/>
                    <a:pt x="11026" y="14205"/>
                    <a:pt x="12995" y="14205"/>
                  </a:cubicBezTo>
                  <a:cubicBezTo>
                    <a:pt x="14663" y="14205"/>
                    <a:pt x="16200" y="13608"/>
                    <a:pt x="16950" y="12038"/>
                  </a:cubicBezTo>
                  <a:cubicBezTo>
                    <a:pt x="17065" y="11807"/>
                    <a:pt x="16863" y="11114"/>
                    <a:pt x="16688" y="11114"/>
                  </a:cubicBezTo>
                  <a:cubicBezTo>
                    <a:pt x="16653" y="11114"/>
                    <a:pt x="16619" y="11142"/>
                    <a:pt x="16589" y="11207"/>
                  </a:cubicBezTo>
                  <a:cubicBezTo>
                    <a:pt x="16533" y="11324"/>
                    <a:pt x="16470" y="11435"/>
                    <a:pt x="16402" y="11540"/>
                  </a:cubicBezTo>
                  <a:lnTo>
                    <a:pt x="16402" y="11540"/>
                  </a:lnTo>
                  <a:cubicBezTo>
                    <a:pt x="10610" y="8326"/>
                    <a:pt x="7227" y="1347"/>
                    <a:pt x="399" y="6"/>
                  </a:cubicBezTo>
                  <a:cubicBezTo>
                    <a:pt x="378" y="2"/>
                    <a:pt x="359" y="0"/>
                    <a:pt x="34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267;p30"/>
            <p:cNvSpPr/>
            <p:nvPr/>
          </p:nvSpPr>
          <p:spPr>
            <a:xfrm>
              <a:off x="6250283" y="4140544"/>
              <a:ext cx="307589" cy="788280"/>
            </a:xfrm>
            <a:custGeom>
              <a:avLst/>
              <a:gdLst/>
              <a:ahLst/>
              <a:cxnLst/>
              <a:rect l="l" t="t" r="r" b="b"/>
              <a:pathLst>
                <a:path w="6571" h="16840" extrusionOk="0">
                  <a:moveTo>
                    <a:pt x="1791" y="1772"/>
                  </a:moveTo>
                  <a:cubicBezTo>
                    <a:pt x="2583" y="3771"/>
                    <a:pt x="4241" y="5340"/>
                    <a:pt x="5074" y="7347"/>
                  </a:cubicBezTo>
                  <a:cubicBezTo>
                    <a:pt x="5476" y="8303"/>
                    <a:pt x="5725" y="9301"/>
                    <a:pt x="5836" y="10313"/>
                  </a:cubicBezTo>
                  <a:cubicBezTo>
                    <a:pt x="5947" y="11353"/>
                    <a:pt x="6086" y="13876"/>
                    <a:pt x="5088" y="14610"/>
                  </a:cubicBezTo>
                  <a:cubicBezTo>
                    <a:pt x="4444" y="15073"/>
                    <a:pt x="3718" y="15040"/>
                    <a:pt x="3194" y="15505"/>
                  </a:cubicBezTo>
                  <a:lnTo>
                    <a:pt x="3194" y="15505"/>
                  </a:lnTo>
                  <a:cubicBezTo>
                    <a:pt x="424" y="15125"/>
                    <a:pt x="703" y="9534"/>
                    <a:pt x="943" y="7638"/>
                  </a:cubicBezTo>
                  <a:cubicBezTo>
                    <a:pt x="1174" y="5675"/>
                    <a:pt x="1587" y="3741"/>
                    <a:pt x="1791" y="1772"/>
                  </a:cubicBezTo>
                  <a:close/>
                  <a:moveTo>
                    <a:pt x="1636" y="0"/>
                  </a:moveTo>
                  <a:cubicBezTo>
                    <a:pt x="1531" y="0"/>
                    <a:pt x="1429" y="140"/>
                    <a:pt x="1414" y="374"/>
                  </a:cubicBezTo>
                  <a:cubicBezTo>
                    <a:pt x="1220" y="3992"/>
                    <a:pt x="0" y="7541"/>
                    <a:pt x="389" y="11200"/>
                  </a:cubicBezTo>
                  <a:cubicBezTo>
                    <a:pt x="559" y="12772"/>
                    <a:pt x="1147" y="15714"/>
                    <a:pt x="2868" y="16394"/>
                  </a:cubicBezTo>
                  <a:lnTo>
                    <a:pt x="2868" y="16394"/>
                  </a:lnTo>
                  <a:cubicBezTo>
                    <a:pt x="2919" y="16624"/>
                    <a:pt x="3021" y="16840"/>
                    <a:pt x="3120" y="16840"/>
                  </a:cubicBezTo>
                  <a:cubicBezTo>
                    <a:pt x="3153" y="16840"/>
                    <a:pt x="3186" y="16815"/>
                    <a:pt x="3216" y="16759"/>
                  </a:cubicBezTo>
                  <a:cubicBezTo>
                    <a:pt x="3266" y="16672"/>
                    <a:pt x="3321" y="16593"/>
                    <a:pt x="3381" y="16523"/>
                  </a:cubicBezTo>
                  <a:lnTo>
                    <a:pt x="3381" y="16523"/>
                  </a:lnTo>
                  <a:cubicBezTo>
                    <a:pt x="3463" y="16532"/>
                    <a:pt x="3547" y="16537"/>
                    <a:pt x="3633" y="16537"/>
                  </a:cubicBezTo>
                  <a:cubicBezTo>
                    <a:pt x="3637" y="16537"/>
                    <a:pt x="3642" y="16537"/>
                    <a:pt x="3646" y="16537"/>
                  </a:cubicBezTo>
                  <a:cubicBezTo>
                    <a:pt x="3774" y="16537"/>
                    <a:pt x="3833" y="16360"/>
                    <a:pt x="3834" y="16154"/>
                  </a:cubicBezTo>
                  <a:lnTo>
                    <a:pt x="3834" y="16154"/>
                  </a:lnTo>
                  <a:cubicBezTo>
                    <a:pt x="4546" y="15739"/>
                    <a:pt x="5500" y="15680"/>
                    <a:pt x="5933" y="14763"/>
                  </a:cubicBezTo>
                  <a:cubicBezTo>
                    <a:pt x="6571" y="13418"/>
                    <a:pt x="6446" y="11380"/>
                    <a:pt x="6252" y="9953"/>
                  </a:cubicBezTo>
                  <a:cubicBezTo>
                    <a:pt x="6044" y="8442"/>
                    <a:pt x="5573" y="6972"/>
                    <a:pt x="4838" y="5628"/>
                  </a:cubicBezTo>
                  <a:cubicBezTo>
                    <a:pt x="3882" y="3826"/>
                    <a:pt x="2260" y="2356"/>
                    <a:pt x="1858" y="319"/>
                  </a:cubicBezTo>
                  <a:cubicBezTo>
                    <a:pt x="1814" y="98"/>
                    <a:pt x="1724" y="0"/>
                    <a:pt x="163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268;p30"/>
            <p:cNvSpPr/>
            <p:nvPr/>
          </p:nvSpPr>
          <p:spPr>
            <a:xfrm>
              <a:off x="5685754" y="4989209"/>
              <a:ext cx="540468" cy="406779"/>
            </a:xfrm>
            <a:custGeom>
              <a:avLst/>
              <a:gdLst/>
              <a:ahLst/>
              <a:cxnLst/>
              <a:rect l="l" t="t" r="r" b="b"/>
              <a:pathLst>
                <a:path w="11546" h="8690" extrusionOk="0">
                  <a:moveTo>
                    <a:pt x="11235" y="1"/>
                  </a:moveTo>
                  <a:cubicBezTo>
                    <a:pt x="11233" y="1"/>
                    <a:pt x="11231" y="1"/>
                    <a:pt x="11229" y="1"/>
                  </a:cubicBezTo>
                  <a:cubicBezTo>
                    <a:pt x="6322" y="459"/>
                    <a:pt x="2468" y="3855"/>
                    <a:pt x="84" y="7999"/>
                  </a:cubicBezTo>
                  <a:cubicBezTo>
                    <a:pt x="1" y="8142"/>
                    <a:pt x="141" y="8689"/>
                    <a:pt x="270" y="8689"/>
                  </a:cubicBezTo>
                  <a:cubicBezTo>
                    <a:pt x="292" y="8689"/>
                    <a:pt x="313" y="8673"/>
                    <a:pt x="333" y="8637"/>
                  </a:cubicBezTo>
                  <a:cubicBezTo>
                    <a:pt x="2690" y="4548"/>
                    <a:pt x="6488" y="1207"/>
                    <a:pt x="11326" y="764"/>
                  </a:cubicBezTo>
                  <a:cubicBezTo>
                    <a:pt x="11546" y="750"/>
                    <a:pt x="11452" y="1"/>
                    <a:pt x="112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269;p30"/>
            <p:cNvSpPr/>
            <p:nvPr/>
          </p:nvSpPr>
          <p:spPr>
            <a:xfrm>
              <a:off x="4348907" y="4556966"/>
              <a:ext cx="1894167" cy="458410"/>
            </a:xfrm>
            <a:custGeom>
              <a:avLst/>
              <a:gdLst/>
              <a:ahLst/>
              <a:cxnLst/>
              <a:rect l="l" t="t" r="r" b="b"/>
              <a:pathLst>
                <a:path w="40465" h="9793" extrusionOk="0">
                  <a:moveTo>
                    <a:pt x="3992" y="0"/>
                  </a:moveTo>
                  <a:cubicBezTo>
                    <a:pt x="2789" y="0"/>
                    <a:pt x="1566" y="209"/>
                    <a:pt x="254" y="710"/>
                  </a:cubicBezTo>
                  <a:cubicBezTo>
                    <a:pt x="0" y="812"/>
                    <a:pt x="118" y="1434"/>
                    <a:pt x="394" y="1434"/>
                  </a:cubicBezTo>
                  <a:cubicBezTo>
                    <a:pt x="420" y="1434"/>
                    <a:pt x="447" y="1429"/>
                    <a:pt x="475" y="1417"/>
                  </a:cubicBezTo>
                  <a:lnTo>
                    <a:pt x="489" y="1431"/>
                  </a:lnTo>
                  <a:cubicBezTo>
                    <a:pt x="1723" y="934"/>
                    <a:pt x="3042" y="681"/>
                    <a:pt x="4365" y="681"/>
                  </a:cubicBezTo>
                  <a:cubicBezTo>
                    <a:pt x="4960" y="681"/>
                    <a:pt x="5556" y="732"/>
                    <a:pt x="6145" y="835"/>
                  </a:cubicBezTo>
                  <a:cubicBezTo>
                    <a:pt x="7739" y="1126"/>
                    <a:pt x="9195" y="1916"/>
                    <a:pt x="10789" y="2235"/>
                  </a:cubicBezTo>
                  <a:cubicBezTo>
                    <a:pt x="11491" y="2383"/>
                    <a:pt x="12202" y="2396"/>
                    <a:pt x="12911" y="2396"/>
                  </a:cubicBezTo>
                  <a:cubicBezTo>
                    <a:pt x="13072" y="2396"/>
                    <a:pt x="13233" y="2396"/>
                    <a:pt x="13394" y="2396"/>
                  </a:cubicBezTo>
                  <a:cubicBezTo>
                    <a:pt x="14118" y="2396"/>
                    <a:pt x="14838" y="2410"/>
                    <a:pt x="15543" y="2568"/>
                  </a:cubicBezTo>
                  <a:cubicBezTo>
                    <a:pt x="17234" y="2928"/>
                    <a:pt x="18260" y="4273"/>
                    <a:pt x="19813" y="4924"/>
                  </a:cubicBezTo>
                  <a:cubicBezTo>
                    <a:pt x="21324" y="5562"/>
                    <a:pt x="22959" y="5728"/>
                    <a:pt x="24484" y="6393"/>
                  </a:cubicBezTo>
                  <a:cubicBezTo>
                    <a:pt x="26051" y="7073"/>
                    <a:pt x="27548" y="7627"/>
                    <a:pt x="29225" y="7960"/>
                  </a:cubicBezTo>
                  <a:cubicBezTo>
                    <a:pt x="32829" y="8653"/>
                    <a:pt x="36489" y="9180"/>
                    <a:pt x="40107" y="9790"/>
                  </a:cubicBezTo>
                  <a:cubicBezTo>
                    <a:pt x="40119" y="9792"/>
                    <a:pt x="40132" y="9793"/>
                    <a:pt x="40144" y="9793"/>
                  </a:cubicBezTo>
                  <a:cubicBezTo>
                    <a:pt x="40465" y="9793"/>
                    <a:pt x="40428" y="9094"/>
                    <a:pt x="40134" y="9027"/>
                  </a:cubicBezTo>
                  <a:cubicBezTo>
                    <a:pt x="36419" y="8417"/>
                    <a:pt x="32649" y="7904"/>
                    <a:pt x="28948" y="7142"/>
                  </a:cubicBezTo>
                  <a:cubicBezTo>
                    <a:pt x="27160" y="6782"/>
                    <a:pt x="25621" y="6089"/>
                    <a:pt x="23957" y="5395"/>
                  </a:cubicBezTo>
                  <a:cubicBezTo>
                    <a:pt x="22072" y="4619"/>
                    <a:pt x="20104" y="4536"/>
                    <a:pt x="18413" y="3302"/>
                  </a:cubicBezTo>
                  <a:cubicBezTo>
                    <a:pt x="17276" y="2471"/>
                    <a:pt x="16361" y="1875"/>
                    <a:pt x="14920" y="1722"/>
                  </a:cubicBezTo>
                  <a:cubicBezTo>
                    <a:pt x="13007" y="1528"/>
                    <a:pt x="11232" y="1694"/>
                    <a:pt x="9347" y="1071"/>
                  </a:cubicBezTo>
                  <a:cubicBezTo>
                    <a:pt x="7463" y="445"/>
                    <a:pt x="5749" y="0"/>
                    <a:pt x="399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70" name="Google Shape;270;p30"/>
          <p:cNvGrpSpPr/>
          <p:nvPr/>
        </p:nvGrpSpPr>
        <p:grpSpPr>
          <a:xfrm>
            <a:off x="1346887" y="5227534"/>
            <a:ext cx="2331423" cy="2023809"/>
            <a:chOff x="972034" y="4038077"/>
            <a:chExt cx="1579697" cy="1371393"/>
          </a:xfrm>
        </p:grpSpPr>
        <p:sp>
          <p:nvSpPr>
            <p:cNvPr id="271" name="Google Shape;271;p30"/>
            <p:cNvSpPr/>
            <p:nvPr/>
          </p:nvSpPr>
          <p:spPr>
            <a:xfrm>
              <a:off x="1874296" y="5118358"/>
              <a:ext cx="279690" cy="109723"/>
            </a:xfrm>
            <a:custGeom>
              <a:avLst/>
              <a:gdLst/>
              <a:ahLst/>
              <a:cxnLst/>
              <a:rect l="l" t="t" r="r" b="b"/>
              <a:pathLst>
                <a:path w="5975" h="2344" extrusionOk="0">
                  <a:moveTo>
                    <a:pt x="5614" y="1"/>
                  </a:moveTo>
                  <a:cubicBezTo>
                    <a:pt x="3909" y="999"/>
                    <a:pt x="1982" y="1553"/>
                    <a:pt x="0" y="1623"/>
                  </a:cubicBezTo>
                  <a:lnTo>
                    <a:pt x="28" y="2343"/>
                  </a:lnTo>
                  <a:cubicBezTo>
                    <a:pt x="2121" y="2260"/>
                    <a:pt x="4172" y="1678"/>
                    <a:pt x="5975" y="624"/>
                  </a:cubicBezTo>
                  <a:lnTo>
                    <a:pt x="56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272;p30"/>
            <p:cNvSpPr/>
            <p:nvPr/>
          </p:nvSpPr>
          <p:spPr>
            <a:xfrm>
              <a:off x="1854168" y="4845830"/>
              <a:ext cx="70121" cy="200581"/>
            </a:xfrm>
            <a:custGeom>
              <a:avLst/>
              <a:gdLst/>
              <a:ahLst/>
              <a:cxnLst/>
              <a:rect l="l" t="t" r="r" b="b"/>
              <a:pathLst>
                <a:path w="1498" h="4285" extrusionOk="0">
                  <a:moveTo>
                    <a:pt x="790" y="1"/>
                  </a:moveTo>
                  <a:lnTo>
                    <a:pt x="0" y="4145"/>
                  </a:lnTo>
                  <a:lnTo>
                    <a:pt x="707" y="4284"/>
                  </a:lnTo>
                  <a:lnTo>
                    <a:pt x="1497" y="125"/>
                  </a:lnTo>
                  <a:lnTo>
                    <a:pt x="7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73" name="Google Shape;273;p30"/>
            <p:cNvGrpSpPr/>
            <p:nvPr/>
          </p:nvGrpSpPr>
          <p:grpSpPr>
            <a:xfrm>
              <a:off x="972034" y="4038077"/>
              <a:ext cx="1579697" cy="1371393"/>
              <a:chOff x="972034" y="4038077"/>
              <a:chExt cx="1579697" cy="1371393"/>
            </a:xfrm>
          </p:grpSpPr>
          <p:sp>
            <p:nvSpPr>
              <p:cNvPr id="274" name="Google Shape;274;p30"/>
              <p:cNvSpPr/>
              <p:nvPr/>
            </p:nvSpPr>
            <p:spPr>
              <a:xfrm>
                <a:off x="1241613" y="4544093"/>
                <a:ext cx="1310118" cy="646540"/>
              </a:xfrm>
              <a:custGeom>
                <a:avLst/>
                <a:gdLst/>
                <a:ahLst/>
                <a:cxnLst/>
                <a:rect l="l" t="t" r="r" b="b"/>
                <a:pathLst>
                  <a:path w="27988" h="13812" extrusionOk="0">
                    <a:moveTo>
                      <a:pt x="583" y="1"/>
                    </a:moveTo>
                    <a:lnTo>
                      <a:pt x="1" y="431"/>
                    </a:lnTo>
                    <a:lnTo>
                      <a:pt x="15" y="431"/>
                    </a:lnTo>
                    <a:cubicBezTo>
                      <a:pt x="6389" y="8881"/>
                      <a:pt x="16334" y="13812"/>
                      <a:pt x="26875" y="13812"/>
                    </a:cubicBezTo>
                    <a:cubicBezTo>
                      <a:pt x="27245" y="13812"/>
                      <a:pt x="27616" y="13806"/>
                      <a:pt x="27988" y="13793"/>
                    </a:cubicBezTo>
                    <a:lnTo>
                      <a:pt x="27960" y="13087"/>
                    </a:lnTo>
                    <a:cubicBezTo>
                      <a:pt x="27603" y="13098"/>
                      <a:pt x="27247" y="13104"/>
                      <a:pt x="26891" y="13104"/>
                    </a:cubicBezTo>
                    <a:cubicBezTo>
                      <a:pt x="16568" y="13104"/>
                      <a:pt x="6814" y="8269"/>
                      <a:pt x="58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275;p30"/>
              <p:cNvSpPr/>
              <p:nvPr/>
            </p:nvSpPr>
            <p:spPr>
              <a:xfrm>
                <a:off x="972034" y="4261454"/>
                <a:ext cx="564248" cy="538689"/>
              </a:xfrm>
              <a:custGeom>
                <a:avLst/>
                <a:gdLst/>
                <a:ahLst/>
                <a:cxnLst/>
                <a:rect l="l" t="t" r="r" b="b"/>
                <a:pathLst>
                  <a:path w="12054" h="11508" extrusionOk="0">
                    <a:moveTo>
                      <a:pt x="549" y="0"/>
                    </a:moveTo>
                    <a:cubicBezTo>
                      <a:pt x="211" y="0"/>
                      <a:pt x="1" y="472"/>
                      <a:pt x="173" y="771"/>
                    </a:cubicBezTo>
                    <a:cubicBezTo>
                      <a:pt x="2294" y="4500"/>
                      <a:pt x="4387" y="8687"/>
                      <a:pt x="8283" y="10863"/>
                    </a:cubicBezTo>
                    <a:lnTo>
                      <a:pt x="8338" y="10891"/>
                    </a:lnTo>
                    <a:cubicBezTo>
                      <a:pt x="8722" y="11092"/>
                      <a:pt x="9693" y="11507"/>
                      <a:pt x="10359" y="11507"/>
                    </a:cubicBezTo>
                    <a:cubicBezTo>
                      <a:pt x="10653" y="11507"/>
                      <a:pt x="10888" y="11426"/>
                      <a:pt x="10986" y="11209"/>
                    </a:cubicBezTo>
                    <a:cubicBezTo>
                      <a:pt x="12053" y="8881"/>
                      <a:pt x="11332" y="6330"/>
                      <a:pt x="9516" y="4583"/>
                    </a:cubicBezTo>
                    <a:cubicBezTo>
                      <a:pt x="7090" y="2255"/>
                      <a:pt x="3597" y="1700"/>
                      <a:pt x="769" y="64"/>
                    </a:cubicBezTo>
                    <a:cubicBezTo>
                      <a:pt x="692" y="20"/>
                      <a:pt x="618" y="0"/>
                      <a:pt x="54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276;p30"/>
              <p:cNvSpPr/>
              <p:nvPr/>
            </p:nvSpPr>
            <p:spPr>
              <a:xfrm>
                <a:off x="1741262" y="4038077"/>
                <a:ext cx="382204" cy="890747"/>
              </a:xfrm>
              <a:custGeom>
                <a:avLst/>
                <a:gdLst/>
                <a:ahLst/>
                <a:cxnLst/>
                <a:rect l="l" t="t" r="r" b="b"/>
                <a:pathLst>
                  <a:path w="8165" h="19029" extrusionOk="0">
                    <a:moveTo>
                      <a:pt x="2211" y="0"/>
                    </a:moveTo>
                    <a:cubicBezTo>
                      <a:pt x="1998" y="0"/>
                      <a:pt x="1785" y="133"/>
                      <a:pt x="1733" y="387"/>
                    </a:cubicBezTo>
                    <a:cubicBezTo>
                      <a:pt x="818" y="3589"/>
                      <a:pt x="0" y="6833"/>
                      <a:pt x="291" y="10187"/>
                    </a:cubicBezTo>
                    <a:cubicBezTo>
                      <a:pt x="569" y="13140"/>
                      <a:pt x="1442" y="16023"/>
                      <a:pt x="2842" y="18629"/>
                    </a:cubicBezTo>
                    <a:cubicBezTo>
                      <a:pt x="2919" y="18770"/>
                      <a:pt x="3056" y="18852"/>
                      <a:pt x="3208" y="18852"/>
                    </a:cubicBezTo>
                    <a:cubicBezTo>
                      <a:pt x="3220" y="18852"/>
                      <a:pt x="3232" y="18852"/>
                      <a:pt x="3244" y="18851"/>
                    </a:cubicBezTo>
                    <a:cubicBezTo>
                      <a:pt x="3311" y="18969"/>
                      <a:pt x="3432" y="19028"/>
                      <a:pt x="3552" y="19028"/>
                    </a:cubicBezTo>
                    <a:cubicBezTo>
                      <a:pt x="3658" y="19028"/>
                      <a:pt x="3762" y="18983"/>
                      <a:pt x="3826" y="18892"/>
                    </a:cubicBezTo>
                    <a:cubicBezTo>
                      <a:pt x="8165" y="13140"/>
                      <a:pt x="5601" y="6001"/>
                      <a:pt x="2662" y="304"/>
                    </a:cubicBezTo>
                    <a:cubicBezTo>
                      <a:pt x="2579" y="99"/>
                      <a:pt x="2395" y="0"/>
                      <a:pt x="221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277;p30"/>
              <p:cNvSpPr/>
              <p:nvPr/>
            </p:nvSpPr>
            <p:spPr>
              <a:xfrm>
                <a:off x="1106659" y="5137878"/>
                <a:ext cx="920144" cy="271592"/>
              </a:xfrm>
              <a:custGeom>
                <a:avLst/>
                <a:gdLst/>
                <a:ahLst/>
                <a:cxnLst/>
                <a:rect l="l" t="t" r="r" b="b"/>
                <a:pathLst>
                  <a:path w="19657" h="5802" extrusionOk="0">
                    <a:moveTo>
                      <a:pt x="15184" y="1"/>
                    </a:moveTo>
                    <a:cubicBezTo>
                      <a:pt x="13482" y="1"/>
                      <a:pt x="11759" y="296"/>
                      <a:pt x="10161" y="651"/>
                    </a:cubicBezTo>
                    <a:cubicBezTo>
                      <a:pt x="8567" y="1011"/>
                      <a:pt x="7001" y="1483"/>
                      <a:pt x="5462" y="2037"/>
                    </a:cubicBezTo>
                    <a:cubicBezTo>
                      <a:pt x="4506" y="2384"/>
                      <a:pt x="3577" y="2841"/>
                      <a:pt x="2606" y="3215"/>
                    </a:cubicBezTo>
                    <a:cubicBezTo>
                      <a:pt x="1789" y="3520"/>
                      <a:pt x="749" y="3645"/>
                      <a:pt x="222" y="4435"/>
                    </a:cubicBezTo>
                    <a:cubicBezTo>
                      <a:pt x="0" y="4782"/>
                      <a:pt x="181" y="4990"/>
                      <a:pt x="499" y="5115"/>
                    </a:cubicBezTo>
                    <a:cubicBezTo>
                      <a:pt x="901" y="5267"/>
                      <a:pt x="1553" y="5281"/>
                      <a:pt x="1789" y="5323"/>
                    </a:cubicBezTo>
                    <a:cubicBezTo>
                      <a:pt x="2690" y="5461"/>
                      <a:pt x="3591" y="5572"/>
                      <a:pt x="4492" y="5655"/>
                    </a:cubicBezTo>
                    <a:cubicBezTo>
                      <a:pt x="5475" y="5753"/>
                      <a:pt x="6459" y="5802"/>
                      <a:pt x="7443" y="5802"/>
                    </a:cubicBezTo>
                    <a:cubicBezTo>
                      <a:pt x="8275" y="5802"/>
                      <a:pt x="9107" y="5767"/>
                      <a:pt x="9939" y="5697"/>
                    </a:cubicBezTo>
                    <a:cubicBezTo>
                      <a:pt x="13502" y="5364"/>
                      <a:pt x="17009" y="4117"/>
                      <a:pt x="19449" y="1400"/>
                    </a:cubicBezTo>
                    <a:cubicBezTo>
                      <a:pt x="19657" y="1178"/>
                      <a:pt x="19490" y="845"/>
                      <a:pt x="19255" y="748"/>
                    </a:cubicBezTo>
                    <a:cubicBezTo>
                      <a:pt x="19213" y="720"/>
                      <a:pt x="19171" y="693"/>
                      <a:pt x="19130" y="679"/>
                    </a:cubicBezTo>
                    <a:cubicBezTo>
                      <a:pt x="17877" y="188"/>
                      <a:pt x="16537" y="1"/>
                      <a:pt x="15184"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6887" y="2962784"/>
            <a:ext cx="3018284" cy="2991875"/>
          </a:xfrm>
          <a:prstGeom prst="rect">
            <a:avLst/>
          </a:prstGeom>
        </p:spPr>
      </p:pic>
      <p:pic>
        <p:nvPicPr>
          <p:cNvPr id="4" name="Picture 3">
            <a:extLst>
              <a:ext uri="{FF2B5EF4-FFF2-40B4-BE49-F238E27FC236}">
                <a16:creationId xmlns:a16="http://schemas.microsoft.com/office/drawing/2014/main" id="{4A4B56BB-2B0C-7578-6273-A3F53AA33F6E}"/>
              </a:ext>
            </a:extLst>
          </p:cNvPr>
          <p:cNvPicPr>
            <a:picLocks noChangeAspect="1"/>
          </p:cNvPicPr>
          <p:nvPr/>
        </p:nvPicPr>
        <p:blipFill>
          <a:blip r:embed="rId5"/>
          <a:stretch>
            <a:fillRect/>
          </a:stretch>
        </p:blipFill>
        <p:spPr>
          <a:xfrm>
            <a:off x="2548499" y="1575048"/>
            <a:ext cx="8419306" cy="3182388"/>
          </a:xfrm>
          <a:prstGeom prst="rect">
            <a:avLst/>
          </a:prstGeom>
        </p:spPr>
      </p:pic>
    </p:spTree>
    <p:extLst>
      <p:ext uri="{BB962C8B-B14F-4D97-AF65-F5344CB8AC3E}">
        <p14:creationId xmlns:p14="http://schemas.microsoft.com/office/powerpoint/2010/main" val="34641713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500" fill="hold"/>
                                        <p:tgtEl>
                                          <p:spTgt spid="235"/>
                                        </p:tgtEl>
                                        <p:attrNameLst>
                                          <p:attrName>ppt_x</p:attrName>
                                        </p:attrNameLst>
                                      </p:cBhvr>
                                      <p:tavLst>
                                        <p:tav tm="0">
                                          <p:val>
                                            <p:strVal val="0-#ppt_w/2"/>
                                          </p:val>
                                        </p:tav>
                                        <p:tav tm="100000">
                                          <p:val>
                                            <p:strVal val="#ppt_x"/>
                                          </p:val>
                                        </p:tav>
                                      </p:tavLst>
                                    </p:anim>
                                    <p:anim calcmode="lin" valueType="num">
                                      <p:cBhvr additive="base">
                                        <p:cTn id="8" dur="500" fill="hold"/>
                                        <p:tgtEl>
                                          <p:spTgt spid="23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8"/>
                                        </p:tgtEl>
                                        <p:attrNameLst>
                                          <p:attrName>style.visibility</p:attrName>
                                        </p:attrNameLst>
                                      </p:cBhvr>
                                      <p:to>
                                        <p:strVal val="visible"/>
                                      </p:to>
                                    </p:set>
                                    <p:anim calcmode="lin" valueType="num">
                                      <p:cBhvr additive="base">
                                        <p:cTn id="11" dur="500" fill="hold"/>
                                        <p:tgtEl>
                                          <p:spTgt spid="228"/>
                                        </p:tgtEl>
                                        <p:attrNameLst>
                                          <p:attrName>ppt_x</p:attrName>
                                        </p:attrNameLst>
                                      </p:cBhvr>
                                      <p:tavLst>
                                        <p:tav tm="0">
                                          <p:val>
                                            <p:strVal val="1+#ppt_w/2"/>
                                          </p:val>
                                        </p:tav>
                                        <p:tav tm="100000">
                                          <p:val>
                                            <p:strVal val="#ppt_x"/>
                                          </p:val>
                                        </p:tav>
                                      </p:tavLst>
                                    </p:anim>
                                    <p:anim calcmode="lin" valueType="num">
                                      <p:cBhvr additive="base">
                                        <p:cTn id="12" dur="500" fill="hold"/>
                                        <p:tgtEl>
                                          <p:spTgt spid="22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0"/>
                                        </p:tgtEl>
                                        <p:attrNameLst>
                                          <p:attrName>style.visibility</p:attrName>
                                        </p:attrNameLst>
                                      </p:cBhvr>
                                      <p:to>
                                        <p:strVal val="visible"/>
                                      </p:to>
                                    </p:set>
                                    <p:anim calcmode="lin" valueType="num">
                                      <p:cBhvr additive="base">
                                        <p:cTn id="15" dur="500" fill="hold"/>
                                        <p:tgtEl>
                                          <p:spTgt spid="250"/>
                                        </p:tgtEl>
                                        <p:attrNameLst>
                                          <p:attrName>ppt_x</p:attrName>
                                        </p:attrNameLst>
                                      </p:cBhvr>
                                      <p:tavLst>
                                        <p:tav tm="0">
                                          <p:val>
                                            <p:strVal val="#ppt_x"/>
                                          </p:val>
                                        </p:tav>
                                        <p:tav tm="100000">
                                          <p:val>
                                            <p:strVal val="#ppt_x"/>
                                          </p:val>
                                        </p:tav>
                                      </p:tavLst>
                                    </p:anim>
                                    <p:anim calcmode="lin" valueType="num">
                                      <p:cBhvr additive="base">
                                        <p:cTn id="16" dur="500" fill="hold"/>
                                        <p:tgtEl>
                                          <p:spTgt spid="2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5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500" fill="hold"/>
                                        <p:tgtEl>
                                          <p:spTgt spid="270"/>
                                        </p:tgtEl>
                                        <p:attrNameLst>
                                          <p:attrName>ppt_x</p:attrName>
                                        </p:attrNameLst>
                                      </p:cBhvr>
                                      <p:tavLst>
                                        <p:tav tm="0">
                                          <p:val>
                                            <p:strVal val="#ppt_x"/>
                                          </p:val>
                                        </p:tav>
                                        <p:tav tm="100000">
                                          <p:val>
                                            <p:strVal val="#ppt_x"/>
                                          </p:val>
                                        </p:tav>
                                      </p:tavLst>
                                    </p:anim>
                                    <p:anim calcmode="lin" valueType="num">
                                      <p:cBhvr additive="base">
                                        <p:cTn id="20" dur="500" fill="hold"/>
                                        <p:tgtEl>
                                          <p:spTgt spid="2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circle(in)">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383</Words>
  <Application>Microsoft Office PowerPoint</Application>
  <PresentationFormat>Widescreen</PresentationFormat>
  <Paragraphs>56</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Arial</vt:lpstr>
      <vt:lpstr>Baloo 2</vt:lpstr>
      <vt:lpstr>Calibri</vt:lpstr>
      <vt:lpstr>Cambria</vt:lpstr>
      <vt:lpstr>Handlee</vt:lpstr>
      <vt:lpstr>Times New Roman</vt:lpstr>
      <vt:lpstr>UTM Isadora</vt:lpstr>
      <vt:lpstr>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Đề-ca-mét vuông Héc-tô-mét vuông</dc:title>
  <dc:creator>Thao Tran</dc:creator>
  <cp:lastModifiedBy>DUC DUNG</cp:lastModifiedBy>
  <cp:revision>34</cp:revision>
  <dcterms:created xsi:type="dcterms:W3CDTF">2023-10-04T07:23:39Z</dcterms:created>
  <dcterms:modified xsi:type="dcterms:W3CDTF">2025-01-11T16:03:12Z</dcterms:modified>
</cp:coreProperties>
</file>