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2"/>
  </p:notesMasterIdLst>
  <p:sldIdLst>
    <p:sldId id="303" r:id="rId3"/>
    <p:sldId id="259" r:id="rId4"/>
    <p:sldId id="287" r:id="rId5"/>
    <p:sldId id="266" r:id="rId6"/>
    <p:sldId id="263" r:id="rId7"/>
    <p:sldId id="304" r:id="rId8"/>
    <p:sldId id="320" r:id="rId9"/>
    <p:sldId id="321" r:id="rId10"/>
    <p:sldId id="2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1/11/2025</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356</Words>
  <Application>Microsoft Office PowerPoint</Application>
  <PresentationFormat>Widescreen</PresentationFormat>
  <Paragraphs>49</Paragraphs>
  <Slides>9</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等线</vt:lpstr>
      <vt:lpstr>等线 Light</vt:lpstr>
      <vt:lpstr>Arial</vt:lpstr>
      <vt:lpstr>Calibri</vt:lpstr>
      <vt:lpstr>Calibri Light</vt:lpstr>
      <vt:lpstr>Cambria</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29</cp:revision>
  <dcterms:created xsi:type="dcterms:W3CDTF">2023-09-11T11:44:19Z</dcterms:created>
  <dcterms:modified xsi:type="dcterms:W3CDTF">2025-01-11T16:02:18Z</dcterms:modified>
</cp:coreProperties>
</file>